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7" r:id="rId2"/>
    <p:sldId id="259" r:id="rId3"/>
    <p:sldId id="261" r:id="rId4"/>
    <p:sldId id="263" r:id="rId5"/>
    <p:sldId id="297" r:id="rId6"/>
    <p:sldId id="298" r:id="rId7"/>
    <p:sldId id="299" r:id="rId8"/>
    <p:sldId id="301" r:id="rId9"/>
    <p:sldId id="303" r:id="rId10"/>
    <p:sldId id="304" r:id="rId11"/>
    <p:sldId id="329" r:id="rId12"/>
    <p:sldId id="302" r:id="rId13"/>
    <p:sldId id="266" r:id="rId14"/>
    <p:sldId id="305" r:id="rId15"/>
    <p:sldId id="319" r:id="rId16"/>
    <p:sldId id="318" r:id="rId17"/>
    <p:sldId id="321" r:id="rId18"/>
    <p:sldId id="320" r:id="rId19"/>
    <p:sldId id="323" r:id="rId20"/>
    <p:sldId id="328" r:id="rId21"/>
    <p:sldId id="324" r:id="rId22"/>
    <p:sldId id="306" r:id="rId23"/>
    <p:sldId id="325" r:id="rId24"/>
    <p:sldId id="311" r:id="rId25"/>
    <p:sldId id="307" r:id="rId26"/>
    <p:sldId id="308" r:id="rId27"/>
    <p:sldId id="309" r:id="rId28"/>
    <p:sldId id="310" r:id="rId29"/>
    <p:sldId id="312" r:id="rId30"/>
    <p:sldId id="326" r:id="rId31"/>
    <p:sldId id="316" r:id="rId32"/>
    <p:sldId id="317" r:id="rId33"/>
    <p:sldId id="327" r:id="rId34"/>
  </p:sldIdLst>
  <p:sldSz cx="24384000" cy="13716000"/>
  <p:notesSz cx="6858000" cy="9144000"/>
  <p:embeddedFontLst>
    <p:embeddedFont>
      <p:font typeface="Helvetica" panose="020B0604020202020204" pitchFamily="34" charset="0"/>
      <p:regular r:id="rId36"/>
      <p:bold r:id="rId37"/>
      <p:italic r:id="rId38"/>
      <p:boldItalic r:id="rId39"/>
    </p:embeddedFont>
    <p:embeddedFont>
      <p:font typeface="等线" panose="02010600030101010101" pitchFamily="2" charset="-122"/>
      <p:regular r:id="rId40"/>
      <p:bold r:id="rId41"/>
    </p:embeddedFont>
    <p:embeddedFont>
      <p:font typeface="方正苏新诗柳楷简体" panose="02000000000000000000" pitchFamily="2" charset="-122"/>
      <p:regular r:id="rId42"/>
    </p:embeddedFont>
    <p:embeddedFont>
      <p:font typeface="Verdana" panose="020B0604030504040204" pitchFamily="34" charset="0"/>
      <p:regular r:id="rId43"/>
      <p:bold r:id="rId44"/>
      <p:italic r:id="rId45"/>
      <p:boldItalic r:id="rId46"/>
    </p:embeddedFont>
    <p:embeddedFont>
      <p:font typeface="微软雅黑" panose="020B0503020204020204" pitchFamily="34" charset="-122"/>
      <p:regular r:id="rId47"/>
      <p:bold r:id="rId48"/>
    </p:embeddedFont>
    <p:embeddedFont>
      <p:font typeface="方正宋刻本秀楷简体" panose="02000000000000000000" pitchFamily="2" charset="-122"/>
      <p:regular r:id="rId49"/>
    </p:embeddedFont>
    <p:embeddedFont>
      <p:font typeface="方正苏新诗柳楷繁体" panose="02000000000000000000" pitchFamily="2" charset="-122"/>
      <p:regular r:id="rId50"/>
    </p:embeddedFont>
    <p:embeddedFont>
      <p:font typeface="Segoe UI" panose="020B0502040204020203" pitchFamily="34" charset="0"/>
      <p:regular r:id="rId51"/>
      <p:bold r:id="rId52"/>
      <p:italic r:id="rId53"/>
      <p:boldItalic r:id="rId54"/>
    </p:embeddedFont>
    <p:embeddedFont>
      <p:font typeface="微软雅黑 Light" panose="020B0502040204020203" pitchFamily="34" charset="-122"/>
      <p:regular r:id="rId5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达鸿飞" initials="达鸿飞" lastIdx="1" clrIdx="0">
    <p:extLst>
      <p:ext uri="{19B8F6BF-5375-455C-9EA6-DF929625EA0E}">
        <p15:presenceInfo xmlns:p15="http://schemas.microsoft.com/office/powerpoint/2012/main" userId="达鸿飞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D664E8-681E-40B7-96ED-FE5057F13C08}" type="doc">
      <dgm:prSet loTypeId="urn:microsoft.com/office/officeart/2008/layout/SquareAccentList" loCatId="list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zh-CN" altLang="en-US"/>
        </a:p>
      </dgm:t>
    </dgm:pt>
    <dgm:pt modelId="{8582E6B8-6FD1-4FF1-B1AB-55906EB8B034}">
      <dgm:prSet phldrT="[文本]"/>
      <dgm:spPr/>
      <dgm:t>
        <a:bodyPr/>
        <a:lstStyle/>
        <a:p>
          <a:r>
            <a:rPr lang="zh-CN" altLang="en-US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rPr>
            <a:t>独立记账</a:t>
          </a:r>
        </a:p>
      </dgm:t>
    </dgm:pt>
    <dgm:pt modelId="{1F3A92D6-B7BF-42E6-9046-3E28A62A9C17}" type="parTrans" cxnId="{82A74357-7514-45B1-8C90-4F32C144F81F}">
      <dgm:prSet/>
      <dgm:spPr/>
      <dgm:t>
        <a:bodyPr/>
        <a:lstStyle/>
        <a:p>
          <a:endParaRPr lang="zh-CN" altLang="en-US"/>
        </a:p>
      </dgm:t>
    </dgm:pt>
    <dgm:pt modelId="{AB1D7D72-F8EE-4841-B0FF-C293A63FA6EC}" type="sibTrans" cxnId="{82A74357-7514-45B1-8C90-4F32C144F81F}">
      <dgm:prSet/>
      <dgm:spPr/>
      <dgm:t>
        <a:bodyPr/>
        <a:lstStyle/>
        <a:p>
          <a:endParaRPr lang="zh-CN" altLang="en-US"/>
        </a:p>
      </dgm:t>
    </dgm:pt>
    <dgm:pt modelId="{600640FC-D79B-4981-8911-F85039376FDE}">
      <dgm:prSet phldrT="[文本]" custT="1"/>
      <dgm:spPr/>
      <dgm:t>
        <a:bodyPr/>
        <a:lstStyle/>
        <a:p>
          <a:r>
            <a:rPr lang="zh-CN" altLang="en-US" sz="3600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rPr>
            <a:t>工作量证明：比特币、莱特币</a:t>
          </a:r>
        </a:p>
      </dgm:t>
    </dgm:pt>
    <dgm:pt modelId="{D5902848-5493-4B10-B6A9-03E78CEBBACD}" type="parTrans" cxnId="{29186608-C128-4481-AB31-0D62F9AE4281}">
      <dgm:prSet/>
      <dgm:spPr/>
      <dgm:t>
        <a:bodyPr/>
        <a:lstStyle/>
        <a:p>
          <a:endParaRPr lang="zh-CN" altLang="en-US"/>
        </a:p>
      </dgm:t>
    </dgm:pt>
    <dgm:pt modelId="{3F95C2DD-CFEB-4303-9C5B-89AD117B4198}" type="sibTrans" cxnId="{29186608-C128-4481-AB31-0D62F9AE4281}">
      <dgm:prSet/>
      <dgm:spPr/>
      <dgm:t>
        <a:bodyPr/>
        <a:lstStyle/>
        <a:p>
          <a:endParaRPr lang="zh-CN" altLang="en-US"/>
        </a:p>
      </dgm:t>
    </dgm:pt>
    <dgm:pt modelId="{FCBA672D-1AAA-46A2-9F52-0ADAFE3EB83A}">
      <dgm:prSet phldrT="[文本]"/>
      <dgm:spPr/>
      <dgm:t>
        <a:bodyPr/>
        <a:lstStyle/>
        <a:p>
          <a:r>
            <a:rPr lang="zh-CN" altLang="en-US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rPr>
            <a:t>联合记账</a:t>
          </a:r>
        </a:p>
      </dgm:t>
    </dgm:pt>
    <dgm:pt modelId="{2A8C5D1A-4F10-4915-BD91-8C21A00500E6}" type="parTrans" cxnId="{0530B224-F91A-4D4C-BA0B-F721E96D9A19}">
      <dgm:prSet/>
      <dgm:spPr/>
      <dgm:t>
        <a:bodyPr/>
        <a:lstStyle/>
        <a:p>
          <a:endParaRPr lang="zh-CN" altLang="en-US"/>
        </a:p>
      </dgm:t>
    </dgm:pt>
    <dgm:pt modelId="{92A0818B-8F34-4F34-8771-4A9BCB65E20B}" type="sibTrans" cxnId="{0530B224-F91A-4D4C-BA0B-F721E96D9A19}">
      <dgm:prSet/>
      <dgm:spPr/>
      <dgm:t>
        <a:bodyPr/>
        <a:lstStyle/>
        <a:p>
          <a:endParaRPr lang="zh-CN" altLang="en-US"/>
        </a:p>
      </dgm:t>
    </dgm:pt>
    <dgm:pt modelId="{AC9A148C-2903-44DF-BD65-72E54AB71241}">
      <dgm:prSet phldrT="[文本]" custT="1"/>
      <dgm:spPr/>
      <dgm:t>
        <a:bodyPr/>
        <a:lstStyle/>
        <a:p>
          <a:r>
            <a:rPr lang="en-US" altLang="en-US" sz="3600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rPr>
            <a:t>UNL/Quorum Slice</a:t>
          </a:r>
          <a:r>
            <a:rPr lang="zh-CN" altLang="en-US" sz="3600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rPr>
            <a:t>：</a:t>
          </a:r>
          <a:r>
            <a:rPr lang="en-US" altLang="en-US" sz="3600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rPr>
            <a:t>Ripple</a:t>
          </a:r>
          <a:r>
            <a:rPr lang="zh-CN" altLang="en-US" sz="3600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rPr>
            <a:t>、</a:t>
          </a:r>
          <a:r>
            <a:rPr lang="en-US" altLang="en-US" sz="3600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rPr>
            <a:t>Stellar</a:t>
          </a:r>
          <a:endParaRPr lang="zh-CN" altLang="en-US" sz="3600" dirty="0">
            <a:solidFill>
              <a:srgbClr val="6D4D3C"/>
            </a:solidFill>
            <a:latin typeface="方正苏新诗柳楷简体" panose="02000000000000000000" pitchFamily="2" charset="-122"/>
            <a:ea typeface="方正苏新诗柳楷简体" panose="02000000000000000000" pitchFamily="2" charset="-122"/>
          </a:endParaRPr>
        </a:p>
      </dgm:t>
    </dgm:pt>
    <dgm:pt modelId="{A7BB2881-F047-41A2-BF20-B7B2D2EB588E}" type="parTrans" cxnId="{8A7FCF77-FE44-47ED-B465-EFF49CB26476}">
      <dgm:prSet/>
      <dgm:spPr/>
      <dgm:t>
        <a:bodyPr/>
        <a:lstStyle/>
        <a:p>
          <a:endParaRPr lang="zh-CN" altLang="en-US"/>
        </a:p>
      </dgm:t>
    </dgm:pt>
    <dgm:pt modelId="{1637AE81-1620-4060-BBD8-06EE66D25148}" type="sibTrans" cxnId="{8A7FCF77-FE44-47ED-B465-EFF49CB26476}">
      <dgm:prSet/>
      <dgm:spPr/>
      <dgm:t>
        <a:bodyPr/>
        <a:lstStyle/>
        <a:p>
          <a:endParaRPr lang="zh-CN" altLang="en-US"/>
        </a:p>
      </dgm:t>
    </dgm:pt>
    <dgm:pt modelId="{69B343D3-E569-43BF-A0AE-29A7C49705B2}">
      <dgm:prSet custT="1"/>
      <dgm:spPr/>
      <dgm:t>
        <a:bodyPr/>
        <a:lstStyle/>
        <a:p>
          <a:r>
            <a:rPr lang="zh-CN" altLang="en-US" sz="3600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rPr>
            <a:t>权益证明：点点币、</a:t>
          </a:r>
          <a:r>
            <a:rPr lang="en-US" altLang="en-US" sz="3600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rPr>
            <a:t>NXT</a:t>
          </a:r>
          <a:endParaRPr lang="zh-CN" altLang="en-US" sz="3600" dirty="0">
            <a:solidFill>
              <a:srgbClr val="6D4D3C"/>
            </a:solidFill>
            <a:latin typeface="方正苏新诗柳楷简体" panose="02000000000000000000" pitchFamily="2" charset="-122"/>
            <a:ea typeface="方正苏新诗柳楷简体" panose="02000000000000000000" pitchFamily="2" charset="-122"/>
          </a:endParaRPr>
        </a:p>
      </dgm:t>
    </dgm:pt>
    <dgm:pt modelId="{0BAAF25B-0DAB-4102-BFB1-81B1BC96647E}" type="parTrans" cxnId="{F63234BF-CA03-4DE5-A8EC-B64F5FEB33AF}">
      <dgm:prSet/>
      <dgm:spPr/>
      <dgm:t>
        <a:bodyPr/>
        <a:lstStyle/>
        <a:p>
          <a:endParaRPr lang="zh-CN" altLang="en-US"/>
        </a:p>
      </dgm:t>
    </dgm:pt>
    <dgm:pt modelId="{933FEE5E-B260-4F64-8239-421EA1E37BF5}" type="sibTrans" cxnId="{F63234BF-CA03-4DE5-A8EC-B64F5FEB33AF}">
      <dgm:prSet/>
      <dgm:spPr/>
      <dgm:t>
        <a:bodyPr/>
        <a:lstStyle/>
        <a:p>
          <a:endParaRPr lang="zh-CN" altLang="en-US"/>
        </a:p>
      </dgm:t>
    </dgm:pt>
    <dgm:pt modelId="{2C2A8D8A-038B-423B-AE2D-F4349CDEE450}">
      <dgm:prSet custT="1"/>
      <dgm:spPr/>
      <dgm:t>
        <a:bodyPr/>
        <a:lstStyle/>
        <a:p>
          <a:r>
            <a:rPr lang="zh-CN" altLang="en-US" sz="3600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rPr>
            <a:t>代理权益证明：比特股、</a:t>
          </a:r>
          <a:r>
            <a:rPr lang="en-US" altLang="en-US" sz="3600" dirty="0" err="1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rPr>
            <a:t>Lisk</a:t>
          </a:r>
          <a:endParaRPr lang="en-US" altLang="en-US" sz="3200" dirty="0">
            <a:solidFill>
              <a:srgbClr val="6D4D3C"/>
            </a:solidFill>
            <a:latin typeface="方正苏新诗柳楷简体" panose="02000000000000000000" pitchFamily="2" charset="-122"/>
            <a:ea typeface="方正苏新诗柳楷简体" panose="02000000000000000000" pitchFamily="2" charset="-122"/>
          </a:endParaRPr>
        </a:p>
      </dgm:t>
    </dgm:pt>
    <dgm:pt modelId="{2B8240A3-2D2D-4A30-A943-77477C19C90A}" type="parTrans" cxnId="{35964221-533F-438A-A72C-C43D131BFB84}">
      <dgm:prSet/>
      <dgm:spPr/>
      <dgm:t>
        <a:bodyPr/>
        <a:lstStyle/>
        <a:p>
          <a:endParaRPr lang="zh-CN" altLang="en-US"/>
        </a:p>
      </dgm:t>
    </dgm:pt>
    <dgm:pt modelId="{1A1A88DC-4693-468D-A3AA-71C9E26DC0D4}" type="sibTrans" cxnId="{35964221-533F-438A-A72C-C43D131BFB84}">
      <dgm:prSet/>
      <dgm:spPr/>
      <dgm:t>
        <a:bodyPr/>
        <a:lstStyle/>
        <a:p>
          <a:endParaRPr lang="zh-CN" altLang="en-US"/>
        </a:p>
      </dgm:t>
    </dgm:pt>
    <dgm:pt modelId="{6E28D042-C60B-4421-8A90-2135079D7C42}">
      <dgm:prSet custT="1"/>
      <dgm:spPr/>
      <dgm:t>
        <a:bodyPr/>
        <a:lstStyle/>
        <a:p>
          <a:r>
            <a:rPr lang="zh-CN" altLang="en-US" sz="3600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rPr>
            <a:t>拜占庭容错共识：小蚁、超级账本</a:t>
          </a:r>
        </a:p>
      </dgm:t>
    </dgm:pt>
    <dgm:pt modelId="{C1491DF4-D23E-4655-BD24-7A6DE17E2DEC}" type="parTrans" cxnId="{95EC0007-0327-4A6D-AFEB-6ABB421F3EA4}">
      <dgm:prSet/>
      <dgm:spPr/>
      <dgm:t>
        <a:bodyPr/>
        <a:lstStyle/>
        <a:p>
          <a:endParaRPr lang="zh-CN" altLang="en-US"/>
        </a:p>
      </dgm:t>
    </dgm:pt>
    <dgm:pt modelId="{A140AC01-CB23-4879-A5A5-D74AD98DD89B}" type="sibTrans" cxnId="{95EC0007-0327-4A6D-AFEB-6ABB421F3EA4}">
      <dgm:prSet/>
      <dgm:spPr/>
      <dgm:t>
        <a:bodyPr/>
        <a:lstStyle/>
        <a:p>
          <a:endParaRPr lang="zh-CN" altLang="en-US"/>
        </a:p>
      </dgm:t>
    </dgm:pt>
    <dgm:pt modelId="{5AE97C85-218F-4C6E-9BB6-BCFB297BA1A8}" type="pres">
      <dgm:prSet presAssocID="{60D664E8-681E-40B7-96ED-FE5057F13C08}" presName="layout" presStyleCnt="0">
        <dgm:presLayoutVars>
          <dgm:chMax/>
          <dgm:chPref/>
          <dgm:dir/>
          <dgm:resizeHandles/>
        </dgm:presLayoutVars>
      </dgm:prSet>
      <dgm:spPr/>
    </dgm:pt>
    <dgm:pt modelId="{95710C82-F4EC-4B11-A452-D867B6E54F03}" type="pres">
      <dgm:prSet presAssocID="{8582E6B8-6FD1-4FF1-B1AB-55906EB8B034}" presName="root" presStyleCnt="0">
        <dgm:presLayoutVars>
          <dgm:chMax/>
          <dgm:chPref/>
        </dgm:presLayoutVars>
      </dgm:prSet>
      <dgm:spPr/>
    </dgm:pt>
    <dgm:pt modelId="{373E696B-E5DC-4C31-AA3D-FB1B4CC2BB41}" type="pres">
      <dgm:prSet presAssocID="{8582E6B8-6FD1-4FF1-B1AB-55906EB8B034}" presName="rootComposite" presStyleCnt="0">
        <dgm:presLayoutVars/>
      </dgm:prSet>
      <dgm:spPr/>
    </dgm:pt>
    <dgm:pt modelId="{7DDA1AC8-5F2E-45DA-90B0-A587F55D1557}" type="pres">
      <dgm:prSet presAssocID="{8582E6B8-6FD1-4FF1-B1AB-55906EB8B034}" presName="ParentAccent" presStyleLbl="alignNode1" presStyleIdx="0" presStyleCnt="2"/>
      <dgm:spPr/>
    </dgm:pt>
    <dgm:pt modelId="{3C478A8B-5E19-453C-BFFA-1E6A3B521232}" type="pres">
      <dgm:prSet presAssocID="{8582E6B8-6FD1-4FF1-B1AB-55906EB8B034}" presName="ParentSmallAccent" presStyleLbl="fgAcc1" presStyleIdx="0" presStyleCnt="2"/>
      <dgm:spPr/>
    </dgm:pt>
    <dgm:pt modelId="{61A1765A-DFE0-4D9D-B7DA-617E713CD084}" type="pres">
      <dgm:prSet presAssocID="{8582E6B8-6FD1-4FF1-B1AB-55906EB8B034}" presName="Parent" presStyleLbl="revTx" presStyleIdx="0" presStyleCnt="7">
        <dgm:presLayoutVars>
          <dgm:chMax/>
          <dgm:chPref val="4"/>
          <dgm:bulletEnabled val="1"/>
        </dgm:presLayoutVars>
      </dgm:prSet>
      <dgm:spPr/>
    </dgm:pt>
    <dgm:pt modelId="{E43066C1-763A-47A6-B4E8-84956264D9C5}" type="pres">
      <dgm:prSet presAssocID="{8582E6B8-6FD1-4FF1-B1AB-55906EB8B034}" presName="childShape" presStyleCnt="0">
        <dgm:presLayoutVars>
          <dgm:chMax val="0"/>
          <dgm:chPref val="0"/>
        </dgm:presLayoutVars>
      </dgm:prSet>
      <dgm:spPr/>
    </dgm:pt>
    <dgm:pt modelId="{B4F74D11-BF7A-4D6D-BE59-BA8660F2B58E}" type="pres">
      <dgm:prSet presAssocID="{600640FC-D79B-4981-8911-F85039376FDE}" presName="childComposite" presStyleCnt="0">
        <dgm:presLayoutVars>
          <dgm:chMax val="0"/>
          <dgm:chPref val="0"/>
        </dgm:presLayoutVars>
      </dgm:prSet>
      <dgm:spPr/>
    </dgm:pt>
    <dgm:pt modelId="{0B4ECC66-776C-4BB8-B5F4-C9CE2D68F948}" type="pres">
      <dgm:prSet presAssocID="{600640FC-D79B-4981-8911-F85039376FDE}" presName="ChildAccent" presStyleLbl="solidFgAcc1" presStyleIdx="0" presStyleCnt="5"/>
      <dgm:spPr/>
    </dgm:pt>
    <dgm:pt modelId="{10FDD53A-A56C-489C-8062-33C73DC9B77A}" type="pres">
      <dgm:prSet presAssocID="{600640FC-D79B-4981-8911-F85039376FDE}" presName="Child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7E67B583-DA15-40A9-AF1B-1A3F36AB0317}" type="pres">
      <dgm:prSet presAssocID="{69B343D3-E569-43BF-A0AE-29A7C49705B2}" presName="childComposite" presStyleCnt="0">
        <dgm:presLayoutVars>
          <dgm:chMax val="0"/>
          <dgm:chPref val="0"/>
        </dgm:presLayoutVars>
      </dgm:prSet>
      <dgm:spPr/>
    </dgm:pt>
    <dgm:pt modelId="{A3A7ED98-BCF1-4027-B3D0-471761CE9DF2}" type="pres">
      <dgm:prSet presAssocID="{69B343D3-E569-43BF-A0AE-29A7C49705B2}" presName="ChildAccent" presStyleLbl="solidFgAcc1" presStyleIdx="1" presStyleCnt="5"/>
      <dgm:spPr/>
    </dgm:pt>
    <dgm:pt modelId="{4668740F-9EB2-4221-A30B-1B6C57632E32}" type="pres">
      <dgm:prSet presAssocID="{69B343D3-E569-43BF-A0AE-29A7C49705B2}" presName="Child" presStyleLbl="revTx" presStyleIdx="2" presStyleCnt="7">
        <dgm:presLayoutVars>
          <dgm:chMax val="0"/>
          <dgm:chPref val="0"/>
          <dgm:bulletEnabled val="1"/>
        </dgm:presLayoutVars>
      </dgm:prSet>
      <dgm:spPr/>
    </dgm:pt>
    <dgm:pt modelId="{1F841FE0-1533-4C08-AF47-563B5BD91946}" type="pres">
      <dgm:prSet presAssocID="{2C2A8D8A-038B-423B-AE2D-F4349CDEE450}" presName="childComposite" presStyleCnt="0">
        <dgm:presLayoutVars>
          <dgm:chMax val="0"/>
          <dgm:chPref val="0"/>
        </dgm:presLayoutVars>
      </dgm:prSet>
      <dgm:spPr/>
    </dgm:pt>
    <dgm:pt modelId="{59A511CA-CF82-43EA-A278-A9ED02199E76}" type="pres">
      <dgm:prSet presAssocID="{2C2A8D8A-038B-423B-AE2D-F4349CDEE450}" presName="ChildAccent" presStyleLbl="solidFgAcc1" presStyleIdx="2" presStyleCnt="5"/>
      <dgm:spPr/>
    </dgm:pt>
    <dgm:pt modelId="{5D838D5A-04A1-4977-9C91-203E6FD8DDBE}" type="pres">
      <dgm:prSet presAssocID="{2C2A8D8A-038B-423B-AE2D-F4349CDEE450}" presName="Child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CD7C317E-CC26-4E28-9672-DB3ADC68B133}" type="pres">
      <dgm:prSet presAssocID="{FCBA672D-1AAA-46A2-9F52-0ADAFE3EB83A}" presName="root" presStyleCnt="0">
        <dgm:presLayoutVars>
          <dgm:chMax/>
          <dgm:chPref/>
        </dgm:presLayoutVars>
      </dgm:prSet>
      <dgm:spPr/>
    </dgm:pt>
    <dgm:pt modelId="{1A0DD2CA-346E-4568-85A5-72728002D140}" type="pres">
      <dgm:prSet presAssocID="{FCBA672D-1AAA-46A2-9F52-0ADAFE3EB83A}" presName="rootComposite" presStyleCnt="0">
        <dgm:presLayoutVars/>
      </dgm:prSet>
      <dgm:spPr/>
    </dgm:pt>
    <dgm:pt modelId="{1B394AC2-A635-44E1-B859-EA32D2EEC023}" type="pres">
      <dgm:prSet presAssocID="{FCBA672D-1AAA-46A2-9F52-0ADAFE3EB83A}" presName="ParentAccent" presStyleLbl="alignNode1" presStyleIdx="1" presStyleCnt="2"/>
      <dgm:spPr>
        <a:solidFill>
          <a:srgbClr val="C7AB1F"/>
        </a:solidFill>
        <a:ln>
          <a:solidFill>
            <a:srgbClr val="C7AB1F"/>
          </a:solidFill>
        </a:ln>
      </dgm:spPr>
    </dgm:pt>
    <dgm:pt modelId="{47914624-D673-4045-89E2-849D485F6AC1}" type="pres">
      <dgm:prSet presAssocID="{FCBA672D-1AAA-46A2-9F52-0ADAFE3EB83A}" presName="ParentSmallAccent" presStyleLbl="fgAcc1" presStyleIdx="1" presStyleCnt="2"/>
      <dgm:spPr>
        <a:ln>
          <a:solidFill>
            <a:srgbClr val="C7AB1F"/>
          </a:solidFill>
        </a:ln>
      </dgm:spPr>
    </dgm:pt>
    <dgm:pt modelId="{D7C88501-CF81-4C84-A110-C30FBA4D0D41}" type="pres">
      <dgm:prSet presAssocID="{FCBA672D-1AAA-46A2-9F52-0ADAFE3EB83A}" presName="Parent" presStyleLbl="revTx" presStyleIdx="4" presStyleCnt="7">
        <dgm:presLayoutVars>
          <dgm:chMax/>
          <dgm:chPref val="4"/>
          <dgm:bulletEnabled val="1"/>
        </dgm:presLayoutVars>
      </dgm:prSet>
      <dgm:spPr/>
    </dgm:pt>
    <dgm:pt modelId="{7B21181D-3A8C-4753-A6C9-D96873111507}" type="pres">
      <dgm:prSet presAssocID="{FCBA672D-1AAA-46A2-9F52-0ADAFE3EB83A}" presName="childShape" presStyleCnt="0">
        <dgm:presLayoutVars>
          <dgm:chMax val="0"/>
          <dgm:chPref val="0"/>
        </dgm:presLayoutVars>
      </dgm:prSet>
      <dgm:spPr/>
    </dgm:pt>
    <dgm:pt modelId="{445A2DCE-378F-4723-8821-28E57489ED15}" type="pres">
      <dgm:prSet presAssocID="{AC9A148C-2903-44DF-BD65-72E54AB71241}" presName="childComposite" presStyleCnt="0">
        <dgm:presLayoutVars>
          <dgm:chMax val="0"/>
          <dgm:chPref val="0"/>
        </dgm:presLayoutVars>
      </dgm:prSet>
      <dgm:spPr/>
    </dgm:pt>
    <dgm:pt modelId="{5FCC1B9F-8913-47D1-8AEB-97D5DC01BFBD}" type="pres">
      <dgm:prSet presAssocID="{AC9A148C-2903-44DF-BD65-72E54AB71241}" presName="ChildAccent" presStyleLbl="solidFgAcc1" presStyleIdx="3" presStyleCnt="5"/>
      <dgm:spPr>
        <a:ln>
          <a:solidFill>
            <a:srgbClr val="C7AB1F"/>
          </a:solidFill>
        </a:ln>
      </dgm:spPr>
    </dgm:pt>
    <dgm:pt modelId="{B204723E-96E9-44BA-AA89-8926B04E8E5A}" type="pres">
      <dgm:prSet presAssocID="{AC9A148C-2903-44DF-BD65-72E54AB71241}" presName="Child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CB74167A-428A-474F-BF49-B8DA9D69F0BD}" type="pres">
      <dgm:prSet presAssocID="{6E28D042-C60B-4421-8A90-2135079D7C42}" presName="childComposite" presStyleCnt="0">
        <dgm:presLayoutVars>
          <dgm:chMax val="0"/>
          <dgm:chPref val="0"/>
        </dgm:presLayoutVars>
      </dgm:prSet>
      <dgm:spPr/>
    </dgm:pt>
    <dgm:pt modelId="{03D35187-1719-4D7C-9746-F3E1C89D6DFA}" type="pres">
      <dgm:prSet presAssocID="{6E28D042-C60B-4421-8A90-2135079D7C42}" presName="ChildAccent" presStyleLbl="solidFgAcc1" presStyleIdx="4" presStyleCnt="5"/>
      <dgm:spPr>
        <a:ln>
          <a:solidFill>
            <a:srgbClr val="C7AB1F"/>
          </a:solidFill>
        </a:ln>
      </dgm:spPr>
    </dgm:pt>
    <dgm:pt modelId="{3E60F1BE-3FB7-418C-8417-A54620B9F945}" type="pres">
      <dgm:prSet presAssocID="{6E28D042-C60B-4421-8A90-2135079D7C42}" presName="Child" presStyleLbl="revTx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67872C8C-E594-4936-A6E5-AE2914985686}" type="presOf" srcId="{FCBA672D-1AAA-46A2-9F52-0ADAFE3EB83A}" destId="{D7C88501-CF81-4C84-A110-C30FBA4D0D41}" srcOrd="0" destOrd="0" presId="urn:microsoft.com/office/officeart/2008/layout/SquareAccentList"/>
    <dgm:cxn modelId="{29186608-C128-4481-AB31-0D62F9AE4281}" srcId="{8582E6B8-6FD1-4FF1-B1AB-55906EB8B034}" destId="{600640FC-D79B-4981-8911-F85039376FDE}" srcOrd="0" destOrd="0" parTransId="{D5902848-5493-4B10-B6A9-03E78CEBBACD}" sibTransId="{3F95C2DD-CFEB-4303-9C5B-89AD117B4198}"/>
    <dgm:cxn modelId="{95EC0007-0327-4A6D-AFEB-6ABB421F3EA4}" srcId="{FCBA672D-1AAA-46A2-9F52-0ADAFE3EB83A}" destId="{6E28D042-C60B-4421-8A90-2135079D7C42}" srcOrd="1" destOrd="0" parTransId="{C1491DF4-D23E-4655-BD24-7A6DE17E2DEC}" sibTransId="{A140AC01-CB23-4879-A5A5-D74AD98DD89B}"/>
    <dgm:cxn modelId="{36DCE8CE-8057-4A97-8248-EF335B189F68}" type="presOf" srcId="{8582E6B8-6FD1-4FF1-B1AB-55906EB8B034}" destId="{61A1765A-DFE0-4D9D-B7DA-617E713CD084}" srcOrd="0" destOrd="0" presId="urn:microsoft.com/office/officeart/2008/layout/SquareAccentList"/>
    <dgm:cxn modelId="{8A7FCF77-FE44-47ED-B465-EFF49CB26476}" srcId="{FCBA672D-1AAA-46A2-9F52-0ADAFE3EB83A}" destId="{AC9A148C-2903-44DF-BD65-72E54AB71241}" srcOrd="0" destOrd="0" parTransId="{A7BB2881-F047-41A2-BF20-B7B2D2EB588E}" sibTransId="{1637AE81-1620-4060-BBD8-06EE66D25148}"/>
    <dgm:cxn modelId="{82A74357-7514-45B1-8C90-4F32C144F81F}" srcId="{60D664E8-681E-40B7-96ED-FE5057F13C08}" destId="{8582E6B8-6FD1-4FF1-B1AB-55906EB8B034}" srcOrd="0" destOrd="0" parTransId="{1F3A92D6-B7BF-42E6-9046-3E28A62A9C17}" sibTransId="{AB1D7D72-F8EE-4841-B0FF-C293A63FA6EC}"/>
    <dgm:cxn modelId="{35964221-533F-438A-A72C-C43D131BFB84}" srcId="{8582E6B8-6FD1-4FF1-B1AB-55906EB8B034}" destId="{2C2A8D8A-038B-423B-AE2D-F4349CDEE450}" srcOrd="2" destOrd="0" parTransId="{2B8240A3-2D2D-4A30-A943-77477C19C90A}" sibTransId="{1A1A88DC-4693-468D-A3AA-71C9E26DC0D4}"/>
    <dgm:cxn modelId="{5DE79261-4FCE-4975-AD9E-44CF7F0250FA}" type="presOf" srcId="{2C2A8D8A-038B-423B-AE2D-F4349CDEE450}" destId="{5D838D5A-04A1-4977-9C91-203E6FD8DDBE}" srcOrd="0" destOrd="0" presId="urn:microsoft.com/office/officeart/2008/layout/SquareAccentList"/>
    <dgm:cxn modelId="{1143A444-ED17-4EB0-B9C9-789362817FE1}" type="presOf" srcId="{69B343D3-E569-43BF-A0AE-29A7C49705B2}" destId="{4668740F-9EB2-4221-A30B-1B6C57632E32}" srcOrd="0" destOrd="0" presId="urn:microsoft.com/office/officeart/2008/layout/SquareAccentList"/>
    <dgm:cxn modelId="{A09E263C-E961-4A10-BA1D-CBAE08349364}" type="presOf" srcId="{AC9A148C-2903-44DF-BD65-72E54AB71241}" destId="{B204723E-96E9-44BA-AA89-8926B04E8E5A}" srcOrd="0" destOrd="0" presId="urn:microsoft.com/office/officeart/2008/layout/SquareAccentList"/>
    <dgm:cxn modelId="{0530B224-F91A-4D4C-BA0B-F721E96D9A19}" srcId="{60D664E8-681E-40B7-96ED-FE5057F13C08}" destId="{FCBA672D-1AAA-46A2-9F52-0ADAFE3EB83A}" srcOrd="1" destOrd="0" parTransId="{2A8C5D1A-4F10-4915-BD91-8C21A00500E6}" sibTransId="{92A0818B-8F34-4F34-8771-4A9BCB65E20B}"/>
    <dgm:cxn modelId="{A2E54CDC-198D-4F45-AE4A-5F147CCF2605}" type="presOf" srcId="{600640FC-D79B-4981-8911-F85039376FDE}" destId="{10FDD53A-A56C-489C-8062-33C73DC9B77A}" srcOrd="0" destOrd="0" presId="urn:microsoft.com/office/officeart/2008/layout/SquareAccentList"/>
    <dgm:cxn modelId="{F63234BF-CA03-4DE5-A8EC-B64F5FEB33AF}" srcId="{8582E6B8-6FD1-4FF1-B1AB-55906EB8B034}" destId="{69B343D3-E569-43BF-A0AE-29A7C49705B2}" srcOrd="1" destOrd="0" parTransId="{0BAAF25B-0DAB-4102-BFB1-81B1BC96647E}" sibTransId="{933FEE5E-B260-4F64-8239-421EA1E37BF5}"/>
    <dgm:cxn modelId="{16EDD703-A82D-4793-8D27-5008A4B45BED}" type="presOf" srcId="{60D664E8-681E-40B7-96ED-FE5057F13C08}" destId="{5AE97C85-218F-4C6E-9BB6-BCFB297BA1A8}" srcOrd="0" destOrd="0" presId="urn:microsoft.com/office/officeart/2008/layout/SquareAccentList"/>
    <dgm:cxn modelId="{9DBD13C3-48E5-4526-BD47-2B703A408D35}" type="presOf" srcId="{6E28D042-C60B-4421-8A90-2135079D7C42}" destId="{3E60F1BE-3FB7-418C-8417-A54620B9F945}" srcOrd="0" destOrd="0" presId="urn:microsoft.com/office/officeart/2008/layout/SquareAccentList"/>
    <dgm:cxn modelId="{3818FD74-7989-4CA5-952D-2F4B820AE890}" type="presParOf" srcId="{5AE97C85-218F-4C6E-9BB6-BCFB297BA1A8}" destId="{95710C82-F4EC-4B11-A452-D867B6E54F03}" srcOrd="0" destOrd="0" presId="urn:microsoft.com/office/officeart/2008/layout/SquareAccentList"/>
    <dgm:cxn modelId="{2FE7A50F-BB32-44ED-9423-ED74544177D6}" type="presParOf" srcId="{95710C82-F4EC-4B11-A452-D867B6E54F03}" destId="{373E696B-E5DC-4C31-AA3D-FB1B4CC2BB41}" srcOrd="0" destOrd="0" presId="urn:microsoft.com/office/officeart/2008/layout/SquareAccentList"/>
    <dgm:cxn modelId="{D90A73D6-D937-49FE-877F-4663BA7D9F79}" type="presParOf" srcId="{373E696B-E5DC-4C31-AA3D-FB1B4CC2BB41}" destId="{7DDA1AC8-5F2E-45DA-90B0-A587F55D1557}" srcOrd="0" destOrd="0" presId="urn:microsoft.com/office/officeart/2008/layout/SquareAccentList"/>
    <dgm:cxn modelId="{F977C734-E98B-4E96-9185-95620902E20C}" type="presParOf" srcId="{373E696B-E5DC-4C31-AA3D-FB1B4CC2BB41}" destId="{3C478A8B-5E19-453C-BFFA-1E6A3B521232}" srcOrd="1" destOrd="0" presId="urn:microsoft.com/office/officeart/2008/layout/SquareAccentList"/>
    <dgm:cxn modelId="{334F2300-3E04-41A2-8433-C6D9DE909E9F}" type="presParOf" srcId="{373E696B-E5DC-4C31-AA3D-FB1B4CC2BB41}" destId="{61A1765A-DFE0-4D9D-B7DA-617E713CD084}" srcOrd="2" destOrd="0" presId="urn:microsoft.com/office/officeart/2008/layout/SquareAccentList"/>
    <dgm:cxn modelId="{99003FBC-B107-4712-8A18-BABA49A2344D}" type="presParOf" srcId="{95710C82-F4EC-4B11-A452-D867B6E54F03}" destId="{E43066C1-763A-47A6-B4E8-84956264D9C5}" srcOrd="1" destOrd="0" presId="urn:microsoft.com/office/officeart/2008/layout/SquareAccentList"/>
    <dgm:cxn modelId="{8F1F6726-E7BA-4BD2-99DB-D9EF5D4A3257}" type="presParOf" srcId="{E43066C1-763A-47A6-B4E8-84956264D9C5}" destId="{B4F74D11-BF7A-4D6D-BE59-BA8660F2B58E}" srcOrd="0" destOrd="0" presId="urn:microsoft.com/office/officeart/2008/layout/SquareAccentList"/>
    <dgm:cxn modelId="{FE5BB317-ED3E-45DA-9493-8E5460A98D1E}" type="presParOf" srcId="{B4F74D11-BF7A-4D6D-BE59-BA8660F2B58E}" destId="{0B4ECC66-776C-4BB8-B5F4-C9CE2D68F948}" srcOrd="0" destOrd="0" presId="urn:microsoft.com/office/officeart/2008/layout/SquareAccentList"/>
    <dgm:cxn modelId="{5AC03E2C-0305-46A9-A9DD-5894EEF955BA}" type="presParOf" srcId="{B4F74D11-BF7A-4D6D-BE59-BA8660F2B58E}" destId="{10FDD53A-A56C-489C-8062-33C73DC9B77A}" srcOrd="1" destOrd="0" presId="urn:microsoft.com/office/officeart/2008/layout/SquareAccentList"/>
    <dgm:cxn modelId="{99323E1D-B68A-462E-A1E8-FBD43EC331CC}" type="presParOf" srcId="{E43066C1-763A-47A6-B4E8-84956264D9C5}" destId="{7E67B583-DA15-40A9-AF1B-1A3F36AB0317}" srcOrd="1" destOrd="0" presId="urn:microsoft.com/office/officeart/2008/layout/SquareAccentList"/>
    <dgm:cxn modelId="{B8F76ADF-A84D-481A-AA94-4328D22704D8}" type="presParOf" srcId="{7E67B583-DA15-40A9-AF1B-1A3F36AB0317}" destId="{A3A7ED98-BCF1-4027-B3D0-471761CE9DF2}" srcOrd="0" destOrd="0" presId="urn:microsoft.com/office/officeart/2008/layout/SquareAccentList"/>
    <dgm:cxn modelId="{3A413B91-260E-4751-8EFA-E01AA1E6E898}" type="presParOf" srcId="{7E67B583-DA15-40A9-AF1B-1A3F36AB0317}" destId="{4668740F-9EB2-4221-A30B-1B6C57632E32}" srcOrd="1" destOrd="0" presId="urn:microsoft.com/office/officeart/2008/layout/SquareAccentList"/>
    <dgm:cxn modelId="{ED1F17AC-B333-4A42-932B-8FF7AC782384}" type="presParOf" srcId="{E43066C1-763A-47A6-B4E8-84956264D9C5}" destId="{1F841FE0-1533-4C08-AF47-563B5BD91946}" srcOrd="2" destOrd="0" presId="urn:microsoft.com/office/officeart/2008/layout/SquareAccentList"/>
    <dgm:cxn modelId="{55B76987-D143-40DF-9701-9477779F1F4C}" type="presParOf" srcId="{1F841FE0-1533-4C08-AF47-563B5BD91946}" destId="{59A511CA-CF82-43EA-A278-A9ED02199E76}" srcOrd="0" destOrd="0" presId="urn:microsoft.com/office/officeart/2008/layout/SquareAccentList"/>
    <dgm:cxn modelId="{108A0903-12EC-4924-99BA-87142C5BD3F8}" type="presParOf" srcId="{1F841FE0-1533-4C08-AF47-563B5BD91946}" destId="{5D838D5A-04A1-4977-9C91-203E6FD8DDBE}" srcOrd="1" destOrd="0" presId="urn:microsoft.com/office/officeart/2008/layout/SquareAccentList"/>
    <dgm:cxn modelId="{6A578873-3199-401D-9C3F-8B560EFCA231}" type="presParOf" srcId="{5AE97C85-218F-4C6E-9BB6-BCFB297BA1A8}" destId="{CD7C317E-CC26-4E28-9672-DB3ADC68B133}" srcOrd="1" destOrd="0" presId="urn:microsoft.com/office/officeart/2008/layout/SquareAccentList"/>
    <dgm:cxn modelId="{3384E636-2FA5-48CF-8C00-B97D26DC4DF9}" type="presParOf" srcId="{CD7C317E-CC26-4E28-9672-DB3ADC68B133}" destId="{1A0DD2CA-346E-4568-85A5-72728002D140}" srcOrd="0" destOrd="0" presId="urn:microsoft.com/office/officeart/2008/layout/SquareAccentList"/>
    <dgm:cxn modelId="{CDFEB945-F801-4CBC-B2EE-0C6AB7BF3894}" type="presParOf" srcId="{1A0DD2CA-346E-4568-85A5-72728002D140}" destId="{1B394AC2-A635-44E1-B859-EA32D2EEC023}" srcOrd="0" destOrd="0" presId="urn:microsoft.com/office/officeart/2008/layout/SquareAccentList"/>
    <dgm:cxn modelId="{4D6FD7C0-1304-4119-B96D-3F692DAEE312}" type="presParOf" srcId="{1A0DD2CA-346E-4568-85A5-72728002D140}" destId="{47914624-D673-4045-89E2-849D485F6AC1}" srcOrd="1" destOrd="0" presId="urn:microsoft.com/office/officeart/2008/layout/SquareAccentList"/>
    <dgm:cxn modelId="{66243962-7A9D-4E35-AD83-8D568BF7978E}" type="presParOf" srcId="{1A0DD2CA-346E-4568-85A5-72728002D140}" destId="{D7C88501-CF81-4C84-A110-C30FBA4D0D41}" srcOrd="2" destOrd="0" presId="urn:microsoft.com/office/officeart/2008/layout/SquareAccentList"/>
    <dgm:cxn modelId="{D2F3636B-4085-4A70-8897-E394C7D0E00C}" type="presParOf" srcId="{CD7C317E-CC26-4E28-9672-DB3ADC68B133}" destId="{7B21181D-3A8C-4753-A6C9-D96873111507}" srcOrd="1" destOrd="0" presId="urn:microsoft.com/office/officeart/2008/layout/SquareAccentList"/>
    <dgm:cxn modelId="{FF6712DF-70FF-4F39-B346-11798E842D99}" type="presParOf" srcId="{7B21181D-3A8C-4753-A6C9-D96873111507}" destId="{445A2DCE-378F-4723-8821-28E57489ED15}" srcOrd="0" destOrd="0" presId="urn:microsoft.com/office/officeart/2008/layout/SquareAccentList"/>
    <dgm:cxn modelId="{13F9D85E-BD98-4B0B-A34C-9B3DC285EA6B}" type="presParOf" srcId="{445A2DCE-378F-4723-8821-28E57489ED15}" destId="{5FCC1B9F-8913-47D1-8AEB-97D5DC01BFBD}" srcOrd="0" destOrd="0" presId="urn:microsoft.com/office/officeart/2008/layout/SquareAccentList"/>
    <dgm:cxn modelId="{6C2E2101-2DE4-4931-B4FE-51A1D34B1E87}" type="presParOf" srcId="{445A2DCE-378F-4723-8821-28E57489ED15}" destId="{B204723E-96E9-44BA-AA89-8926B04E8E5A}" srcOrd="1" destOrd="0" presId="urn:microsoft.com/office/officeart/2008/layout/SquareAccentList"/>
    <dgm:cxn modelId="{3F7F17C0-3328-4A35-AA2E-105FF312CAD8}" type="presParOf" srcId="{7B21181D-3A8C-4753-A6C9-D96873111507}" destId="{CB74167A-428A-474F-BF49-B8DA9D69F0BD}" srcOrd="1" destOrd="0" presId="urn:microsoft.com/office/officeart/2008/layout/SquareAccentList"/>
    <dgm:cxn modelId="{CA33AE84-8284-448E-B8B2-5B4F1F1FF6E9}" type="presParOf" srcId="{CB74167A-428A-474F-BF49-B8DA9D69F0BD}" destId="{03D35187-1719-4D7C-9746-F3E1C89D6DFA}" srcOrd="0" destOrd="0" presId="urn:microsoft.com/office/officeart/2008/layout/SquareAccentList"/>
    <dgm:cxn modelId="{81CC5D91-FA1D-4CE1-9923-AAC2159B205E}" type="presParOf" srcId="{CB74167A-428A-474F-BF49-B8DA9D69F0BD}" destId="{3E60F1BE-3FB7-418C-8417-A54620B9F945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A1AC8-5F2E-45DA-90B0-A587F55D1557}">
      <dsp:nvSpPr>
        <dsp:cNvPr id="0" name=""/>
        <dsp:cNvSpPr/>
      </dsp:nvSpPr>
      <dsp:spPr>
        <a:xfrm>
          <a:off x="2330" y="2012425"/>
          <a:ext cx="9522053" cy="1120241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78A8B-5E19-453C-BFFA-1E6A3B521232}">
      <dsp:nvSpPr>
        <dsp:cNvPr id="0" name=""/>
        <dsp:cNvSpPr/>
      </dsp:nvSpPr>
      <dsp:spPr>
        <a:xfrm>
          <a:off x="2330" y="2433142"/>
          <a:ext cx="699524" cy="6995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1765A-DFE0-4D9D-B7DA-617E713CD084}">
      <dsp:nvSpPr>
        <dsp:cNvPr id="0" name=""/>
        <dsp:cNvSpPr/>
      </dsp:nvSpPr>
      <dsp:spPr>
        <a:xfrm>
          <a:off x="2330" y="0"/>
          <a:ext cx="9522053" cy="2012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rPr>
            <a:t>独立记账</a:t>
          </a:r>
        </a:p>
      </dsp:txBody>
      <dsp:txXfrm>
        <a:off x="2330" y="0"/>
        <a:ext cx="9522053" cy="2012425"/>
      </dsp:txXfrm>
    </dsp:sp>
    <dsp:sp modelId="{0B4ECC66-776C-4BB8-B5F4-C9CE2D68F948}">
      <dsp:nvSpPr>
        <dsp:cNvPr id="0" name=""/>
        <dsp:cNvSpPr/>
      </dsp:nvSpPr>
      <dsp:spPr>
        <a:xfrm>
          <a:off x="2330" y="4063712"/>
          <a:ext cx="699507" cy="6995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FDD53A-A56C-489C-8062-33C73DC9B77A}">
      <dsp:nvSpPr>
        <dsp:cNvPr id="0" name=""/>
        <dsp:cNvSpPr/>
      </dsp:nvSpPr>
      <dsp:spPr>
        <a:xfrm>
          <a:off x="668874" y="3598189"/>
          <a:ext cx="8855509" cy="1630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rPr>
            <a:t>工作量证明：比特币、莱特币</a:t>
          </a:r>
        </a:p>
      </dsp:txBody>
      <dsp:txXfrm>
        <a:off x="668874" y="3598189"/>
        <a:ext cx="8855509" cy="1630552"/>
      </dsp:txXfrm>
    </dsp:sp>
    <dsp:sp modelId="{A3A7ED98-BCF1-4027-B3D0-471761CE9DF2}">
      <dsp:nvSpPr>
        <dsp:cNvPr id="0" name=""/>
        <dsp:cNvSpPr/>
      </dsp:nvSpPr>
      <dsp:spPr>
        <a:xfrm>
          <a:off x="2330" y="5694265"/>
          <a:ext cx="699507" cy="6995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-69846"/>
              <a:satOff val="-2669"/>
              <a:lumOff val="74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8740F-9EB2-4221-A30B-1B6C57632E32}">
      <dsp:nvSpPr>
        <dsp:cNvPr id="0" name=""/>
        <dsp:cNvSpPr/>
      </dsp:nvSpPr>
      <dsp:spPr>
        <a:xfrm>
          <a:off x="668874" y="5228742"/>
          <a:ext cx="8855509" cy="1630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rPr>
            <a:t>权益证明：点点币、</a:t>
          </a:r>
          <a:r>
            <a:rPr lang="en-US" altLang="en-US" sz="3600" kern="1200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rPr>
            <a:t>NXT</a:t>
          </a:r>
          <a:endParaRPr lang="zh-CN" altLang="en-US" sz="3600" kern="1200" dirty="0">
            <a:solidFill>
              <a:srgbClr val="6D4D3C"/>
            </a:solidFill>
            <a:latin typeface="方正苏新诗柳楷简体" panose="02000000000000000000" pitchFamily="2" charset="-122"/>
            <a:ea typeface="方正苏新诗柳楷简体" panose="02000000000000000000" pitchFamily="2" charset="-122"/>
          </a:endParaRPr>
        </a:p>
      </dsp:txBody>
      <dsp:txXfrm>
        <a:off x="668874" y="5228742"/>
        <a:ext cx="8855509" cy="1630552"/>
      </dsp:txXfrm>
    </dsp:sp>
    <dsp:sp modelId="{59A511CA-CF82-43EA-A278-A9ED02199E76}">
      <dsp:nvSpPr>
        <dsp:cNvPr id="0" name=""/>
        <dsp:cNvSpPr/>
      </dsp:nvSpPr>
      <dsp:spPr>
        <a:xfrm>
          <a:off x="2330" y="7324818"/>
          <a:ext cx="699507" cy="6995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-139692"/>
              <a:satOff val="-5338"/>
              <a:lumOff val="149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838D5A-04A1-4977-9C91-203E6FD8DDBE}">
      <dsp:nvSpPr>
        <dsp:cNvPr id="0" name=""/>
        <dsp:cNvSpPr/>
      </dsp:nvSpPr>
      <dsp:spPr>
        <a:xfrm>
          <a:off x="668874" y="6859295"/>
          <a:ext cx="8855509" cy="1630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rPr>
            <a:t>代理权益证明：比特股、</a:t>
          </a:r>
          <a:r>
            <a:rPr lang="en-US" altLang="en-US" sz="3600" kern="1200" dirty="0" err="1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rPr>
            <a:t>Lisk</a:t>
          </a:r>
          <a:endParaRPr lang="en-US" altLang="en-US" sz="3200" kern="1200" dirty="0">
            <a:solidFill>
              <a:srgbClr val="6D4D3C"/>
            </a:solidFill>
            <a:latin typeface="方正苏新诗柳楷简体" panose="02000000000000000000" pitchFamily="2" charset="-122"/>
            <a:ea typeface="方正苏新诗柳楷简体" panose="02000000000000000000" pitchFamily="2" charset="-122"/>
          </a:endParaRPr>
        </a:p>
      </dsp:txBody>
      <dsp:txXfrm>
        <a:off x="668874" y="6859295"/>
        <a:ext cx="8855509" cy="1630552"/>
      </dsp:txXfrm>
    </dsp:sp>
    <dsp:sp modelId="{1B394AC2-A635-44E1-B859-EA32D2EEC023}">
      <dsp:nvSpPr>
        <dsp:cNvPr id="0" name=""/>
        <dsp:cNvSpPr/>
      </dsp:nvSpPr>
      <dsp:spPr>
        <a:xfrm>
          <a:off x="10000486" y="2012425"/>
          <a:ext cx="9522053" cy="1120241"/>
        </a:xfrm>
        <a:prstGeom prst="rect">
          <a:avLst/>
        </a:prstGeom>
        <a:solidFill>
          <a:srgbClr val="C7AB1F"/>
        </a:solidFill>
        <a:ln w="25400" cap="flat" cmpd="sng" algn="ctr">
          <a:solidFill>
            <a:srgbClr val="C7AB1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14624-D673-4045-89E2-849D485F6AC1}">
      <dsp:nvSpPr>
        <dsp:cNvPr id="0" name=""/>
        <dsp:cNvSpPr/>
      </dsp:nvSpPr>
      <dsp:spPr>
        <a:xfrm>
          <a:off x="10000486" y="2433142"/>
          <a:ext cx="699524" cy="6995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7AB1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88501-CF81-4C84-A110-C30FBA4D0D41}">
      <dsp:nvSpPr>
        <dsp:cNvPr id="0" name=""/>
        <dsp:cNvSpPr/>
      </dsp:nvSpPr>
      <dsp:spPr>
        <a:xfrm>
          <a:off x="10000486" y="0"/>
          <a:ext cx="9522053" cy="2012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rPr>
            <a:t>联合记账</a:t>
          </a:r>
        </a:p>
      </dsp:txBody>
      <dsp:txXfrm>
        <a:off x="10000486" y="0"/>
        <a:ext cx="9522053" cy="2012425"/>
      </dsp:txXfrm>
    </dsp:sp>
    <dsp:sp modelId="{5FCC1B9F-8913-47D1-8AEB-97D5DC01BFBD}">
      <dsp:nvSpPr>
        <dsp:cNvPr id="0" name=""/>
        <dsp:cNvSpPr/>
      </dsp:nvSpPr>
      <dsp:spPr>
        <a:xfrm>
          <a:off x="10000486" y="4063712"/>
          <a:ext cx="699507" cy="6995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7AB1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04723E-96E9-44BA-AA89-8926B04E8E5A}">
      <dsp:nvSpPr>
        <dsp:cNvPr id="0" name=""/>
        <dsp:cNvSpPr/>
      </dsp:nvSpPr>
      <dsp:spPr>
        <a:xfrm>
          <a:off x="10667030" y="3598189"/>
          <a:ext cx="8855509" cy="1630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3600" kern="1200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rPr>
            <a:t>UNL/Quorum Slice</a:t>
          </a:r>
          <a:r>
            <a:rPr lang="zh-CN" altLang="en-US" sz="3600" kern="1200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rPr>
            <a:t>：</a:t>
          </a:r>
          <a:r>
            <a:rPr lang="en-US" altLang="en-US" sz="3600" kern="1200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rPr>
            <a:t>Ripple</a:t>
          </a:r>
          <a:r>
            <a:rPr lang="zh-CN" altLang="en-US" sz="3600" kern="1200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rPr>
            <a:t>、</a:t>
          </a:r>
          <a:r>
            <a:rPr lang="en-US" altLang="en-US" sz="3600" kern="1200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rPr>
            <a:t>Stellar</a:t>
          </a:r>
          <a:endParaRPr lang="zh-CN" altLang="en-US" sz="3600" kern="1200" dirty="0">
            <a:solidFill>
              <a:srgbClr val="6D4D3C"/>
            </a:solidFill>
            <a:latin typeface="方正苏新诗柳楷简体" panose="02000000000000000000" pitchFamily="2" charset="-122"/>
            <a:ea typeface="方正苏新诗柳楷简体" panose="02000000000000000000" pitchFamily="2" charset="-122"/>
          </a:endParaRPr>
        </a:p>
      </dsp:txBody>
      <dsp:txXfrm>
        <a:off x="10667030" y="3598189"/>
        <a:ext cx="8855509" cy="1630552"/>
      </dsp:txXfrm>
    </dsp:sp>
    <dsp:sp modelId="{03D35187-1719-4D7C-9746-F3E1C89D6DFA}">
      <dsp:nvSpPr>
        <dsp:cNvPr id="0" name=""/>
        <dsp:cNvSpPr/>
      </dsp:nvSpPr>
      <dsp:spPr>
        <a:xfrm>
          <a:off x="10000486" y="5694265"/>
          <a:ext cx="699507" cy="6995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7AB1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0F1BE-3FB7-418C-8417-A54620B9F945}">
      <dsp:nvSpPr>
        <dsp:cNvPr id="0" name=""/>
        <dsp:cNvSpPr/>
      </dsp:nvSpPr>
      <dsp:spPr>
        <a:xfrm>
          <a:off x="10667030" y="5228742"/>
          <a:ext cx="8855509" cy="1630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rPr>
            <a:t>拜占庭容错共识：小蚁、超级账本</a:t>
          </a:r>
        </a:p>
      </dsp:txBody>
      <dsp:txXfrm>
        <a:off x="10667030" y="5228742"/>
        <a:ext cx="8855509" cy="1630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53"/>
          <p:cNvGrpSpPr/>
          <p:nvPr/>
        </p:nvGrpSpPr>
        <p:grpSpPr>
          <a:xfrm>
            <a:off x="10673377" y="3632482"/>
            <a:ext cx="2824402" cy="6561438"/>
            <a:chOff x="0" y="0"/>
            <a:chExt cx="2824400" cy="5491112"/>
          </a:xfrm>
        </p:grpSpPr>
        <p:sp>
          <p:nvSpPr>
            <p:cNvPr id="14" name="Shape 146"/>
            <p:cNvSpPr/>
            <p:nvPr/>
          </p:nvSpPr>
          <p:spPr>
            <a:xfrm>
              <a:off x="14559" y="14559"/>
              <a:ext cx="2796094" cy="5463853"/>
            </a:xfrm>
            <a:prstGeom prst="rect">
              <a:avLst/>
            </a:prstGeom>
            <a:gradFill flip="none" rotWithShape="1">
              <a:gsLst>
                <a:gs pos="0">
                  <a:srgbClr val="EEEEEF"/>
                </a:gs>
                <a:gs pos="49738">
                  <a:srgbClr val="E1D8CB"/>
                </a:gs>
                <a:gs pos="100000">
                  <a:srgbClr val="D3C2A7"/>
                </a:gs>
              </a:gsLst>
              <a:path path="shape">
                <a:fillToRect l="50075" t="49999" r="49924" b="50000"/>
              </a:path>
            </a:gradFill>
            <a:ln w="381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5" name="背景.png"/>
            <p:cNvPicPr>
              <a:picLocks/>
            </p:cNvPicPr>
            <p:nvPr/>
          </p:nvPicPr>
          <p:blipFill>
            <a:blip r:embed="rId2">
              <a:extLst/>
            </a:blip>
            <a:srcRect l="57429" t="28918" r="30947" b="32357"/>
            <a:stretch>
              <a:fillRect/>
            </a:stretch>
          </p:blipFill>
          <p:spPr>
            <a:xfrm>
              <a:off x="109863" y="109053"/>
              <a:ext cx="2605593" cy="5275011"/>
            </a:xfrm>
            <a:prstGeom prst="rect">
              <a:avLst/>
            </a:prstGeom>
            <a:ln w="19050" cap="flat">
              <a:solidFill>
                <a:srgbClr val="AC957B"/>
              </a:solidFill>
              <a:prstDash val="solid"/>
              <a:miter lim="400000"/>
            </a:ln>
            <a:effectLst/>
          </p:spPr>
        </p:pic>
        <p:pic>
          <p:nvPicPr>
            <p:cNvPr id="16" name="背景.png"/>
            <p:cNvPicPr>
              <a:picLocks/>
            </p:cNvPicPr>
            <p:nvPr/>
          </p:nvPicPr>
          <p:blipFill>
            <a:blip r:embed="rId2">
              <a:extLst/>
            </a:blip>
            <a:srcRect l="57429" t="28918" r="30947" b="32357"/>
            <a:stretch>
              <a:fillRect/>
            </a:stretch>
          </p:blipFill>
          <p:spPr>
            <a:xfrm>
              <a:off x="236863" y="236847"/>
              <a:ext cx="2351595" cy="5019353"/>
            </a:xfrm>
            <a:prstGeom prst="rect">
              <a:avLst/>
            </a:prstGeom>
            <a:ln w="12700" cap="flat">
              <a:solidFill>
                <a:srgbClr val="AC957B">
                  <a:alpha val="70412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17" name="Shape 149"/>
            <p:cNvSpPr/>
            <p:nvPr/>
          </p:nvSpPr>
          <p:spPr>
            <a:xfrm flipV="1">
              <a:off x="2585155" y="0"/>
              <a:ext cx="239246" cy="239246"/>
            </a:xfrm>
            <a:prstGeom prst="line">
              <a:avLst/>
            </a:prstGeom>
            <a:noFill/>
            <a:ln w="127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8" name="Shape 150"/>
            <p:cNvSpPr/>
            <p:nvPr/>
          </p:nvSpPr>
          <p:spPr>
            <a:xfrm flipH="1" flipV="1">
              <a:off x="-1" y="-1"/>
              <a:ext cx="239247" cy="239247"/>
            </a:xfrm>
            <a:prstGeom prst="line">
              <a:avLst/>
            </a:prstGeom>
            <a:noFill/>
            <a:ln w="127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9" name="Shape 151"/>
            <p:cNvSpPr/>
            <p:nvPr/>
          </p:nvSpPr>
          <p:spPr>
            <a:xfrm>
              <a:off x="2585155" y="5251866"/>
              <a:ext cx="239246" cy="239246"/>
            </a:xfrm>
            <a:prstGeom prst="line">
              <a:avLst/>
            </a:prstGeom>
            <a:noFill/>
            <a:ln w="127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0" name="Shape 152"/>
            <p:cNvSpPr/>
            <p:nvPr/>
          </p:nvSpPr>
          <p:spPr>
            <a:xfrm flipH="1">
              <a:off x="-1" y="5251866"/>
              <a:ext cx="239247" cy="239247"/>
            </a:xfrm>
            <a:prstGeom prst="line">
              <a:avLst/>
            </a:prstGeom>
            <a:noFill/>
            <a:ln w="127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21" name="Shape 154"/>
          <p:cNvSpPr/>
          <p:nvPr/>
        </p:nvSpPr>
        <p:spPr>
          <a:xfrm>
            <a:off x="11494977" y="3808854"/>
            <a:ext cx="1181203" cy="625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300">
                <a:solidFill>
                  <a:srgbClr val="6D4E3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8000" dirty="0">
                <a:latin typeface="方正苏新诗柳楷繁体" panose="02000000000000000000" pitchFamily="2" charset="-122"/>
                <a:ea typeface="方正苏新诗柳楷繁体" panose="02000000000000000000" pitchFamily="2" charset="-122"/>
              </a:rPr>
              <a:t>权利的游戏</a:t>
            </a:r>
            <a:endParaRPr sz="8000" dirty="0">
              <a:latin typeface="方正苏新诗柳楷繁体" panose="02000000000000000000" pitchFamily="2" charset="-122"/>
              <a:ea typeface="方正苏新诗柳楷繁体" panose="02000000000000000000" pitchFamily="2" charset="-122"/>
            </a:endParaRPr>
          </a:p>
        </p:txBody>
      </p:sp>
      <p:sp>
        <p:nvSpPr>
          <p:cNvPr id="22" name="Shape 155"/>
          <p:cNvSpPr/>
          <p:nvPr/>
        </p:nvSpPr>
        <p:spPr>
          <a:xfrm>
            <a:off x="14108621" y="3649054"/>
            <a:ext cx="779701" cy="1948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eaVert" wrap="square" lIns="50800" tIns="50800" rIns="50800" bIns="50800">
            <a:spAutoFit/>
          </a:bodyPr>
          <a:lstStyle>
            <a:lvl1pPr>
              <a:defRPr sz="3100">
                <a:solidFill>
                  <a:srgbClr val="6D4E3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4400" dirty="0">
                <a:latin typeface="方正苏新诗柳楷繁体" panose="02000000000000000000" pitchFamily="2" charset="-122"/>
                <a:ea typeface="方正苏新诗柳楷繁体" panose="02000000000000000000" pitchFamily="2" charset="-122"/>
              </a:rPr>
              <a:t>区块链</a:t>
            </a:r>
            <a:endParaRPr sz="4400" dirty="0">
              <a:latin typeface="方正苏新诗柳楷繁体" panose="02000000000000000000" pitchFamily="2" charset="-122"/>
              <a:ea typeface="方正苏新诗柳楷繁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960" y="8365349"/>
            <a:ext cx="634921" cy="1828571"/>
          </a:xfrm>
          <a:prstGeom prst="rect">
            <a:avLst/>
          </a:prstGeom>
        </p:spPr>
      </p:pic>
    </p:spTree>
  </p:cSld>
  <p:clrMapOvr>
    <a:masterClrMapping/>
  </p:clrMapOvr>
  <p:transition spd="slow"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DEDED"/>
            </a:gs>
            <a:gs pos="46797">
              <a:srgbClr val="EEE8DF"/>
            </a:gs>
            <a:gs pos="100000">
              <a:srgbClr val="EEE4D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979" y="0"/>
            <a:ext cx="9618513" cy="13716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0186575" y="4799380"/>
            <a:ext cx="1657548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“鲁滨逊的孤岛无所谓权利，</a:t>
            </a:r>
            <a:endParaRPr lang="en-US" altLang="zh-CN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星期五出现后权利才产生了”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643322" y="3045103"/>
            <a:ext cx="1210588" cy="69644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dist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7200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一个思想实验</a:t>
            </a:r>
            <a:endParaRPr kumimoji="0" lang="zh-CN" altLang="en-US" sz="7200" b="0" i="0" u="none" strike="noStrike" cap="none" spc="0" normalizeH="0" baseline="0" dirty="0">
              <a:ln>
                <a:noFill/>
              </a:ln>
              <a:solidFill>
                <a:srgbClr val="6D4D3C"/>
              </a:solidFill>
              <a:effectLst/>
              <a:uFillTx/>
              <a:latin typeface="方正苏新诗柳楷简体" panose="02000000000000000000" pitchFamily="2" charset="-122"/>
              <a:ea typeface="方正苏新诗柳楷简体" panose="02000000000000000000" pitchFamily="2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117495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b="2603"/>
          <a:stretch>
            <a:fillRect/>
          </a:stretch>
        </p:blipFill>
        <p:spPr>
          <a:xfrm>
            <a:off x="5099406" y="1929209"/>
            <a:ext cx="10439843" cy="98576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6" name="Group 596"/>
          <p:cNvGrpSpPr/>
          <p:nvPr/>
        </p:nvGrpSpPr>
        <p:grpSpPr>
          <a:xfrm>
            <a:off x="11793811" y="1334789"/>
            <a:ext cx="7490785" cy="11046424"/>
            <a:chOff x="0" y="0"/>
            <a:chExt cx="7490783" cy="11046422"/>
          </a:xfrm>
        </p:grpSpPr>
        <p:grpSp>
          <p:nvGrpSpPr>
            <p:cNvPr id="587" name="Group 587"/>
            <p:cNvGrpSpPr/>
            <p:nvPr/>
          </p:nvGrpSpPr>
          <p:grpSpPr>
            <a:xfrm>
              <a:off x="0" y="0"/>
              <a:ext cx="7490783" cy="11046422"/>
              <a:chOff x="0" y="0"/>
              <a:chExt cx="7490782" cy="11046421"/>
            </a:xfrm>
          </p:grpSpPr>
          <p:sp>
            <p:nvSpPr>
              <p:cNvPr id="585" name="Shape 585"/>
              <p:cNvSpPr/>
              <p:nvPr/>
            </p:nvSpPr>
            <p:spPr>
              <a:xfrm>
                <a:off x="0" y="0"/>
                <a:ext cx="7490782" cy="11046421"/>
              </a:xfrm>
              <a:prstGeom prst="rect">
                <a:avLst/>
              </a:prstGeom>
              <a:solidFill>
                <a:srgbClr val="EFE4D2">
                  <a:alpha val="95029"/>
                </a:srgbClr>
              </a:solidFill>
              <a:ln w="12700" cap="flat">
                <a:solidFill>
                  <a:srgbClr val="9A785C"/>
                </a:solidFill>
                <a:prstDash val="solid"/>
                <a:miter lim="400000"/>
              </a:ln>
              <a:effectLst>
                <a:outerShdw blurRad="165100" dist="25400" dir="5400000" rotWithShape="0">
                  <a:srgbClr val="000000">
                    <a:alpha val="15075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6" name="Shape 586"/>
              <p:cNvSpPr/>
              <p:nvPr/>
            </p:nvSpPr>
            <p:spPr>
              <a:xfrm>
                <a:off x="91729" y="95249"/>
                <a:ext cx="7307324" cy="10855922"/>
              </a:xfrm>
              <a:prstGeom prst="rect">
                <a:avLst/>
              </a:prstGeom>
              <a:solidFill>
                <a:srgbClr val="EFE4D2">
                  <a:alpha val="95029"/>
                </a:srgbClr>
              </a:solidFill>
              <a:ln w="38100" cap="flat">
                <a:solidFill>
                  <a:srgbClr val="AC957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88" name="Shape 588"/>
            <p:cNvSpPr/>
            <p:nvPr/>
          </p:nvSpPr>
          <p:spPr>
            <a:xfrm>
              <a:off x="5781081" y="462604"/>
              <a:ext cx="1529550" cy="10151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8200">
                  <a:solidFill>
                    <a:srgbClr val="53301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sz="6600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权利来自于社会共识</a:t>
              </a:r>
              <a:endParaRPr sz="66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endParaRPr>
            </a:p>
          </p:txBody>
        </p:sp>
        <p:sp>
          <p:nvSpPr>
            <p:cNvPr id="589" name="Shape 589"/>
            <p:cNvSpPr/>
            <p:nvPr/>
          </p:nvSpPr>
          <p:spPr>
            <a:xfrm flipV="1">
              <a:off x="5641715" y="432405"/>
              <a:ext cx="1" cy="10181610"/>
            </a:xfrm>
            <a:prstGeom prst="line">
              <a:avLst/>
            </a:prstGeom>
            <a:noFill/>
            <a:ln w="25400" cap="flat">
              <a:solidFill>
                <a:srgbClr val="AC957B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371685" y="432405"/>
              <a:ext cx="5130665" cy="10279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vert="eaVert" wrap="square" lIns="50800" tIns="50800" rIns="50800" bIns="50800" numCol="1" anchor="t">
              <a:noAutofit/>
            </a:bodyPr>
            <a:lstStyle>
              <a:lvl1pPr>
                <a:defRPr sz="3200">
                  <a:solidFill>
                    <a:srgbClr val="9A785C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某议员大谈所有人都有得到食物、衣服等等福利的权利。米尔顿</a:t>
              </a:r>
              <a:r>
                <a:rPr lang="en-US" altLang="zh-CN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·</a:t>
              </a:r>
              <a:r>
                <a:rPr lang="zh-CN" altLang="en-US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弗里德曼问道：如果这些人有得到的权利，那么，谁有提供的义务呢？如果说甲有义务为乙提供食物和衣服，那么，甲岂不是乙的奴隶吗？</a:t>
              </a:r>
              <a:endParaRPr lang="en-US" altLang="zh-CN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475230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082910" y="3467759"/>
            <a:ext cx="8217627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“权利是指得到社会认可的、大部分人主动维护的为或不为的自由”</a:t>
            </a:r>
            <a:endParaRPr lang="en-US" altLang="zh-CN" sz="5400" dirty="0">
              <a:solidFill>
                <a:srgbClr val="53301B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pic>
        <p:nvPicPr>
          <p:cNvPr id="14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b="16411"/>
          <a:stretch>
            <a:fillRect/>
          </a:stretch>
        </p:blipFill>
        <p:spPr>
          <a:xfrm>
            <a:off x="0" y="7874000"/>
            <a:ext cx="24383449" cy="584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4439341" y="1416009"/>
            <a:ext cx="155047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权利来源于社会共识，即“十目所见</a:t>
            </a:r>
            <a:r>
              <a:rPr lang="zh-CN" altLang="en-US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8383918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roup 466"/>
          <p:cNvGrpSpPr/>
          <p:nvPr/>
        </p:nvGrpSpPr>
        <p:grpSpPr>
          <a:xfrm>
            <a:off x="10779393" y="4111514"/>
            <a:ext cx="2824402" cy="5491113"/>
            <a:chOff x="0" y="0"/>
            <a:chExt cx="2824400" cy="5491112"/>
          </a:xfrm>
        </p:grpSpPr>
        <p:sp>
          <p:nvSpPr>
            <p:cNvPr id="459" name="Shape 459"/>
            <p:cNvSpPr/>
            <p:nvPr/>
          </p:nvSpPr>
          <p:spPr>
            <a:xfrm>
              <a:off x="14559" y="14559"/>
              <a:ext cx="2796094" cy="5463853"/>
            </a:xfrm>
            <a:prstGeom prst="rect">
              <a:avLst/>
            </a:prstGeom>
            <a:gradFill flip="none" rotWithShape="1">
              <a:gsLst>
                <a:gs pos="0">
                  <a:srgbClr val="EEEEEF"/>
                </a:gs>
                <a:gs pos="49738">
                  <a:srgbClr val="E1D8CB"/>
                </a:gs>
                <a:gs pos="100000">
                  <a:srgbClr val="D3C2A7"/>
                </a:gs>
              </a:gsLst>
              <a:path path="shape">
                <a:fillToRect l="50075" t="49999" r="49924" b="50000"/>
              </a:path>
            </a:gradFill>
            <a:ln w="381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60" name="背景.png"/>
            <p:cNvPicPr>
              <a:picLocks/>
            </p:cNvPicPr>
            <p:nvPr/>
          </p:nvPicPr>
          <p:blipFill>
            <a:blip r:embed="rId2">
              <a:extLst/>
            </a:blip>
            <a:srcRect l="57429" t="28918" r="30947" b="32357"/>
            <a:stretch>
              <a:fillRect/>
            </a:stretch>
          </p:blipFill>
          <p:spPr>
            <a:xfrm>
              <a:off x="109863" y="109053"/>
              <a:ext cx="2605593" cy="5275011"/>
            </a:xfrm>
            <a:prstGeom prst="rect">
              <a:avLst/>
            </a:prstGeom>
            <a:ln w="19050" cap="flat">
              <a:solidFill>
                <a:srgbClr val="AC957B"/>
              </a:solidFill>
              <a:prstDash val="solid"/>
              <a:miter lim="400000"/>
            </a:ln>
            <a:effectLst/>
          </p:spPr>
        </p:pic>
        <p:pic>
          <p:nvPicPr>
            <p:cNvPr id="461" name="背景.png"/>
            <p:cNvPicPr>
              <a:picLocks/>
            </p:cNvPicPr>
            <p:nvPr/>
          </p:nvPicPr>
          <p:blipFill>
            <a:blip r:embed="rId2">
              <a:extLst/>
            </a:blip>
            <a:srcRect l="57429" t="28918" r="30947" b="32357"/>
            <a:stretch>
              <a:fillRect/>
            </a:stretch>
          </p:blipFill>
          <p:spPr>
            <a:xfrm>
              <a:off x="236863" y="236847"/>
              <a:ext cx="2351595" cy="5019353"/>
            </a:xfrm>
            <a:prstGeom prst="rect">
              <a:avLst/>
            </a:prstGeom>
            <a:ln w="12700" cap="flat">
              <a:solidFill>
                <a:srgbClr val="AC957B">
                  <a:alpha val="70412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462" name="Shape 462"/>
            <p:cNvSpPr/>
            <p:nvPr/>
          </p:nvSpPr>
          <p:spPr>
            <a:xfrm flipV="1">
              <a:off x="2585155" y="0"/>
              <a:ext cx="239246" cy="239246"/>
            </a:xfrm>
            <a:prstGeom prst="line">
              <a:avLst/>
            </a:prstGeom>
            <a:noFill/>
            <a:ln w="127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 flipH="1" flipV="1">
              <a:off x="-1" y="-1"/>
              <a:ext cx="239247" cy="239247"/>
            </a:xfrm>
            <a:prstGeom prst="line">
              <a:avLst/>
            </a:prstGeom>
            <a:noFill/>
            <a:ln w="127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2585155" y="5251866"/>
              <a:ext cx="239246" cy="239246"/>
            </a:xfrm>
            <a:prstGeom prst="line">
              <a:avLst/>
            </a:prstGeom>
            <a:noFill/>
            <a:ln w="127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 flipH="1">
              <a:off x="-1" y="5251866"/>
              <a:ext cx="239247" cy="239247"/>
            </a:xfrm>
            <a:prstGeom prst="line">
              <a:avLst/>
            </a:prstGeom>
            <a:noFill/>
            <a:ln w="127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467" name="Shape 467"/>
          <p:cNvSpPr/>
          <p:nvPr/>
        </p:nvSpPr>
        <p:spPr>
          <a:xfrm>
            <a:off x="11601398" y="4383236"/>
            <a:ext cx="1181203" cy="5180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300">
                <a:solidFill>
                  <a:srgbClr val="6D4E3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66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区块链共识</a:t>
            </a:r>
            <a:endParaRPr sz="6600" dirty="0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grpSp>
        <p:nvGrpSpPr>
          <p:cNvPr id="471" name="Group 471"/>
          <p:cNvGrpSpPr/>
          <p:nvPr/>
        </p:nvGrpSpPr>
        <p:grpSpPr>
          <a:xfrm>
            <a:off x="10189034" y="7504858"/>
            <a:ext cx="1209840" cy="1397001"/>
            <a:chOff x="93581" y="0"/>
            <a:chExt cx="1209838" cy="1397000"/>
          </a:xfrm>
        </p:grpSpPr>
        <p:sp>
          <p:nvSpPr>
            <p:cNvPr id="468" name="Shape 468"/>
            <p:cNvSpPr/>
            <p:nvPr/>
          </p:nvSpPr>
          <p:spPr>
            <a:xfrm>
              <a:off x="93581" y="0"/>
              <a:ext cx="1209838" cy="1397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AF293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48573" y="63500"/>
              <a:ext cx="1099854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AF2931"/>
            </a:solidFill>
            <a:ln w="190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98363" y="108596"/>
              <a:ext cx="1000272" cy="1179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贰</a:t>
              </a:r>
            </a:p>
          </p:txBody>
        </p:sp>
      </p:grp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DEDED"/>
            </a:gs>
            <a:gs pos="46797">
              <a:srgbClr val="EEE8DF"/>
            </a:gs>
            <a:gs pos="100000">
              <a:srgbClr val="EEE4D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02009" y="2087201"/>
            <a:ext cx="10556691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48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Times New Roman" panose="02020603050405020304" pitchFamily="18" charset="0"/>
              </a:rPr>
              <a:t>　　</a:t>
            </a:r>
            <a:r>
              <a:rPr lang="en-US" altLang="zh-CN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Helvetica"/>
                <a:sym typeface="Helvetica"/>
              </a:rPr>
              <a:t>“</a:t>
            </a:r>
            <a:r>
              <a:rPr lang="zh-CN" altLang="zh-CN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Helvetica"/>
                <a:sym typeface="Helvetica"/>
              </a:rPr>
              <a:t>区块链技术的核心是如何达成分布式共识——即在没有中心</a:t>
            </a:r>
            <a:r>
              <a:rPr lang="zh-CN" altLang="en-US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Helvetica"/>
                <a:sym typeface="Helvetica"/>
              </a:rPr>
              <a:t>或者有</a:t>
            </a:r>
            <a:r>
              <a:rPr lang="zh-CN" altLang="zh-CN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Helvetica"/>
                <a:sym typeface="Helvetica"/>
              </a:rPr>
              <a:t>多个中心的网络中，各个节点如何对该网络内所发生的所有事务达成一致认识</a:t>
            </a:r>
            <a:r>
              <a:rPr lang="en-US" altLang="zh-CN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Helvetica"/>
                <a:sym typeface="Helvetica"/>
              </a:rPr>
              <a:t>”</a:t>
            </a:r>
          </a:p>
          <a:p>
            <a:pPr algn="r">
              <a:lnSpc>
                <a:spcPct val="200000"/>
              </a:lnSpc>
            </a:pPr>
            <a:r>
              <a:rPr lang="en-US" altLang="zh-CN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Helvetica"/>
                <a:sym typeface="Helvetica"/>
              </a:rPr>
              <a:t>—— 《</a:t>
            </a:r>
            <a:r>
              <a:rPr lang="zh-CN" altLang="en-US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Helvetica"/>
                <a:sym typeface="Helvetica"/>
              </a:rPr>
              <a:t>小蚁白皮书</a:t>
            </a:r>
            <a:r>
              <a:rPr lang="en-US" altLang="zh-CN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  <a:cs typeface="Helvetica"/>
                <a:sym typeface="Helvetica"/>
              </a:rPr>
              <a:t>》</a:t>
            </a:r>
            <a:endParaRPr lang="zh-CN" altLang="en-US" sz="6000" dirty="0">
              <a:solidFill>
                <a:srgbClr val="53301B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  <a:cs typeface="Helvetica"/>
              <a:sym typeface="Helvetica"/>
            </a:endParaRPr>
          </a:p>
        </p:txBody>
      </p:sp>
      <p:pic>
        <p:nvPicPr>
          <p:cNvPr id="7" name="龙_0002_图层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22196" y="-1"/>
            <a:ext cx="15061860" cy="13716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49063301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DEDED"/>
            </a:gs>
            <a:gs pos="46797">
              <a:srgbClr val="EEE8DF"/>
            </a:gs>
            <a:gs pos="100000">
              <a:srgbClr val="EEE4D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" t="1933" r="72899" b="-1736"/>
          <a:stretch/>
        </p:blipFill>
        <p:spPr>
          <a:xfrm>
            <a:off x="10581465" y="5993331"/>
            <a:ext cx="2266122" cy="32606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64607" y="3711506"/>
            <a:ext cx="9185564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53301B"/>
                </a:solidFill>
                <a:effectLst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Helvetica Light"/>
              </a:rPr>
              <a:t>过去，我们这样达成</a:t>
            </a:r>
            <a:endParaRPr kumimoji="0" lang="en-US" altLang="zh-CN" sz="5000" b="0" i="0" u="none" strike="noStrike" cap="none" spc="0" normalizeH="0" baseline="0" dirty="0">
              <a:ln>
                <a:noFill/>
              </a:ln>
              <a:solidFill>
                <a:srgbClr val="53301B"/>
              </a:solidFill>
              <a:effectLst/>
              <a:uFillTx/>
              <a:latin typeface="方正苏新诗柳楷简体" panose="02000000000000000000" pitchFamily="2" charset="-122"/>
              <a:ea typeface="方正苏新诗柳楷简体" panose="02000000000000000000" pitchFamily="2" charset="-122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中心化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53301B"/>
                </a:solidFill>
                <a:effectLst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Helvetica Light"/>
              </a:rPr>
              <a:t>共识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469092" y="3711507"/>
            <a:ext cx="9185564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53301B"/>
                </a:solidFill>
                <a:effectLst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Helvetica Light"/>
              </a:rPr>
              <a:t>现在，我们用区块链达成</a:t>
            </a:r>
            <a:endParaRPr kumimoji="0" lang="en-US" altLang="zh-CN" sz="5000" b="0" i="0" u="none" strike="noStrike" cap="none" spc="0" normalizeH="0" baseline="0" dirty="0">
              <a:ln>
                <a:noFill/>
              </a:ln>
              <a:solidFill>
                <a:srgbClr val="53301B"/>
              </a:solidFill>
              <a:effectLst/>
              <a:uFillTx/>
              <a:latin typeface="方正苏新诗柳楷简体" panose="02000000000000000000" pitchFamily="2" charset="-122"/>
              <a:ea typeface="方正苏新诗柳楷简体" panose="02000000000000000000" pitchFamily="2" charset="-122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分布式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53301B"/>
                </a:solidFill>
                <a:effectLst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Helvetica Light"/>
              </a:rPr>
              <a:t>共识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2" t="-1792" r="1128" b="440"/>
          <a:stretch/>
        </p:blipFill>
        <p:spPr>
          <a:xfrm>
            <a:off x="13919244" y="5849969"/>
            <a:ext cx="5777344" cy="33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6109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7 L -0.17103 1.85185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4583E-6 2.96296E-6 L -0.16868 2.9629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DEDED"/>
            </a:gs>
            <a:gs pos="46797">
              <a:srgbClr val="EEE8DF"/>
            </a:gs>
            <a:gs pos="100000">
              <a:srgbClr val="EEE4D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形状 6"/>
          <p:cNvSpPr/>
          <p:nvPr/>
        </p:nvSpPr>
        <p:spPr>
          <a:xfrm>
            <a:off x="3997739" y="1234660"/>
            <a:ext cx="16256000" cy="10159999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椭圆 7"/>
          <p:cNvSpPr/>
          <p:nvPr/>
        </p:nvSpPr>
        <p:spPr>
          <a:xfrm>
            <a:off x="5598955" y="8789636"/>
            <a:ext cx="373888" cy="373888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任意多边形 8"/>
          <p:cNvSpPr/>
          <p:nvPr/>
        </p:nvSpPr>
        <p:spPr>
          <a:xfrm>
            <a:off x="5785898" y="8976580"/>
            <a:ext cx="3808675" cy="2418080"/>
          </a:xfrm>
          <a:custGeom>
            <a:avLst/>
            <a:gdLst>
              <a:gd name="connsiteX0" fmla="*/ 0 w 2779776"/>
              <a:gd name="connsiteY0" fmla="*/ 0 h 2418080"/>
              <a:gd name="connsiteX1" fmla="*/ 2779776 w 2779776"/>
              <a:gd name="connsiteY1" fmla="*/ 0 h 2418080"/>
              <a:gd name="connsiteX2" fmla="*/ 2779776 w 2779776"/>
              <a:gd name="connsiteY2" fmla="*/ 2418080 h 2418080"/>
              <a:gd name="connsiteX3" fmla="*/ 0 w 2779776"/>
              <a:gd name="connsiteY3" fmla="*/ 2418080 h 2418080"/>
              <a:gd name="connsiteX4" fmla="*/ 0 w 2779776"/>
              <a:gd name="connsiteY4" fmla="*/ 0 h 24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776" h="2418080">
                <a:moveTo>
                  <a:pt x="0" y="0"/>
                </a:moveTo>
                <a:lnTo>
                  <a:pt x="2779776" y="0"/>
                </a:lnTo>
                <a:lnTo>
                  <a:pt x="2779776" y="2418080"/>
                </a:lnTo>
                <a:lnTo>
                  <a:pt x="0" y="24180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8116" tIns="0" rIns="0" bIns="0" numCol="1" spcCol="1270" anchor="t" anchorCtr="0">
            <a:noAutofit/>
          </a:bodyPr>
          <a:lstStyle/>
          <a:p>
            <a:pPr marL="0" lvl="0" indent="0" algn="l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4600" kern="1200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数字签名</a:t>
            </a:r>
          </a:p>
          <a:p>
            <a:pPr marL="285750" lvl="1" indent="-285750" algn="l" defTabSz="1600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3600" kern="1200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对事务内容达成分布式共识</a:t>
            </a:r>
          </a:p>
        </p:txBody>
      </p:sp>
      <p:sp>
        <p:nvSpPr>
          <p:cNvPr id="10" name="椭圆 9"/>
          <p:cNvSpPr/>
          <p:nvPr/>
        </p:nvSpPr>
        <p:spPr>
          <a:xfrm>
            <a:off x="8240555" y="6426420"/>
            <a:ext cx="650240" cy="65024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hueOff val="0"/>
              <a:satOff val="0"/>
              <a:lumOff val="0"/>
              <a:alphaOff val="-13333"/>
            </a:schemeClr>
          </a:fillRef>
          <a:effectRef idx="0">
            <a:schemeClr val="accent3">
              <a:alpha val="90000"/>
              <a:hueOff val="0"/>
              <a:satOff val="0"/>
              <a:lumOff val="0"/>
              <a:alphaOff val="-13333"/>
            </a:schemeClr>
          </a:effectRef>
          <a:fontRef idx="minor">
            <a:schemeClr val="lt1"/>
          </a:fontRef>
        </p:style>
      </p:sp>
      <p:sp>
        <p:nvSpPr>
          <p:cNvPr id="11" name="任意多边形 10"/>
          <p:cNvSpPr/>
          <p:nvPr/>
        </p:nvSpPr>
        <p:spPr>
          <a:xfrm>
            <a:off x="8565675" y="6751540"/>
            <a:ext cx="3909568" cy="4643119"/>
          </a:xfrm>
          <a:custGeom>
            <a:avLst/>
            <a:gdLst>
              <a:gd name="connsiteX0" fmla="*/ 0 w 3413760"/>
              <a:gd name="connsiteY0" fmla="*/ 0 h 4643119"/>
              <a:gd name="connsiteX1" fmla="*/ 3413760 w 3413760"/>
              <a:gd name="connsiteY1" fmla="*/ 0 h 4643119"/>
              <a:gd name="connsiteX2" fmla="*/ 3413760 w 3413760"/>
              <a:gd name="connsiteY2" fmla="*/ 4643119 h 4643119"/>
              <a:gd name="connsiteX3" fmla="*/ 0 w 3413760"/>
              <a:gd name="connsiteY3" fmla="*/ 4643119 h 4643119"/>
              <a:gd name="connsiteX4" fmla="*/ 0 w 3413760"/>
              <a:gd name="connsiteY4" fmla="*/ 0 h 4643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3760" h="4643119">
                <a:moveTo>
                  <a:pt x="0" y="0"/>
                </a:moveTo>
                <a:lnTo>
                  <a:pt x="3413760" y="0"/>
                </a:lnTo>
                <a:lnTo>
                  <a:pt x="3413760" y="4643119"/>
                </a:lnTo>
                <a:lnTo>
                  <a:pt x="0" y="46431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4549" tIns="0" rIns="0" bIns="0" numCol="1" spcCol="1270" anchor="t" anchorCtr="0">
            <a:noAutofit/>
          </a:bodyPr>
          <a:lstStyle/>
          <a:p>
            <a:pPr marL="0" lvl="0" indent="0" algn="l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4600" kern="1200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共识机制</a:t>
            </a:r>
          </a:p>
          <a:p>
            <a:pPr marL="285750" lvl="1" indent="-285750" algn="l" defTabSz="1600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3600" kern="1200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对事务顺序达成分布式共识</a:t>
            </a:r>
          </a:p>
        </p:txBody>
      </p:sp>
      <p:sp>
        <p:nvSpPr>
          <p:cNvPr id="12" name="椭圆 11"/>
          <p:cNvSpPr/>
          <p:nvPr/>
        </p:nvSpPr>
        <p:spPr>
          <a:xfrm>
            <a:off x="11613675" y="4684996"/>
            <a:ext cx="861568" cy="861568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hueOff val="0"/>
              <a:satOff val="0"/>
              <a:lumOff val="0"/>
              <a:alphaOff val="-26667"/>
            </a:schemeClr>
          </a:fillRef>
          <a:effectRef idx="0">
            <a:schemeClr val="accent3">
              <a:alpha val="90000"/>
              <a:hueOff val="0"/>
              <a:satOff val="0"/>
              <a:lumOff val="0"/>
              <a:alphaOff val="-26667"/>
            </a:schemeClr>
          </a:effectRef>
          <a:fontRef idx="minor">
            <a:schemeClr val="lt1"/>
          </a:fontRef>
        </p:style>
      </p:sp>
      <p:sp>
        <p:nvSpPr>
          <p:cNvPr id="13" name="任意多边形 12"/>
          <p:cNvSpPr/>
          <p:nvPr/>
        </p:nvSpPr>
        <p:spPr>
          <a:xfrm>
            <a:off x="12044458" y="5115780"/>
            <a:ext cx="4255715" cy="6278880"/>
          </a:xfrm>
          <a:custGeom>
            <a:avLst/>
            <a:gdLst>
              <a:gd name="connsiteX0" fmla="*/ 0 w 3413760"/>
              <a:gd name="connsiteY0" fmla="*/ 0 h 6278880"/>
              <a:gd name="connsiteX1" fmla="*/ 3413760 w 3413760"/>
              <a:gd name="connsiteY1" fmla="*/ 0 h 6278880"/>
              <a:gd name="connsiteX2" fmla="*/ 3413760 w 3413760"/>
              <a:gd name="connsiteY2" fmla="*/ 6278880 h 6278880"/>
              <a:gd name="connsiteX3" fmla="*/ 0 w 3413760"/>
              <a:gd name="connsiteY3" fmla="*/ 6278880 h 6278880"/>
              <a:gd name="connsiteX4" fmla="*/ 0 w 3413760"/>
              <a:gd name="connsiteY4" fmla="*/ 0 h 627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3760" h="6278880">
                <a:moveTo>
                  <a:pt x="0" y="0"/>
                </a:moveTo>
                <a:lnTo>
                  <a:pt x="3413760" y="0"/>
                </a:lnTo>
                <a:lnTo>
                  <a:pt x="3413760" y="6278880"/>
                </a:lnTo>
                <a:lnTo>
                  <a:pt x="0" y="6278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6527" tIns="0" rIns="0" bIns="0" numCol="1" spcCol="1270" anchor="t" anchorCtr="0">
            <a:noAutofit/>
          </a:bodyPr>
          <a:lstStyle/>
          <a:p>
            <a:pPr marL="0" lvl="0" indent="0" algn="l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4600" kern="1200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链表结构</a:t>
            </a:r>
          </a:p>
          <a:p>
            <a:pPr marL="285750" lvl="1" indent="-285750" algn="l" defTabSz="1600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3600" kern="1200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对历史数据达成分布式共识</a:t>
            </a:r>
          </a:p>
        </p:txBody>
      </p:sp>
      <p:sp>
        <p:nvSpPr>
          <p:cNvPr id="14" name="椭圆 13"/>
          <p:cNvSpPr/>
          <p:nvPr/>
        </p:nvSpPr>
        <p:spPr>
          <a:xfrm>
            <a:off x="15287531" y="3532852"/>
            <a:ext cx="1154176" cy="1154176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90000"/>
              <a:hueOff val="0"/>
              <a:satOff val="0"/>
              <a:lumOff val="0"/>
              <a:alphaOff val="-40000"/>
            </a:schemeClr>
          </a:fillRef>
          <a:effectRef idx="0">
            <a:schemeClr val="accent3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</p:sp>
      <p:sp>
        <p:nvSpPr>
          <p:cNvPr id="15" name="任意多边形 14"/>
          <p:cNvSpPr/>
          <p:nvPr/>
        </p:nvSpPr>
        <p:spPr>
          <a:xfrm>
            <a:off x="15864619" y="4109940"/>
            <a:ext cx="4315968" cy="7284720"/>
          </a:xfrm>
          <a:custGeom>
            <a:avLst/>
            <a:gdLst>
              <a:gd name="connsiteX0" fmla="*/ 0 w 3413760"/>
              <a:gd name="connsiteY0" fmla="*/ 0 h 7284720"/>
              <a:gd name="connsiteX1" fmla="*/ 3413760 w 3413760"/>
              <a:gd name="connsiteY1" fmla="*/ 0 h 7284720"/>
              <a:gd name="connsiteX2" fmla="*/ 3413760 w 3413760"/>
              <a:gd name="connsiteY2" fmla="*/ 7284720 h 7284720"/>
              <a:gd name="connsiteX3" fmla="*/ 0 w 3413760"/>
              <a:gd name="connsiteY3" fmla="*/ 7284720 h 7284720"/>
              <a:gd name="connsiteX4" fmla="*/ 0 w 3413760"/>
              <a:gd name="connsiteY4" fmla="*/ 0 h 728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3760" h="7284720">
                <a:moveTo>
                  <a:pt x="0" y="0"/>
                </a:moveTo>
                <a:lnTo>
                  <a:pt x="3413760" y="0"/>
                </a:lnTo>
                <a:lnTo>
                  <a:pt x="3413760" y="7284720"/>
                </a:lnTo>
                <a:lnTo>
                  <a:pt x="0" y="72847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11574" tIns="0" rIns="0" bIns="0" numCol="1" spcCol="1270" anchor="t" anchorCtr="0">
            <a:noAutofit/>
          </a:bodyPr>
          <a:lstStyle/>
          <a:p>
            <a:pPr marL="0" lvl="0" indent="0" algn="l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4600" kern="1200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智能合约</a:t>
            </a:r>
          </a:p>
          <a:p>
            <a:pPr marL="285750" lvl="1" indent="-285750" algn="l" defTabSz="1600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3600" kern="1200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对运算结果达成分布式共识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764731" y="2247916"/>
            <a:ext cx="6416224" cy="1582624"/>
            <a:chOff x="2025411" y="2341265"/>
            <a:chExt cx="6416224" cy="1582624"/>
          </a:xfrm>
        </p:grpSpPr>
        <p:sp>
          <p:nvSpPr>
            <p:cNvPr id="19" name="Shape 1195"/>
            <p:cNvSpPr/>
            <p:nvPr/>
          </p:nvSpPr>
          <p:spPr>
            <a:xfrm>
              <a:off x="2025411" y="2343969"/>
              <a:ext cx="6258123" cy="1579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0">
                  <a:solidFill>
                    <a:srgbClr val="9A785C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sz="9600" dirty="0">
                  <a:solidFill>
                    <a:srgbClr val="53301B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分布式共识</a:t>
              </a:r>
              <a:endParaRPr sz="96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  <p:sp>
          <p:nvSpPr>
            <p:cNvPr id="22" name="Shape 1196"/>
            <p:cNvSpPr/>
            <p:nvPr/>
          </p:nvSpPr>
          <p:spPr>
            <a:xfrm>
              <a:off x="2025411" y="2341265"/>
              <a:ext cx="6416224" cy="1582624"/>
            </a:xfrm>
            <a:prstGeom prst="rect">
              <a:avLst/>
            </a:prstGeom>
            <a:noFill/>
            <a:ln w="25400" cap="flat">
              <a:solidFill>
                <a:srgbClr val="9A785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9A785C"/>
                  </a:solidFill>
                </a:defRPr>
              </a:pPr>
              <a:endParaRPr>
                <a:solidFill>
                  <a:srgbClr val="53301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48876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DEDED"/>
            </a:gs>
            <a:gs pos="46797">
              <a:srgbClr val="EEE8DF"/>
            </a:gs>
            <a:gs pos="100000">
              <a:srgbClr val="EEE4D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9216628" y="1263534"/>
            <a:ext cx="6416224" cy="1582624"/>
            <a:chOff x="2025411" y="2341265"/>
            <a:chExt cx="6416224" cy="1582624"/>
          </a:xfrm>
        </p:grpSpPr>
        <p:sp>
          <p:nvSpPr>
            <p:cNvPr id="19" name="Shape 1195"/>
            <p:cNvSpPr/>
            <p:nvPr/>
          </p:nvSpPr>
          <p:spPr>
            <a:xfrm>
              <a:off x="2640964" y="2343969"/>
              <a:ext cx="5027017" cy="1579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0">
                  <a:solidFill>
                    <a:srgbClr val="9A785C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sz="9600" dirty="0">
                  <a:solidFill>
                    <a:srgbClr val="53301B"/>
                  </a:solidFill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共识机制</a:t>
              </a:r>
              <a:endParaRPr sz="96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  <p:sp>
          <p:nvSpPr>
            <p:cNvPr id="22" name="Shape 1196"/>
            <p:cNvSpPr/>
            <p:nvPr/>
          </p:nvSpPr>
          <p:spPr>
            <a:xfrm>
              <a:off x="2025411" y="2341265"/>
              <a:ext cx="6416224" cy="1582624"/>
            </a:xfrm>
            <a:prstGeom prst="rect">
              <a:avLst/>
            </a:prstGeom>
            <a:noFill/>
            <a:ln w="25400" cap="flat">
              <a:solidFill>
                <a:srgbClr val="53301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9A785C"/>
                  </a:solidFill>
                </a:defRPr>
              </a:pPr>
              <a:endParaRPr/>
            </a:p>
          </p:txBody>
        </p:sp>
      </p:grp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588436924"/>
              </p:ext>
            </p:extLst>
          </p:nvPr>
        </p:nvGraphicFramePr>
        <p:xfrm>
          <a:off x="3089895" y="2978680"/>
          <a:ext cx="1952487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9037062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43539" y="5741095"/>
            <a:ext cx="13358812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0" i="0" u="none" strike="noStrike" cap="none" spc="0" normalizeH="0" baseline="0" dirty="0">
                <a:ln>
                  <a:noFill/>
                </a:ln>
                <a:solidFill>
                  <a:srgbClr val="6D4D3C"/>
                </a:solidFill>
                <a:effectLst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Helvetica Light"/>
              </a:rPr>
              <a:t>最强大的共识是社会共识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250658" y="8501914"/>
            <a:ext cx="1374457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6D4D3C"/>
                </a:solidFill>
                <a:effectLst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Helvetica Light"/>
              </a:rPr>
              <a:t>区块链是</a:t>
            </a:r>
            <a:r>
              <a:rPr lang="zh-CN" altLang="en-US" sz="4800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实现社会共识的已知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6D4D3C"/>
                </a:solidFill>
                <a:effectLst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Helvetica Light"/>
              </a:rPr>
              <a:t>最高效工具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829677" y="3226495"/>
            <a:ext cx="4100512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0" dirty="0">
                <a:solidFill>
                  <a:srgbClr val="6D4D3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CODE IS</a:t>
            </a:r>
            <a:endParaRPr kumimoji="0" lang="zh-CN" altLang="en-US" sz="8000" b="0" i="0" u="none" strike="noStrike" cap="none" spc="0" normalizeH="0" baseline="0" dirty="0">
              <a:ln>
                <a:noFill/>
              </a:ln>
              <a:solidFill>
                <a:srgbClr val="6D4D3C"/>
              </a:solidFill>
              <a:effectLst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123071" y="3226495"/>
            <a:ext cx="245030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0" dirty="0">
                <a:solidFill>
                  <a:srgbClr val="6D4D3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LAW</a:t>
            </a:r>
            <a:endParaRPr kumimoji="0" lang="zh-CN" altLang="en-US" sz="8000" b="0" i="0" u="none" strike="noStrike" cap="none" spc="0" normalizeH="0" baseline="0" dirty="0">
              <a:ln>
                <a:noFill/>
              </a:ln>
              <a:solidFill>
                <a:srgbClr val="6D4D3C"/>
              </a:solidFill>
              <a:effectLst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705036" y="3226495"/>
            <a:ext cx="245030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0" dirty="0">
                <a:solidFill>
                  <a:srgbClr val="6D4D3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BAD</a:t>
            </a:r>
            <a:endParaRPr kumimoji="0" lang="zh-CN" altLang="en-US" sz="8000" b="0" i="0" u="none" strike="noStrike" cap="none" spc="0" normalizeH="0" baseline="0" dirty="0">
              <a:ln>
                <a:noFill/>
              </a:ln>
              <a:solidFill>
                <a:srgbClr val="6D4D3C"/>
              </a:solidFill>
              <a:effectLst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3107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4583E-6 3.7037E-6 L -0.04889 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6 L 0.03913 3.703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/>
          <p:nvPr/>
        </p:nvSpPr>
        <p:spPr>
          <a:xfrm>
            <a:off x="1524000" y="1382609"/>
            <a:ext cx="21349252" cy="1292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tIns="91439" bIns="91439" anchor="ctr">
            <a:spAutoFit/>
          </a:bodyPr>
          <a:lstStyle>
            <a:lvl1pPr defTabSz="914400">
              <a:lnSpc>
                <a:spcPct val="90000"/>
              </a:lnSpc>
              <a:defRPr sz="8000">
                <a:solidFill>
                  <a:srgbClr val="532D1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区块链是良好的确权工具，尤其在产权领域</a:t>
            </a:r>
            <a:endParaRPr dirty="0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pic>
        <p:nvPicPr>
          <p:cNvPr id="1241" name="PNG014 屋檐-色彩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523" y="3479800"/>
            <a:ext cx="9766301" cy="10236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48" name="Group 1248"/>
          <p:cNvGrpSpPr/>
          <p:nvPr/>
        </p:nvGrpSpPr>
        <p:grpSpPr>
          <a:xfrm>
            <a:off x="19470921" y="4097681"/>
            <a:ext cx="1770692" cy="4657381"/>
            <a:chOff x="1590493" y="381793"/>
            <a:chExt cx="821532" cy="1979614"/>
          </a:xfrm>
        </p:grpSpPr>
        <p:sp>
          <p:nvSpPr>
            <p:cNvPr id="1243" name="Shape 1243"/>
            <p:cNvSpPr/>
            <p:nvPr/>
          </p:nvSpPr>
          <p:spPr>
            <a:xfrm>
              <a:off x="1590493" y="381793"/>
              <a:ext cx="821532" cy="1979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42" y="0"/>
                  </a:moveTo>
                  <a:lnTo>
                    <a:pt x="2442" y="1018"/>
                  </a:lnTo>
                  <a:lnTo>
                    <a:pt x="0" y="1018"/>
                  </a:lnTo>
                  <a:lnTo>
                    <a:pt x="0" y="10800"/>
                  </a:lnTo>
                  <a:lnTo>
                    <a:pt x="0" y="20582"/>
                  </a:lnTo>
                  <a:lnTo>
                    <a:pt x="2442" y="20582"/>
                  </a:lnTo>
                  <a:lnTo>
                    <a:pt x="2442" y="21600"/>
                  </a:lnTo>
                  <a:lnTo>
                    <a:pt x="19148" y="21600"/>
                  </a:lnTo>
                  <a:lnTo>
                    <a:pt x="19148" y="20582"/>
                  </a:lnTo>
                  <a:lnTo>
                    <a:pt x="21600" y="20582"/>
                  </a:lnTo>
                  <a:lnTo>
                    <a:pt x="21600" y="10800"/>
                  </a:lnTo>
                  <a:lnTo>
                    <a:pt x="21600" y="1018"/>
                  </a:lnTo>
                  <a:lnTo>
                    <a:pt x="19148" y="1018"/>
                  </a:lnTo>
                  <a:lnTo>
                    <a:pt x="19148" y="0"/>
                  </a:lnTo>
                  <a:lnTo>
                    <a:pt x="2442" y="0"/>
                  </a:lnTo>
                  <a:close/>
                </a:path>
              </a:pathLst>
            </a:custGeom>
            <a:noFill/>
            <a:ln w="38100" cap="flat">
              <a:solidFill>
                <a:srgbClr val="9A785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4" name="Shape 1244"/>
            <p:cNvSpPr/>
            <p:nvPr/>
          </p:nvSpPr>
          <p:spPr>
            <a:xfrm>
              <a:off x="1644865" y="436959"/>
              <a:ext cx="712788" cy="1869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0" y="0"/>
                  </a:moveTo>
                  <a:lnTo>
                    <a:pt x="2910" y="1069"/>
                  </a:lnTo>
                  <a:lnTo>
                    <a:pt x="0" y="1069"/>
                  </a:lnTo>
                  <a:lnTo>
                    <a:pt x="0" y="10800"/>
                  </a:lnTo>
                  <a:lnTo>
                    <a:pt x="0" y="20531"/>
                  </a:lnTo>
                  <a:lnTo>
                    <a:pt x="2910" y="20531"/>
                  </a:lnTo>
                  <a:lnTo>
                    <a:pt x="2910" y="21600"/>
                  </a:lnTo>
                  <a:lnTo>
                    <a:pt x="18690" y="21600"/>
                  </a:lnTo>
                  <a:lnTo>
                    <a:pt x="18690" y="20531"/>
                  </a:lnTo>
                  <a:lnTo>
                    <a:pt x="21600" y="20531"/>
                  </a:lnTo>
                  <a:lnTo>
                    <a:pt x="21600" y="10800"/>
                  </a:lnTo>
                  <a:lnTo>
                    <a:pt x="21600" y="1069"/>
                  </a:lnTo>
                  <a:lnTo>
                    <a:pt x="18690" y="1069"/>
                  </a:lnTo>
                  <a:lnTo>
                    <a:pt x="18690" y="0"/>
                  </a:lnTo>
                  <a:lnTo>
                    <a:pt x="2910" y="0"/>
                  </a:lnTo>
                  <a:close/>
                </a:path>
              </a:pathLst>
            </a:custGeom>
            <a:noFill/>
            <a:ln w="38100" cap="flat">
              <a:solidFill>
                <a:srgbClr val="C8B3A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5" name="Shape 1245"/>
            <p:cNvSpPr/>
            <p:nvPr/>
          </p:nvSpPr>
          <p:spPr>
            <a:xfrm>
              <a:off x="1759244" y="558098"/>
              <a:ext cx="561666" cy="162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vert="eaVert" wrap="square" lIns="50800" tIns="50800" rIns="50800" bIns="50800" numCol="1" anchor="ctr">
              <a:spAutoFit/>
            </a:bodyPr>
            <a:lstStyle>
              <a:lvl1pPr>
                <a:lnSpc>
                  <a:spcPct val="120000"/>
                </a:lnSpc>
                <a:defRPr sz="4000">
                  <a:solidFill>
                    <a:srgbClr val="53301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sz="60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权利创设</a:t>
              </a:r>
              <a:endParaRPr sz="60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</p:grpSp>
      <p:grpSp>
        <p:nvGrpSpPr>
          <p:cNvPr id="32" name="Group 1248"/>
          <p:cNvGrpSpPr/>
          <p:nvPr/>
        </p:nvGrpSpPr>
        <p:grpSpPr>
          <a:xfrm>
            <a:off x="14930697" y="4097682"/>
            <a:ext cx="1770692" cy="4657381"/>
            <a:chOff x="1590493" y="381793"/>
            <a:chExt cx="821532" cy="1979614"/>
          </a:xfrm>
        </p:grpSpPr>
        <p:sp>
          <p:nvSpPr>
            <p:cNvPr id="33" name="Shape 1243"/>
            <p:cNvSpPr/>
            <p:nvPr/>
          </p:nvSpPr>
          <p:spPr>
            <a:xfrm>
              <a:off x="1590493" y="381793"/>
              <a:ext cx="821532" cy="1979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42" y="0"/>
                  </a:moveTo>
                  <a:lnTo>
                    <a:pt x="2442" y="1018"/>
                  </a:lnTo>
                  <a:lnTo>
                    <a:pt x="0" y="1018"/>
                  </a:lnTo>
                  <a:lnTo>
                    <a:pt x="0" y="10800"/>
                  </a:lnTo>
                  <a:lnTo>
                    <a:pt x="0" y="20582"/>
                  </a:lnTo>
                  <a:lnTo>
                    <a:pt x="2442" y="20582"/>
                  </a:lnTo>
                  <a:lnTo>
                    <a:pt x="2442" y="21600"/>
                  </a:lnTo>
                  <a:lnTo>
                    <a:pt x="19148" y="21600"/>
                  </a:lnTo>
                  <a:lnTo>
                    <a:pt x="19148" y="20582"/>
                  </a:lnTo>
                  <a:lnTo>
                    <a:pt x="21600" y="20582"/>
                  </a:lnTo>
                  <a:lnTo>
                    <a:pt x="21600" y="10800"/>
                  </a:lnTo>
                  <a:lnTo>
                    <a:pt x="21600" y="1018"/>
                  </a:lnTo>
                  <a:lnTo>
                    <a:pt x="19148" y="1018"/>
                  </a:lnTo>
                  <a:lnTo>
                    <a:pt x="19148" y="0"/>
                  </a:lnTo>
                  <a:lnTo>
                    <a:pt x="2442" y="0"/>
                  </a:lnTo>
                  <a:close/>
                </a:path>
              </a:pathLst>
            </a:custGeom>
            <a:noFill/>
            <a:ln w="38100" cap="flat">
              <a:solidFill>
                <a:srgbClr val="9A785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" name="Shape 1244"/>
            <p:cNvSpPr/>
            <p:nvPr/>
          </p:nvSpPr>
          <p:spPr>
            <a:xfrm>
              <a:off x="1644865" y="436959"/>
              <a:ext cx="712788" cy="1869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0" y="0"/>
                  </a:moveTo>
                  <a:lnTo>
                    <a:pt x="2910" y="1069"/>
                  </a:lnTo>
                  <a:lnTo>
                    <a:pt x="0" y="1069"/>
                  </a:lnTo>
                  <a:lnTo>
                    <a:pt x="0" y="10800"/>
                  </a:lnTo>
                  <a:lnTo>
                    <a:pt x="0" y="20531"/>
                  </a:lnTo>
                  <a:lnTo>
                    <a:pt x="2910" y="20531"/>
                  </a:lnTo>
                  <a:lnTo>
                    <a:pt x="2910" y="21600"/>
                  </a:lnTo>
                  <a:lnTo>
                    <a:pt x="18690" y="21600"/>
                  </a:lnTo>
                  <a:lnTo>
                    <a:pt x="18690" y="20531"/>
                  </a:lnTo>
                  <a:lnTo>
                    <a:pt x="21600" y="20531"/>
                  </a:lnTo>
                  <a:lnTo>
                    <a:pt x="21600" y="10800"/>
                  </a:lnTo>
                  <a:lnTo>
                    <a:pt x="21600" y="1069"/>
                  </a:lnTo>
                  <a:lnTo>
                    <a:pt x="18690" y="1069"/>
                  </a:lnTo>
                  <a:lnTo>
                    <a:pt x="18690" y="0"/>
                  </a:lnTo>
                  <a:lnTo>
                    <a:pt x="2910" y="0"/>
                  </a:lnTo>
                  <a:close/>
                </a:path>
              </a:pathLst>
            </a:custGeom>
            <a:noFill/>
            <a:ln w="38100" cap="flat">
              <a:solidFill>
                <a:srgbClr val="C8B3A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" name="Shape 1245"/>
            <p:cNvSpPr/>
            <p:nvPr/>
          </p:nvSpPr>
          <p:spPr>
            <a:xfrm>
              <a:off x="1759244" y="558098"/>
              <a:ext cx="561666" cy="162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vert="eaVert" wrap="square" lIns="50800" tIns="50800" rIns="50800" bIns="50800" numCol="1" anchor="ctr">
              <a:spAutoFit/>
            </a:bodyPr>
            <a:lstStyle>
              <a:lvl1pPr>
                <a:lnSpc>
                  <a:spcPct val="120000"/>
                </a:lnSpc>
                <a:defRPr sz="4000">
                  <a:solidFill>
                    <a:srgbClr val="53301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sz="60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权利登记</a:t>
              </a:r>
              <a:endParaRPr sz="60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</p:grpSp>
      <p:grpSp>
        <p:nvGrpSpPr>
          <p:cNvPr id="36" name="Group 1248"/>
          <p:cNvGrpSpPr/>
          <p:nvPr/>
        </p:nvGrpSpPr>
        <p:grpSpPr>
          <a:xfrm>
            <a:off x="10390473" y="4097682"/>
            <a:ext cx="1770692" cy="4657381"/>
            <a:chOff x="1590493" y="381793"/>
            <a:chExt cx="821532" cy="1979614"/>
          </a:xfrm>
        </p:grpSpPr>
        <p:sp>
          <p:nvSpPr>
            <p:cNvPr id="37" name="Shape 1243"/>
            <p:cNvSpPr/>
            <p:nvPr/>
          </p:nvSpPr>
          <p:spPr>
            <a:xfrm>
              <a:off x="1590493" y="381793"/>
              <a:ext cx="821532" cy="1979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42" y="0"/>
                  </a:moveTo>
                  <a:lnTo>
                    <a:pt x="2442" y="1018"/>
                  </a:lnTo>
                  <a:lnTo>
                    <a:pt x="0" y="1018"/>
                  </a:lnTo>
                  <a:lnTo>
                    <a:pt x="0" y="10800"/>
                  </a:lnTo>
                  <a:lnTo>
                    <a:pt x="0" y="20582"/>
                  </a:lnTo>
                  <a:lnTo>
                    <a:pt x="2442" y="20582"/>
                  </a:lnTo>
                  <a:lnTo>
                    <a:pt x="2442" y="21600"/>
                  </a:lnTo>
                  <a:lnTo>
                    <a:pt x="19148" y="21600"/>
                  </a:lnTo>
                  <a:lnTo>
                    <a:pt x="19148" y="20582"/>
                  </a:lnTo>
                  <a:lnTo>
                    <a:pt x="21600" y="20582"/>
                  </a:lnTo>
                  <a:lnTo>
                    <a:pt x="21600" y="10800"/>
                  </a:lnTo>
                  <a:lnTo>
                    <a:pt x="21600" y="1018"/>
                  </a:lnTo>
                  <a:lnTo>
                    <a:pt x="19148" y="1018"/>
                  </a:lnTo>
                  <a:lnTo>
                    <a:pt x="19148" y="0"/>
                  </a:lnTo>
                  <a:lnTo>
                    <a:pt x="2442" y="0"/>
                  </a:lnTo>
                  <a:close/>
                </a:path>
              </a:pathLst>
            </a:custGeom>
            <a:noFill/>
            <a:ln w="38100" cap="flat">
              <a:solidFill>
                <a:srgbClr val="9A785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" name="Shape 1244"/>
            <p:cNvSpPr/>
            <p:nvPr/>
          </p:nvSpPr>
          <p:spPr>
            <a:xfrm>
              <a:off x="1644865" y="436959"/>
              <a:ext cx="712788" cy="1869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0" y="0"/>
                  </a:moveTo>
                  <a:lnTo>
                    <a:pt x="2910" y="1069"/>
                  </a:lnTo>
                  <a:lnTo>
                    <a:pt x="0" y="1069"/>
                  </a:lnTo>
                  <a:lnTo>
                    <a:pt x="0" y="10800"/>
                  </a:lnTo>
                  <a:lnTo>
                    <a:pt x="0" y="20531"/>
                  </a:lnTo>
                  <a:lnTo>
                    <a:pt x="2910" y="20531"/>
                  </a:lnTo>
                  <a:lnTo>
                    <a:pt x="2910" y="21600"/>
                  </a:lnTo>
                  <a:lnTo>
                    <a:pt x="18690" y="21600"/>
                  </a:lnTo>
                  <a:lnTo>
                    <a:pt x="18690" y="20531"/>
                  </a:lnTo>
                  <a:lnTo>
                    <a:pt x="21600" y="20531"/>
                  </a:lnTo>
                  <a:lnTo>
                    <a:pt x="21600" y="10800"/>
                  </a:lnTo>
                  <a:lnTo>
                    <a:pt x="21600" y="1069"/>
                  </a:lnTo>
                  <a:lnTo>
                    <a:pt x="18690" y="1069"/>
                  </a:lnTo>
                  <a:lnTo>
                    <a:pt x="18690" y="0"/>
                  </a:lnTo>
                  <a:lnTo>
                    <a:pt x="2910" y="0"/>
                  </a:lnTo>
                  <a:close/>
                </a:path>
              </a:pathLst>
            </a:custGeom>
            <a:noFill/>
            <a:ln w="38100" cap="flat">
              <a:solidFill>
                <a:srgbClr val="C8B3A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" name="Shape 1245"/>
            <p:cNvSpPr/>
            <p:nvPr/>
          </p:nvSpPr>
          <p:spPr>
            <a:xfrm>
              <a:off x="1759244" y="558098"/>
              <a:ext cx="561666" cy="16270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vert="eaVert" wrap="square" lIns="50800" tIns="50800" rIns="50800" bIns="50800" numCol="1" anchor="ctr">
              <a:spAutoFit/>
            </a:bodyPr>
            <a:lstStyle>
              <a:lvl1pPr>
                <a:lnSpc>
                  <a:spcPct val="120000"/>
                </a:lnSpc>
                <a:defRPr sz="4000">
                  <a:solidFill>
                    <a:srgbClr val="53301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sz="60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权利转让</a:t>
              </a:r>
              <a:endParaRPr sz="60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0645454" y="10177474"/>
            <a:ext cx="10341177" cy="2144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3600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“建立归属清晰、权责明确、保护严格、流转顺畅的现代产权制度” </a:t>
            </a:r>
            <a:r>
              <a:rPr lang="en-US" altLang="zh-CN" sz="3600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	         </a:t>
            </a:r>
            <a:r>
              <a:rPr lang="en-US" altLang="zh-CN" sz="2800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—— </a:t>
            </a:r>
            <a:r>
              <a:rPr lang="zh-CN" altLang="en-US" sz="2800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十六届三中全会</a:t>
            </a:r>
            <a:r>
              <a:rPr lang="en-US" altLang="zh-CN" sz="2800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《</a:t>
            </a:r>
            <a:r>
              <a:rPr lang="zh-CN" altLang="en-US" sz="2800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决定</a:t>
            </a:r>
            <a:r>
              <a:rPr lang="en-US" altLang="zh-CN" sz="2800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》</a:t>
            </a:r>
            <a:endParaRPr lang="zh-CN" altLang="en-US" sz="3600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1966880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城楼21.png"/>
          <p:cNvPicPr>
            <a:picLocks noChangeAspect="1"/>
          </p:cNvPicPr>
          <p:nvPr/>
        </p:nvPicPr>
        <p:blipFill>
          <a:blip r:embed="rId2">
            <a:extLst/>
          </a:blip>
          <a:srcRect l="1297" t="51444" b="24401"/>
          <a:stretch>
            <a:fillRect/>
          </a:stretch>
        </p:blipFill>
        <p:spPr>
          <a:xfrm>
            <a:off x="-199" y="9644856"/>
            <a:ext cx="24384204" cy="4071323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5"/>
          <p:cNvSpPr/>
          <p:nvPr/>
        </p:nvSpPr>
        <p:spPr>
          <a:xfrm>
            <a:off x="9896499" y="2487162"/>
            <a:ext cx="4591001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53301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>
                <a:latin typeface="方正苏新诗柳楷繁体" panose="02000000000000000000" pitchFamily="2" charset="-122"/>
                <a:ea typeface="方正苏新诗柳楷繁体" panose="02000000000000000000" pitchFamily="2" charset="-122"/>
              </a:rPr>
              <a:t>权利的游戏</a:t>
            </a:r>
            <a:endParaRPr dirty="0">
              <a:latin typeface="方正苏新诗柳楷繁体" panose="02000000000000000000" pitchFamily="2" charset="-122"/>
              <a:ea typeface="方正苏新诗柳楷繁体" panose="02000000000000000000" pitchFamily="2" charset="-122"/>
            </a:endParaRPr>
          </a:p>
        </p:txBody>
      </p:sp>
      <p:grpSp>
        <p:nvGrpSpPr>
          <p:cNvPr id="209" name="Group 209"/>
          <p:cNvGrpSpPr/>
          <p:nvPr/>
        </p:nvGrpSpPr>
        <p:grpSpPr>
          <a:xfrm>
            <a:off x="6982486" y="4043705"/>
            <a:ext cx="10419029" cy="410369"/>
            <a:chOff x="0" y="-1984"/>
            <a:chExt cx="10419027" cy="410368"/>
          </a:xfrm>
        </p:grpSpPr>
        <p:sp>
          <p:nvSpPr>
            <p:cNvPr id="186" name="Shape 186"/>
            <p:cNvSpPr/>
            <p:nvPr/>
          </p:nvSpPr>
          <p:spPr>
            <a:xfrm>
              <a:off x="0" y="12700"/>
              <a:ext cx="10419027" cy="381000"/>
            </a:xfrm>
            <a:prstGeom prst="rect">
              <a:avLst/>
            </a:prstGeom>
            <a:noFill/>
            <a:ln w="254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2993174" y="44450"/>
              <a:ext cx="4432678" cy="317500"/>
            </a:xfrm>
            <a:prstGeom prst="rect">
              <a:avLst/>
            </a:prstGeom>
            <a:solidFill>
              <a:srgbClr val="AC957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3747575" y="-1984"/>
              <a:ext cx="2923877" cy="410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>
                  <a:solidFill>
                    <a:srgbClr val="EFE3CE"/>
                  </a:solidFill>
                  <a:latin typeface="Herculanum"/>
                  <a:ea typeface="Herculanum"/>
                  <a:cs typeface="Herculanum"/>
                  <a:sym typeface="Herculanum"/>
                </a:defRPr>
              </a:lvl1pPr>
            </a:lstStyle>
            <a:p>
              <a:r>
                <a:rPr lang="en-US" dirty="0"/>
                <a:t>THE GAME OF THE RIGHTS</a:t>
              </a:r>
              <a:endParaRPr dirty="0"/>
            </a:p>
          </p:txBody>
        </p:sp>
        <p:grpSp>
          <p:nvGrpSpPr>
            <p:cNvPr id="193" name="Group 193"/>
            <p:cNvGrpSpPr/>
            <p:nvPr/>
          </p:nvGrpSpPr>
          <p:grpSpPr>
            <a:xfrm>
              <a:off x="431676" y="-1"/>
              <a:ext cx="2488025" cy="406401"/>
              <a:chOff x="0" y="0"/>
              <a:chExt cx="2488023" cy="406400"/>
            </a:xfrm>
          </p:grpSpPr>
          <p:grpSp>
            <p:nvGrpSpPr>
              <p:cNvPr id="191" name="Group 191"/>
              <p:cNvGrpSpPr/>
              <p:nvPr/>
            </p:nvGrpSpPr>
            <p:grpSpPr>
              <a:xfrm>
                <a:off x="186249" y="-1"/>
                <a:ext cx="2115527" cy="406401"/>
                <a:chOff x="0" y="0"/>
                <a:chExt cx="2115526" cy="406400"/>
              </a:xfrm>
            </p:grpSpPr>
            <p:sp>
              <p:nvSpPr>
                <p:cNvPr id="189" name="Shape 189"/>
                <p:cNvSpPr/>
                <p:nvPr/>
              </p:nvSpPr>
              <p:spPr>
                <a:xfrm flipV="1">
                  <a:off x="-1" y="-1"/>
                  <a:ext cx="2" cy="406401"/>
                </a:xfrm>
                <a:prstGeom prst="line">
                  <a:avLst/>
                </a:prstGeom>
                <a:noFill/>
                <a:ln w="25400" cap="flat">
                  <a:solidFill>
                    <a:srgbClr val="AC957B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0" name="Shape 190"/>
                <p:cNvSpPr/>
                <p:nvPr/>
              </p:nvSpPr>
              <p:spPr>
                <a:xfrm flipV="1">
                  <a:off x="2115526" y="-1"/>
                  <a:ext cx="1" cy="406401"/>
                </a:xfrm>
                <a:prstGeom prst="line">
                  <a:avLst/>
                </a:prstGeom>
                <a:noFill/>
                <a:ln w="25400" cap="flat">
                  <a:solidFill>
                    <a:srgbClr val="AC957B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192" name="Shape 192"/>
              <p:cNvSpPr/>
              <p:nvPr/>
            </p:nvSpPr>
            <p:spPr>
              <a:xfrm>
                <a:off x="0" y="120091"/>
                <a:ext cx="2488024" cy="166219"/>
              </a:xfrm>
              <a:prstGeom prst="roundRect">
                <a:avLst>
                  <a:gd name="adj" fmla="val 50000"/>
                </a:avLst>
              </a:prstGeom>
              <a:solidFill>
                <a:srgbClr val="F2E6D0"/>
              </a:solidFill>
              <a:ln w="25400" cap="flat">
                <a:solidFill>
                  <a:srgbClr val="AC957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98" name="Group 198"/>
            <p:cNvGrpSpPr/>
            <p:nvPr/>
          </p:nvGrpSpPr>
          <p:grpSpPr>
            <a:xfrm>
              <a:off x="7499325" y="-1"/>
              <a:ext cx="2488024" cy="406401"/>
              <a:chOff x="0" y="0"/>
              <a:chExt cx="2488023" cy="406400"/>
            </a:xfrm>
          </p:grpSpPr>
          <p:grpSp>
            <p:nvGrpSpPr>
              <p:cNvPr id="196" name="Group 196"/>
              <p:cNvGrpSpPr/>
              <p:nvPr/>
            </p:nvGrpSpPr>
            <p:grpSpPr>
              <a:xfrm>
                <a:off x="186249" y="-1"/>
                <a:ext cx="2115527" cy="406401"/>
                <a:chOff x="0" y="0"/>
                <a:chExt cx="2115526" cy="406400"/>
              </a:xfrm>
            </p:grpSpPr>
            <p:sp>
              <p:nvSpPr>
                <p:cNvPr id="194" name="Shape 194"/>
                <p:cNvSpPr/>
                <p:nvPr/>
              </p:nvSpPr>
              <p:spPr>
                <a:xfrm flipV="1">
                  <a:off x="-1" y="-1"/>
                  <a:ext cx="2" cy="406401"/>
                </a:xfrm>
                <a:prstGeom prst="line">
                  <a:avLst/>
                </a:prstGeom>
                <a:noFill/>
                <a:ln w="25400" cap="flat">
                  <a:solidFill>
                    <a:srgbClr val="AC957B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95" name="Shape 195"/>
                <p:cNvSpPr/>
                <p:nvPr/>
              </p:nvSpPr>
              <p:spPr>
                <a:xfrm flipV="1">
                  <a:off x="2115526" y="-1"/>
                  <a:ext cx="1" cy="406401"/>
                </a:xfrm>
                <a:prstGeom prst="line">
                  <a:avLst/>
                </a:prstGeom>
                <a:noFill/>
                <a:ln w="25400" cap="flat">
                  <a:solidFill>
                    <a:srgbClr val="AC957B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197" name="Shape 197"/>
              <p:cNvSpPr/>
              <p:nvPr/>
            </p:nvSpPr>
            <p:spPr>
              <a:xfrm>
                <a:off x="0" y="120091"/>
                <a:ext cx="2488024" cy="166219"/>
              </a:xfrm>
              <a:prstGeom prst="roundRect">
                <a:avLst>
                  <a:gd name="adj" fmla="val 50000"/>
                </a:avLst>
              </a:prstGeom>
              <a:solidFill>
                <a:srgbClr val="F2E6D0"/>
              </a:solidFill>
              <a:ln w="25400" cap="flat">
                <a:solidFill>
                  <a:srgbClr val="AC957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203" name="Group 203"/>
            <p:cNvGrpSpPr/>
            <p:nvPr/>
          </p:nvGrpSpPr>
          <p:grpSpPr>
            <a:xfrm>
              <a:off x="40702" y="44450"/>
              <a:ext cx="317501" cy="317500"/>
              <a:chOff x="0" y="0"/>
              <a:chExt cx="317500" cy="317500"/>
            </a:xfrm>
          </p:grpSpPr>
          <p:sp>
            <p:nvSpPr>
              <p:cNvPr id="199" name="Shape 199"/>
              <p:cNvSpPr/>
              <p:nvPr/>
            </p:nvSpPr>
            <p:spPr>
              <a:xfrm>
                <a:off x="0" y="0"/>
                <a:ext cx="317500" cy="317500"/>
              </a:xfrm>
              <a:prstGeom prst="rect">
                <a:avLst/>
              </a:prstGeom>
              <a:solidFill>
                <a:srgbClr val="AC957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202" name="Group 202"/>
              <p:cNvGrpSpPr/>
              <p:nvPr/>
            </p:nvGrpSpPr>
            <p:grpSpPr>
              <a:xfrm>
                <a:off x="0" y="0"/>
                <a:ext cx="317500" cy="317500"/>
                <a:chOff x="0" y="0"/>
                <a:chExt cx="317500" cy="317500"/>
              </a:xfrm>
            </p:grpSpPr>
            <p:sp>
              <p:nvSpPr>
                <p:cNvPr id="200" name="Shape 200"/>
                <p:cNvSpPr/>
                <p:nvPr/>
              </p:nvSpPr>
              <p:spPr>
                <a:xfrm>
                  <a:off x="158750" y="0"/>
                  <a:ext cx="0" cy="317500"/>
                </a:xfrm>
                <a:prstGeom prst="line">
                  <a:avLst/>
                </a:prstGeom>
                <a:noFill/>
                <a:ln w="25400" cap="flat">
                  <a:solidFill>
                    <a:srgbClr val="F2E5D3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1" name="Shape 201"/>
                <p:cNvSpPr/>
                <p:nvPr/>
              </p:nvSpPr>
              <p:spPr>
                <a:xfrm>
                  <a:off x="0" y="158750"/>
                  <a:ext cx="317500" cy="0"/>
                </a:xfrm>
                <a:prstGeom prst="line">
                  <a:avLst/>
                </a:prstGeom>
                <a:noFill/>
                <a:ln w="25400" cap="flat">
                  <a:solidFill>
                    <a:srgbClr val="F2E5D3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208" name="Group 208"/>
            <p:cNvGrpSpPr/>
            <p:nvPr/>
          </p:nvGrpSpPr>
          <p:grpSpPr>
            <a:xfrm>
              <a:off x="10060823" y="44450"/>
              <a:ext cx="317501" cy="317500"/>
              <a:chOff x="0" y="0"/>
              <a:chExt cx="317500" cy="317500"/>
            </a:xfrm>
          </p:grpSpPr>
          <p:sp>
            <p:nvSpPr>
              <p:cNvPr id="204" name="Shape 204"/>
              <p:cNvSpPr/>
              <p:nvPr/>
            </p:nvSpPr>
            <p:spPr>
              <a:xfrm>
                <a:off x="0" y="0"/>
                <a:ext cx="317500" cy="317500"/>
              </a:xfrm>
              <a:prstGeom prst="rect">
                <a:avLst/>
              </a:prstGeom>
              <a:solidFill>
                <a:srgbClr val="AC957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207" name="Group 207"/>
              <p:cNvGrpSpPr/>
              <p:nvPr/>
            </p:nvGrpSpPr>
            <p:grpSpPr>
              <a:xfrm>
                <a:off x="0" y="0"/>
                <a:ext cx="317500" cy="317500"/>
                <a:chOff x="0" y="0"/>
                <a:chExt cx="317500" cy="317500"/>
              </a:xfrm>
            </p:grpSpPr>
            <p:sp>
              <p:nvSpPr>
                <p:cNvPr id="205" name="Shape 205"/>
                <p:cNvSpPr/>
                <p:nvPr/>
              </p:nvSpPr>
              <p:spPr>
                <a:xfrm>
                  <a:off x="158750" y="0"/>
                  <a:ext cx="0" cy="317500"/>
                </a:xfrm>
                <a:prstGeom prst="line">
                  <a:avLst/>
                </a:prstGeom>
                <a:noFill/>
                <a:ln w="25400" cap="flat">
                  <a:solidFill>
                    <a:srgbClr val="F2E5D3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6" name="Shape 206"/>
                <p:cNvSpPr/>
                <p:nvPr/>
              </p:nvSpPr>
              <p:spPr>
                <a:xfrm>
                  <a:off x="0" y="158750"/>
                  <a:ext cx="317500" cy="0"/>
                </a:xfrm>
                <a:prstGeom prst="line">
                  <a:avLst/>
                </a:prstGeom>
                <a:noFill/>
                <a:ln w="25400" cap="flat">
                  <a:solidFill>
                    <a:srgbClr val="F2E5D3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</p:grpSp>
      <p:grpSp>
        <p:nvGrpSpPr>
          <p:cNvPr id="215" name="Group 215"/>
          <p:cNvGrpSpPr/>
          <p:nvPr/>
        </p:nvGrpSpPr>
        <p:grpSpPr>
          <a:xfrm>
            <a:off x="6982486" y="5148391"/>
            <a:ext cx="720341" cy="3138040"/>
            <a:chOff x="0" y="0"/>
            <a:chExt cx="720339" cy="3138038"/>
          </a:xfrm>
        </p:grpSpPr>
        <p:grpSp>
          <p:nvGrpSpPr>
            <p:cNvPr id="213" name="Group 213"/>
            <p:cNvGrpSpPr/>
            <p:nvPr/>
          </p:nvGrpSpPr>
          <p:grpSpPr>
            <a:xfrm>
              <a:off x="39981" y="0"/>
              <a:ext cx="640377" cy="185360"/>
              <a:chOff x="0" y="0"/>
              <a:chExt cx="640376" cy="185359"/>
            </a:xfrm>
          </p:grpSpPr>
          <p:sp>
            <p:nvSpPr>
              <p:cNvPr id="210" name="Shape 210"/>
              <p:cNvSpPr/>
              <p:nvPr/>
            </p:nvSpPr>
            <p:spPr>
              <a:xfrm>
                <a:off x="3991" y="0"/>
                <a:ext cx="632394" cy="185360"/>
              </a:xfrm>
              <a:prstGeom prst="rect">
                <a:avLst/>
              </a:prstGeom>
              <a:solidFill>
                <a:srgbClr val="F2E6D0"/>
              </a:solidFill>
              <a:ln w="25400" cap="flat">
                <a:solidFill>
                  <a:srgbClr val="AC957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>
                <a:off x="0" y="92679"/>
                <a:ext cx="640377" cy="1"/>
              </a:xfrm>
              <a:prstGeom prst="line">
                <a:avLst/>
              </a:prstGeom>
              <a:solidFill>
                <a:srgbClr val="F2E6D0"/>
              </a:solidFill>
              <a:ln w="25400" cap="flat">
                <a:solidFill>
                  <a:srgbClr val="AC957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V="1">
                <a:off x="233450" y="5941"/>
                <a:ext cx="173477" cy="173477"/>
              </a:xfrm>
              <a:prstGeom prst="line">
                <a:avLst/>
              </a:prstGeom>
              <a:solidFill>
                <a:srgbClr val="F2E6D0"/>
              </a:solidFill>
              <a:ln w="25400" cap="flat">
                <a:solidFill>
                  <a:srgbClr val="AC957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214" name="Shape 214"/>
            <p:cNvSpPr/>
            <p:nvPr/>
          </p:nvSpPr>
          <p:spPr>
            <a:xfrm>
              <a:off x="0" y="573234"/>
              <a:ext cx="720339" cy="25648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sz="4000">
                  <a:solidFill>
                    <a:srgbClr val="53301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活动预告</a:t>
              </a:r>
              <a:endParaRPr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</p:grpSp>
      <p:grpSp>
        <p:nvGrpSpPr>
          <p:cNvPr id="227" name="Group 227"/>
          <p:cNvGrpSpPr/>
          <p:nvPr/>
        </p:nvGrpSpPr>
        <p:grpSpPr>
          <a:xfrm>
            <a:off x="10283152" y="5148391"/>
            <a:ext cx="720340" cy="3753592"/>
            <a:chOff x="0" y="0"/>
            <a:chExt cx="720339" cy="3753591"/>
          </a:xfrm>
        </p:grpSpPr>
        <p:grpSp>
          <p:nvGrpSpPr>
            <p:cNvPr id="225" name="Group 225"/>
            <p:cNvGrpSpPr/>
            <p:nvPr/>
          </p:nvGrpSpPr>
          <p:grpSpPr>
            <a:xfrm>
              <a:off x="39981" y="0"/>
              <a:ext cx="640377" cy="185360"/>
              <a:chOff x="0" y="0"/>
              <a:chExt cx="640376" cy="185359"/>
            </a:xfrm>
          </p:grpSpPr>
          <p:sp>
            <p:nvSpPr>
              <p:cNvPr id="222" name="Shape 222"/>
              <p:cNvSpPr/>
              <p:nvPr/>
            </p:nvSpPr>
            <p:spPr>
              <a:xfrm>
                <a:off x="3991" y="0"/>
                <a:ext cx="632394" cy="185360"/>
              </a:xfrm>
              <a:prstGeom prst="rect">
                <a:avLst/>
              </a:prstGeom>
              <a:solidFill>
                <a:srgbClr val="F2E6D0"/>
              </a:solidFill>
              <a:ln w="25400" cap="flat">
                <a:solidFill>
                  <a:srgbClr val="AC957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3" name="Shape 223"/>
              <p:cNvSpPr/>
              <p:nvPr/>
            </p:nvSpPr>
            <p:spPr>
              <a:xfrm>
                <a:off x="0" y="92679"/>
                <a:ext cx="640377" cy="1"/>
              </a:xfrm>
              <a:prstGeom prst="line">
                <a:avLst/>
              </a:prstGeom>
              <a:solidFill>
                <a:srgbClr val="F2E6D0"/>
              </a:solidFill>
              <a:ln w="25400" cap="flat">
                <a:solidFill>
                  <a:srgbClr val="AC957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4" name="Shape 224"/>
              <p:cNvSpPr/>
              <p:nvPr/>
            </p:nvSpPr>
            <p:spPr>
              <a:xfrm flipV="1">
                <a:off x="233450" y="5941"/>
                <a:ext cx="173477" cy="173477"/>
              </a:xfrm>
              <a:prstGeom prst="line">
                <a:avLst/>
              </a:prstGeom>
              <a:solidFill>
                <a:srgbClr val="F2E6D0"/>
              </a:solidFill>
              <a:ln w="25400" cap="flat">
                <a:solidFill>
                  <a:srgbClr val="AC957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226" name="Shape 226"/>
            <p:cNvSpPr/>
            <p:nvPr/>
          </p:nvSpPr>
          <p:spPr>
            <a:xfrm>
              <a:off x="0" y="573234"/>
              <a:ext cx="720339" cy="3180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sz="4000">
                  <a:solidFill>
                    <a:srgbClr val="53301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合作与探索</a:t>
              </a:r>
              <a:endParaRPr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</p:grpSp>
      <p:grpSp>
        <p:nvGrpSpPr>
          <p:cNvPr id="233" name="Group 233"/>
          <p:cNvGrpSpPr/>
          <p:nvPr/>
        </p:nvGrpSpPr>
        <p:grpSpPr>
          <a:xfrm>
            <a:off x="13380509" y="5148392"/>
            <a:ext cx="720341" cy="3753593"/>
            <a:chOff x="0" y="0"/>
            <a:chExt cx="720339" cy="3753590"/>
          </a:xfrm>
        </p:grpSpPr>
        <p:grpSp>
          <p:nvGrpSpPr>
            <p:cNvPr id="231" name="Group 231"/>
            <p:cNvGrpSpPr/>
            <p:nvPr/>
          </p:nvGrpSpPr>
          <p:grpSpPr>
            <a:xfrm>
              <a:off x="39981" y="0"/>
              <a:ext cx="640377" cy="185360"/>
              <a:chOff x="0" y="0"/>
              <a:chExt cx="640376" cy="185359"/>
            </a:xfrm>
          </p:grpSpPr>
          <p:sp>
            <p:nvSpPr>
              <p:cNvPr id="228" name="Shape 228"/>
              <p:cNvSpPr/>
              <p:nvPr/>
            </p:nvSpPr>
            <p:spPr>
              <a:xfrm>
                <a:off x="3991" y="0"/>
                <a:ext cx="632394" cy="185360"/>
              </a:xfrm>
              <a:prstGeom prst="rect">
                <a:avLst/>
              </a:prstGeom>
              <a:solidFill>
                <a:srgbClr val="F2E6D0"/>
              </a:solidFill>
              <a:ln w="25400" cap="flat">
                <a:solidFill>
                  <a:srgbClr val="AC957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9" name="Shape 229"/>
              <p:cNvSpPr/>
              <p:nvPr/>
            </p:nvSpPr>
            <p:spPr>
              <a:xfrm>
                <a:off x="0" y="92679"/>
                <a:ext cx="640377" cy="1"/>
              </a:xfrm>
              <a:prstGeom prst="line">
                <a:avLst/>
              </a:prstGeom>
              <a:solidFill>
                <a:srgbClr val="F2E6D0"/>
              </a:solidFill>
              <a:ln w="25400" cap="flat">
                <a:solidFill>
                  <a:srgbClr val="AC957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V="1">
                <a:off x="233450" y="5941"/>
                <a:ext cx="173477" cy="173477"/>
              </a:xfrm>
              <a:prstGeom prst="line">
                <a:avLst/>
              </a:prstGeom>
              <a:solidFill>
                <a:srgbClr val="F2E6D0"/>
              </a:solidFill>
              <a:ln w="25400" cap="flat">
                <a:solidFill>
                  <a:srgbClr val="AC957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232" name="Shape 232"/>
            <p:cNvSpPr/>
            <p:nvPr/>
          </p:nvSpPr>
          <p:spPr>
            <a:xfrm>
              <a:off x="0" y="573234"/>
              <a:ext cx="720339" cy="31803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sz="4000">
                  <a:solidFill>
                    <a:srgbClr val="53301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区块链共识</a:t>
              </a:r>
              <a:endParaRPr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</p:grpSp>
      <p:grpSp>
        <p:nvGrpSpPr>
          <p:cNvPr id="245" name="Group 245"/>
          <p:cNvGrpSpPr/>
          <p:nvPr/>
        </p:nvGrpSpPr>
        <p:grpSpPr>
          <a:xfrm>
            <a:off x="16681175" y="5148391"/>
            <a:ext cx="720340" cy="3138039"/>
            <a:chOff x="0" y="0"/>
            <a:chExt cx="720339" cy="3138039"/>
          </a:xfrm>
        </p:grpSpPr>
        <p:grpSp>
          <p:nvGrpSpPr>
            <p:cNvPr id="243" name="Group 243"/>
            <p:cNvGrpSpPr/>
            <p:nvPr/>
          </p:nvGrpSpPr>
          <p:grpSpPr>
            <a:xfrm>
              <a:off x="39980" y="0"/>
              <a:ext cx="640377" cy="185360"/>
              <a:chOff x="0" y="0"/>
              <a:chExt cx="640376" cy="185359"/>
            </a:xfrm>
          </p:grpSpPr>
          <p:sp>
            <p:nvSpPr>
              <p:cNvPr id="240" name="Shape 240"/>
              <p:cNvSpPr/>
              <p:nvPr/>
            </p:nvSpPr>
            <p:spPr>
              <a:xfrm>
                <a:off x="3991" y="0"/>
                <a:ext cx="632394" cy="185360"/>
              </a:xfrm>
              <a:prstGeom prst="rect">
                <a:avLst/>
              </a:prstGeom>
              <a:solidFill>
                <a:srgbClr val="F2E6D0"/>
              </a:solidFill>
              <a:ln w="25400" cap="flat">
                <a:solidFill>
                  <a:srgbClr val="AC957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>
                <a:off x="0" y="92679"/>
                <a:ext cx="640377" cy="1"/>
              </a:xfrm>
              <a:prstGeom prst="line">
                <a:avLst/>
              </a:prstGeom>
              <a:solidFill>
                <a:srgbClr val="F2E6D0"/>
              </a:solidFill>
              <a:ln w="25400" cap="flat">
                <a:solidFill>
                  <a:srgbClr val="AC957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V="1">
                <a:off x="233450" y="5941"/>
                <a:ext cx="173477" cy="173477"/>
              </a:xfrm>
              <a:prstGeom prst="line">
                <a:avLst/>
              </a:prstGeom>
              <a:solidFill>
                <a:srgbClr val="F2E6D0"/>
              </a:solidFill>
              <a:ln w="25400" cap="flat">
                <a:solidFill>
                  <a:srgbClr val="AC957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244" name="Shape 244"/>
            <p:cNvSpPr/>
            <p:nvPr/>
          </p:nvSpPr>
          <p:spPr>
            <a:xfrm>
              <a:off x="0" y="573234"/>
              <a:ext cx="720339" cy="25648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sz="4000">
                  <a:solidFill>
                    <a:srgbClr val="53301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权利何来</a:t>
              </a:r>
              <a:endParaRPr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</p:grpSp>
      <p:pic>
        <p:nvPicPr>
          <p:cNvPr id="250" name="中国龙_0001_Layer-7-副本-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9593" y="1169906"/>
            <a:ext cx="993720" cy="1075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479" y="9129217"/>
            <a:ext cx="640848" cy="6645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8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99"/>
                            </p:stCondLst>
                            <p:childTnLst>
                              <p:par>
                                <p:cTn id="9" presetID="18" presetClass="entr" presetSubtype="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499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98"/>
                            </p:stCondLst>
                            <p:childTnLst>
                              <p:par>
                                <p:cTn id="13" presetID="18" presetClass="entr" presetSubtype="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499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97"/>
                            </p:stCondLst>
                            <p:childTnLst>
                              <p:par>
                                <p:cTn id="17" presetID="18" presetClass="entr" presetSubtype="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499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3" animBg="1" advAuto="0"/>
      <p:bldP spid="227" grpId="5" animBg="1" advAuto="0"/>
      <p:bldP spid="233" grpId="6" animBg="1" advAuto="0"/>
      <p:bldP spid="245" grpId="8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>
          <a:xfrm>
            <a:off x="12307953" y="4084637"/>
            <a:ext cx="10966383" cy="5207000"/>
          </a:xfrm>
          <a:prstGeom prst="rect">
            <a:avLst/>
          </a:prstGeom>
        </p:spPr>
        <p:txBody>
          <a:bodyPr/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None/>
            </a:pPr>
            <a:r>
              <a:rPr lang="zh-CN" altLang="en-US" dirty="0">
                <a:solidFill>
                  <a:srgbClr val="6B4D3C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物权、股权、债权等产权的创始来自于一定的法律关系</a:t>
            </a:r>
            <a:endParaRPr lang="en-US" altLang="zh-CN" dirty="0">
              <a:solidFill>
                <a:srgbClr val="6B4D3C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0" indent="0" hangingPunct="1">
              <a:buNone/>
            </a:pPr>
            <a:r>
              <a:rPr lang="zh-CN" altLang="en-US" dirty="0">
                <a:solidFill>
                  <a:srgbClr val="6B4D3C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产权的最终保障是一国的司法制度</a:t>
            </a:r>
            <a:endParaRPr lang="en-US" altLang="zh-CN" dirty="0">
              <a:solidFill>
                <a:srgbClr val="6B4D3C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marL="0" indent="0" hangingPunct="1">
              <a:buNone/>
            </a:pPr>
            <a:r>
              <a:rPr lang="zh-CN" altLang="en-US" dirty="0">
                <a:solidFill>
                  <a:srgbClr val="6B4D3C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故次，区块链产权登记需要从底层考虑合规性设计</a:t>
            </a:r>
            <a:endParaRPr lang="en-US" altLang="zh-CN" dirty="0">
              <a:solidFill>
                <a:srgbClr val="6B4D3C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581274" y="4256088"/>
            <a:ext cx="8520113" cy="5207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zh-CN" altLang="en-US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司法制度是</a:t>
            </a:r>
            <a:endParaRPr lang="en-US" altLang="zh-CN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  <a:p>
            <a:pPr hangingPunct="1"/>
            <a:r>
              <a:rPr lang="zh-CN" altLang="en-US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权利的</a:t>
            </a:r>
            <a:endParaRPr lang="en-US" altLang="zh-CN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  <a:p>
            <a:pPr hangingPunct="1"/>
            <a:r>
              <a:rPr lang="zh-CN" altLang="en-US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最终保障</a:t>
            </a:r>
          </a:p>
        </p:txBody>
      </p:sp>
      <p:sp>
        <p:nvSpPr>
          <p:cNvPr id="4" name="Shape 363"/>
          <p:cNvSpPr/>
          <p:nvPr/>
        </p:nvSpPr>
        <p:spPr>
          <a:xfrm flipH="1">
            <a:off x="11294267" y="4256088"/>
            <a:ext cx="0" cy="5207000"/>
          </a:xfrm>
          <a:prstGeom prst="line">
            <a:avLst/>
          </a:prstGeom>
          <a:noFill/>
          <a:ln w="25400" cap="flat">
            <a:solidFill>
              <a:srgbClr val="AF2931">
                <a:alpha val="54944"/>
              </a:srgb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92742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roup 358"/>
          <p:cNvGrpSpPr/>
          <p:nvPr/>
        </p:nvGrpSpPr>
        <p:grpSpPr>
          <a:xfrm>
            <a:off x="14856947" y="2546042"/>
            <a:ext cx="3573678" cy="8800287"/>
            <a:chOff x="-1141662" y="-1"/>
            <a:chExt cx="3573675" cy="8800286"/>
          </a:xfrm>
        </p:grpSpPr>
        <p:sp>
          <p:nvSpPr>
            <p:cNvPr id="353" name="Shape 353"/>
            <p:cNvSpPr/>
            <p:nvPr/>
          </p:nvSpPr>
          <p:spPr>
            <a:xfrm>
              <a:off x="-1141662" y="-1"/>
              <a:ext cx="2564803" cy="8800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vert="eaVert" wrap="square" lIns="50800" tIns="50800" rIns="50800" bIns="50800" numCol="1" anchor="t">
              <a:spAutoFit/>
            </a:bodyPr>
            <a:lstStyle>
              <a:lvl1pPr>
                <a:defRPr sz="2500">
                  <a:solidFill>
                    <a:srgbClr val="6D4E3C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l"/>
              <a:r>
                <a:rPr lang="zh-CN" altLang="zh-CN" sz="32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实名身份信息是大量实体世界资产的确权基础。小蚁区块链中，当某笔交易需要实名时，用户需要有证明其身份的能力。同时，这种身份信息的公开范围应该由该用户控制。该笔交易外的第三方不应该获得用户身份信息。</a:t>
              </a:r>
              <a:endParaRPr sz="2400" dirty="0"/>
            </a:p>
          </p:txBody>
        </p:sp>
        <p:sp>
          <p:nvSpPr>
            <p:cNvPr id="354" name="Shape 354"/>
            <p:cNvSpPr/>
            <p:nvPr/>
          </p:nvSpPr>
          <p:spPr>
            <a:xfrm>
              <a:off x="1612117" y="0"/>
              <a:ext cx="819896" cy="5488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>
                  <a:solidFill>
                    <a:srgbClr val="53301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可选的实名认证</a:t>
              </a:r>
              <a:endParaRPr lang="en-US" altLang="zh-CN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 flipH="1">
              <a:off x="1477338" y="92660"/>
              <a:ext cx="65384" cy="8707624"/>
            </a:xfrm>
            <a:prstGeom prst="line">
              <a:avLst/>
            </a:prstGeom>
            <a:noFill/>
            <a:ln w="25400" cap="flat">
              <a:solidFill>
                <a:srgbClr val="AF2931">
                  <a:alpha val="54944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365" name="Group 365"/>
          <p:cNvGrpSpPr/>
          <p:nvPr/>
        </p:nvGrpSpPr>
        <p:grpSpPr>
          <a:xfrm>
            <a:off x="8998778" y="2498325"/>
            <a:ext cx="4260258" cy="8822910"/>
            <a:chOff x="-292088" y="0"/>
            <a:chExt cx="3051727" cy="8566447"/>
          </a:xfrm>
        </p:grpSpPr>
        <p:sp>
          <p:nvSpPr>
            <p:cNvPr id="359" name="Shape 359"/>
            <p:cNvSpPr/>
            <p:nvPr/>
          </p:nvSpPr>
          <p:spPr>
            <a:xfrm>
              <a:off x="-292088" y="0"/>
              <a:ext cx="2189981" cy="85664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vert="eaVert" wrap="square" lIns="50800" tIns="50800" rIns="50800" bIns="50800" numCol="1" anchor="t">
              <a:spAutoFit/>
            </a:bodyPr>
            <a:lstStyle>
              <a:lvl1pPr>
                <a:defRPr sz="2500">
                  <a:solidFill>
                    <a:srgbClr val="6D4E3C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l"/>
              <a:r>
                <a:rPr lang="zh-CN" altLang="zh-CN" sz="32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区块链资产数字化的通行做法是“代币化”。然而代币化在法律上有诸多瑕疵，股权转让</a:t>
              </a:r>
              <a:r>
                <a:rPr lang="zh-CN" altLang="en-US" sz="32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在</a:t>
              </a:r>
              <a:r>
                <a:rPr lang="zh-CN" altLang="zh-CN" sz="32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法律上是一种合同，需要双方意思一致。而代币化后的股权转让则变成了一种单方同意即可完成的转账行为。因此小蚁区块链的设计目标是用电子凭证化、电子合同化的方式来导入资产。</a:t>
              </a:r>
              <a:endParaRPr sz="32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2099565" y="0"/>
              <a:ext cx="660074" cy="85664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>
                  <a:solidFill>
                    <a:srgbClr val="53301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电子凭证化，而非代币化</a:t>
              </a:r>
            </a:p>
          </p:txBody>
        </p:sp>
        <p:sp>
          <p:nvSpPr>
            <p:cNvPr id="363" name="Shape 363"/>
            <p:cNvSpPr/>
            <p:nvPr/>
          </p:nvSpPr>
          <p:spPr>
            <a:xfrm flipH="1">
              <a:off x="2017469" y="92661"/>
              <a:ext cx="1" cy="8451821"/>
            </a:xfrm>
            <a:prstGeom prst="line">
              <a:avLst/>
            </a:prstGeom>
            <a:noFill/>
            <a:ln w="25400" cap="flat">
              <a:solidFill>
                <a:srgbClr val="AF2931">
                  <a:alpha val="54944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370" name="Group 370"/>
          <p:cNvGrpSpPr/>
          <p:nvPr/>
        </p:nvGrpSpPr>
        <p:grpSpPr>
          <a:xfrm>
            <a:off x="4332186" y="2520950"/>
            <a:ext cx="2601492" cy="8800285"/>
            <a:chOff x="-633108" y="0"/>
            <a:chExt cx="2601491" cy="8800284"/>
          </a:xfrm>
        </p:grpSpPr>
        <p:sp>
          <p:nvSpPr>
            <p:cNvPr id="366" name="Shape 366"/>
            <p:cNvSpPr/>
            <p:nvPr/>
          </p:nvSpPr>
          <p:spPr>
            <a:xfrm>
              <a:off x="-633108" y="0"/>
              <a:ext cx="1579919" cy="880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vert="eaVert" wrap="square" lIns="50800" tIns="50800" rIns="50800" bIns="50800" numCol="1" anchor="t">
              <a:spAutoFit/>
            </a:bodyPr>
            <a:lstStyle>
              <a:lvl1pPr>
                <a:defRPr sz="2500">
                  <a:solidFill>
                    <a:srgbClr val="6D4E3C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l"/>
              <a:r>
                <a:rPr lang="zh-CN" altLang="en-US" sz="32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实践中，数字签名并不能获得法庭的默认支持。其实质问题在于法庭对于“可靠的电子签名”的认定是依照</a:t>
              </a:r>
              <a:r>
                <a:rPr lang="en-US" altLang="zh-CN" sz="32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《</a:t>
              </a:r>
              <a:r>
                <a:rPr lang="zh-CN" altLang="en-US" sz="32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电子签名法</a:t>
              </a:r>
              <a:r>
                <a:rPr lang="en-US" altLang="zh-CN" sz="32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》</a:t>
              </a:r>
              <a:r>
                <a:rPr lang="zh-CN" altLang="en-US" sz="32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的四点要求的。</a:t>
              </a:r>
              <a:endParaRPr lang="en-US" altLang="zh-CN" sz="32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1148486" y="0"/>
              <a:ext cx="819897" cy="62581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>
                  <a:solidFill>
                    <a:srgbClr val="53301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数字签名就够了吗</a:t>
              </a:r>
            </a:p>
          </p:txBody>
        </p:sp>
        <p:sp>
          <p:nvSpPr>
            <p:cNvPr id="369" name="Shape 369"/>
            <p:cNvSpPr/>
            <p:nvPr/>
          </p:nvSpPr>
          <p:spPr>
            <a:xfrm>
              <a:off x="1066391" y="92661"/>
              <a:ext cx="12699" cy="8707623"/>
            </a:xfrm>
            <a:prstGeom prst="line">
              <a:avLst/>
            </a:prstGeom>
            <a:noFill/>
            <a:ln w="25400" cap="flat">
              <a:solidFill>
                <a:srgbClr val="AF2931">
                  <a:alpha val="54944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383" name="Group 383"/>
          <p:cNvGrpSpPr/>
          <p:nvPr/>
        </p:nvGrpSpPr>
        <p:grpSpPr>
          <a:xfrm>
            <a:off x="20320939" y="2592100"/>
            <a:ext cx="1578438" cy="8729135"/>
            <a:chOff x="0" y="-1"/>
            <a:chExt cx="1578437" cy="8729132"/>
          </a:xfrm>
        </p:grpSpPr>
        <p:sp>
          <p:nvSpPr>
            <p:cNvPr id="380" name="Shape 380"/>
            <p:cNvSpPr/>
            <p:nvPr/>
          </p:nvSpPr>
          <p:spPr>
            <a:xfrm>
              <a:off x="0" y="-1"/>
              <a:ext cx="1578437" cy="8729132"/>
            </a:xfrm>
            <a:prstGeom prst="rect">
              <a:avLst/>
            </a:prstGeom>
            <a:solidFill>
              <a:srgbClr val="E4D1B3"/>
            </a:solidFill>
            <a:ln w="381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134776" y="1399640"/>
              <a:ext cx="1308882" cy="6750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7000">
                  <a:solidFill>
                    <a:srgbClr val="53301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sz="5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小蚁的合规性设计</a:t>
              </a:r>
              <a:endParaRPr sz="54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324077" y="207524"/>
              <a:ext cx="930281" cy="930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596" extrusionOk="0">
                  <a:moveTo>
                    <a:pt x="10551" y="1"/>
                  </a:moveTo>
                  <a:cubicBezTo>
                    <a:pt x="10328" y="3"/>
                    <a:pt x="10108" y="10"/>
                    <a:pt x="9885" y="24"/>
                  </a:cubicBezTo>
                  <a:cubicBezTo>
                    <a:pt x="9476" y="80"/>
                    <a:pt x="9030" y="90"/>
                    <a:pt x="8658" y="239"/>
                  </a:cubicBezTo>
                  <a:cubicBezTo>
                    <a:pt x="8501" y="267"/>
                    <a:pt x="8352" y="369"/>
                    <a:pt x="8222" y="471"/>
                  </a:cubicBezTo>
                  <a:cubicBezTo>
                    <a:pt x="8064" y="667"/>
                    <a:pt x="7887" y="872"/>
                    <a:pt x="7905" y="1152"/>
                  </a:cubicBezTo>
                  <a:cubicBezTo>
                    <a:pt x="7933" y="1226"/>
                    <a:pt x="7924" y="1347"/>
                    <a:pt x="8008" y="1374"/>
                  </a:cubicBezTo>
                  <a:cubicBezTo>
                    <a:pt x="7989" y="1421"/>
                    <a:pt x="7989" y="1422"/>
                    <a:pt x="7989" y="1422"/>
                  </a:cubicBezTo>
                  <a:cubicBezTo>
                    <a:pt x="8082" y="1496"/>
                    <a:pt x="8138" y="1682"/>
                    <a:pt x="8277" y="1635"/>
                  </a:cubicBezTo>
                  <a:cubicBezTo>
                    <a:pt x="8296" y="1589"/>
                    <a:pt x="8351" y="1552"/>
                    <a:pt x="8342" y="1496"/>
                  </a:cubicBezTo>
                  <a:cubicBezTo>
                    <a:pt x="8240" y="1421"/>
                    <a:pt x="8193" y="1319"/>
                    <a:pt x="8165" y="1216"/>
                  </a:cubicBezTo>
                  <a:cubicBezTo>
                    <a:pt x="8119" y="928"/>
                    <a:pt x="8342" y="620"/>
                    <a:pt x="8593" y="490"/>
                  </a:cubicBezTo>
                  <a:cubicBezTo>
                    <a:pt x="8946" y="378"/>
                    <a:pt x="9309" y="313"/>
                    <a:pt x="9699" y="294"/>
                  </a:cubicBezTo>
                  <a:cubicBezTo>
                    <a:pt x="9782" y="304"/>
                    <a:pt x="9866" y="238"/>
                    <a:pt x="9949" y="304"/>
                  </a:cubicBezTo>
                  <a:cubicBezTo>
                    <a:pt x="9949" y="322"/>
                    <a:pt x="9940" y="331"/>
                    <a:pt x="9931" y="350"/>
                  </a:cubicBezTo>
                  <a:cubicBezTo>
                    <a:pt x="9680" y="368"/>
                    <a:pt x="9680" y="369"/>
                    <a:pt x="9680" y="369"/>
                  </a:cubicBezTo>
                  <a:cubicBezTo>
                    <a:pt x="9290" y="424"/>
                    <a:pt x="8890" y="434"/>
                    <a:pt x="8547" y="602"/>
                  </a:cubicBezTo>
                  <a:cubicBezTo>
                    <a:pt x="8407" y="751"/>
                    <a:pt x="8240" y="909"/>
                    <a:pt x="8240" y="1114"/>
                  </a:cubicBezTo>
                  <a:cubicBezTo>
                    <a:pt x="8249" y="1216"/>
                    <a:pt x="8287" y="1347"/>
                    <a:pt x="8380" y="1384"/>
                  </a:cubicBezTo>
                  <a:cubicBezTo>
                    <a:pt x="8407" y="1356"/>
                    <a:pt x="8398" y="1310"/>
                    <a:pt x="8398" y="1264"/>
                  </a:cubicBezTo>
                  <a:cubicBezTo>
                    <a:pt x="8343" y="1161"/>
                    <a:pt x="8324" y="1002"/>
                    <a:pt x="8398" y="899"/>
                  </a:cubicBezTo>
                  <a:cubicBezTo>
                    <a:pt x="8482" y="722"/>
                    <a:pt x="8658" y="602"/>
                    <a:pt x="8835" y="593"/>
                  </a:cubicBezTo>
                  <a:cubicBezTo>
                    <a:pt x="8937" y="574"/>
                    <a:pt x="9048" y="536"/>
                    <a:pt x="9160" y="545"/>
                  </a:cubicBezTo>
                  <a:cubicBezTo>
                    <a:pt x="9253" y="490"/>
                    <a:pt x="9373" y="509"/>
                    <a:pt x="9475" y="490"/>
                  </a:cubicBezTo>
                  <a:cubicBezTo>
                    <a:pt x="9791" y="453"/>
                    <a:pt x="10117" y="397"/>
                    <a:pt x="10433" y="425"/>
                  </a:cubicBezTo>
                  <a:cubicBezTo>
                    <a:pt x="10767" y="397"/>
                    <a:pt x="11092" y="416"/>
                    <a:pt x="11454" y="425"/>
                  </a:cubicBezTo>
                  <a:cubicBezTo>
                    <a:pt x="11547" y="444"/>
                    <a:pt x="11650" y="434"/>
                    <a:pt x="11743" y="443"/>
                  </a:cubicBezTo>
                  <a:cubicBezTo>
                    <a:pt x="12226" y="489"/>
                    <a:pt x="12727" y="574"/>
                    <a:pt x="13201" y="686"/>
                  </a:cubicBezTo>
                  <a:cubicBezTo>
                    <a:pt x="13256" y="742"/>
                    <a:pt x="13256" y="741"/>
                    <a:pt x="13256" y="741"/>
                  </a:cubicBezTo>
                  <a:cubicBezTo>
                    <a:pt x="13312" y="788"/>
                    <a:pt x="13377" y="741"/>
                    <a:pt x="13432" y="751"/>
                  </a:cubicBezTo>
                  <a:cubicBezTo>
                    <a:pt x="13581" y="825"/>
                    <a:pt x="13694" y="993"/>
                    <a:pt x="13694" y="1161"/>
                  </a:cubicBezTo>
                  <a:cubicBezTo>
                    <a:pt x="13731" y="1282"/>
                    <a:pt x="13619" y="1375"/>
                    <a:pt x="13675" y="1477"/>
                  </a:cubicBezTo>
                  <a:cubicBezTo>
                    <a:pt x="13768" y="1384"/>
                    <a:pt x="13768" y="1244"/>
                    <a:pt x="13777" y="1123"/>
                  </a:cubicBezTo>
                  <a:cubicBezTo>
                    <a:pt x="13740" y="956"/>
                    <a:pt x="13656" y="751"/>
                    <a:pt x="13479" y="695"/>
                  </a:cubicBezTo>
                  <a:cubicBezTo>
                    <a:pt x="13387" y="677"/>
                    <a:pt x="13340" y="518"/>
                    <a:pt x="13238" y="602"/>
                  </a:cubicBezTo>
                  <a:cubicBezTo>
                    <a:pt x="12950" y="546"/>
                    <a:pt x="12653" y="462"/>
                    <a:pt x="12346" y="425"/>
                  </a:cubicBezTo>
                  <a:cubicBezTo>
                    <a:pt x="12021" y="360"/>
                    <a:pt x="11668" y="341"/>
                    <a:pt x="11343" y="323"/>
                  </a:cubicBezTo>
                  <a:cubicBezTo>
                    <a:pt x="10887" y="304"/>
                    <a:pt x="10442" y="323"/>
                    <a:pt x="9996" y="323"/>
                  </a:cubicBezTo>
                  <a:cubicBezTo>
                    <a:pt x="9969" y="313"/>
                    <a:pt x="9986" y="266"/>
                    <a:pt x="10005" y="266"/>
                  </a:cubicBezTo>
                  <a:cubicBezTo>
                    <a:pt x="10228" y="257"/>
                    <a:pt x="10228" y="258"/>
                    <a:pt x="10228" y="258"/>
                  </a:cubicBezTo>
                  <a:cubicBezTo>
                    <a:pt x="10683" y="230"/>
                    <a:pt x="11147" y="238"/>
                    <a:pt x="11584" y="275"/>
                  </a:cubicBezTo>
                  <a:cubicBezTo>
                    <a:pt x="11918" y="294"/>
                    <a:pt x="12291" y="350"/>
                    <a:pt x="12625" y="397"/>
                  </a:cubicBezTo>
                  <a:cubicBezTo>
                    <a:pt x="13015" y="537"/>
                    <a:pt x="13517" y="472"/>
                    <a:pt x="13777" y="872"/>
                  </a:cubicBezTo>
                  <a:cubicBezTo>
                    <a:pt x="13889" y="1096"/>
                    <a:pt x="13869" y="1365"/>
                    <a:pt x="13702" y="1561"/>
                  </a:cubicBezTo>
                  <a:cubicBezTo>
                    <a:pt x="13637" y="1635"/>
                    <a:pt x="13721" y="1710"/>
                    <a:pt x="13749" y="1775"/>
                  </a:cubicBezTo>
                  <a:cubicBezTo>
                    <a:pt x="13823" y="1785"/>
                    <a:pt x="13860" y="1701"/>
                    <a:pt x="13916" y="1673"/>
                  </a:cubicBezTo>
                  <a:cubicBezTo>
                    <a:pt x="14065" y="1477"/>
                    <a:pt x="14111" y="1236"/>
                    <a:pt x="14055" y="984"/>
                  </a:cubicBezTo>
                  <a:cubicBezTo>
                    <a:pt x="13981" y="640"/>
                    <a:pt x="13656" y="406"/>
                    <a:pt x="13341" y="304"/>
                  </a:cubicBezTo>
                  <a:cubicBezTo>
                    <a:pt x="12932" y="192"/>
                    <a:pt x="12542" y="135"/>
                    <a:pt x="12105" y="80"/>
                  </a:cubicBezTo>
                  <a:cubicBezTo>
                    <a:pt x="11929" y="42"/>
                    <a:pt x="11733" y="52"/>
                    <a:pt x="11566" y="24"/>
                  </a:cubicBezTo>
                  <a:cubicBezTo>
                    <a:pt x="11455" y="24"/>
                    <a:pt x="11333" y="-4"/>
                    <a:pt x="11231" y="5"/>
                  </a:cubicBezTo>
                  <a:cubicBezTo>
                    <a:pt x="10999" y="1"/>
                    <a:pt x="10774" y="-2"/>
                    <a:pt x="10551" y="1"/>
                  </a:cubicBezTo>
                  <a:close/>
                  <a:moveTo>
                    <a:pt x="7841" y="445"/>
                  </a:moveTo>
                  <a:cubicBezTo>
                    <a:pt x="7588" y="462"/>
                    <a:pt x="7348" y="602"/>
                    <a:pt x="7202" y="826"/>
                  </a:cubicBezTo>
                  <a:cubicBezTo>
                    <a:pt x="7155" y="1003"/>
                    <a:pt x="7155" y="1236"/>
                    <a:pt x="7266" y="1395"/>
                  </a:cubicBezTo>
                  <a:cubicBezTo>
                    <a:pt x="7359" y="1478"/>
                    <a:pt x="7490" y="1572"/>
                    <a:pt x="7621" y="1535"/>
                  </a:cubicBezTo>
                  <a:cubicBezTo>
                    <a:pt x="7723" y="1507"/>
                    <a:pt x="7807" y="1432"/>
                    <a:pt x="7816" y="1330"/>
                  </a:cubicBezTo>
                  <a:cubicBezTo>
                    <a:pt x="7825" y="1236"/>
                    <a:pt x="7741" y="1199"/>
                    <a:pt x="7676" y="1153"/>
                  </a:cubicBezTo>
                  <a:cubicBezTo>
                    <a:pt x="7583" y="1153"/>
                    <a:pt x="7517" y="1302"/>
                    <a:pt x="7443" y="1218"/>
                  </a:cubicBezTo>
                  <a:cubicBezTo>
                    <a:pt x="7359" y="1078"/>
                    <a:pt x="7463" y="938"/>
                    <a:pt x="7528" y="826"/>
                  </a:cubicBezTo>
                  <a:cubicBezTo>
                    <a:pt x="7639" y="696"/>
                    <a:pt x="7806" y="659"/>
                    <a:pt x="7983" y="659"/>
                  </a:cubicBezTo>
                  <a:cubicBezTo>
                    <a:pt x="8030" y="603"/>
                    <a:pt x="8104" y="546"/>
                    <a:pt x="8095" y="471"/>
                  </a:cubicBezTo>
                  <a:cubicBezTo>
                    <a:pt x="8011" y="448"/>
                    <a:pt x="7925" y="440"/>
                    <a:pt x="7841" y="445"/>
                  </a:cubicBezTo>
                  <a:close/>
                  <a:moveTo>
                    <a:pt x="14095" y="575"/>
                  </a:moveTo>
                  <a:cubicBezTo>
                    <a:pt x="14060" y="579"/>
                    <a:pt x="14025" y="589"/>
                    <a:pt x="13990" y="610"/>
                  </a:cubicBezTo>
                  <a:cubicBezTo>
                    <a:pt x="13999" y="666"/>
                    <a:pt x="14055" y="712"/>
                    <a:pt x="14055" y="768"/>
                  </a:cubicBezTo>
                  <a:cubicBezTo>
                    <a:pt x="14111" y="871"/>
                    <a:pt x="14278" y="787"/>
                    <a:pt x="14371" y="861"/>
                  </a:cubicBezTo>
                  <a:cubicBezTo>
                    <a:pt x="14474" y="927"/>
                    <a:pt x="14576" y="992"/>
                    <a:pt x="14604" y="1122"/>
                  </a:cubicBezTo>
                  <a:cubicBezTo>
                    <a:pt x="14614" y="1234"/>
                    <a:pt x="14604" y="1365"/>
                    <a:pt x="14502" y="1420"/>
                  </a:cubicBezTo>
                  <a:cubicBezTo>
                    <a:pt x="14409" y="1439"/>
                    <a:pt x="14437" y="1290"/>
                    <a:pt x="14335" y="1318"/>
                  </a:cubicBezTo>
                  <a:cubicBezTo>
                    <a:pt x="14288" y="1327"/>
                    <a:pt x="14223" y="1328"/>
                    <a:pt x="14214" y="1374"/>
                  </a:cubicBezTo>
                  <a:cubicBezTo>
                    <a:pt x="14177" y="1449"/>
                    <a:pt x="14185" y="1542"/>
                    <a:pt x="14231" y="1607"/>
                  </a:cubicBezTo>
                  <a:cubicBezTo>
                    <a:pt x="14315" y="1653"/>
                    <a:pt x="14409" y="1728"/>
                    <a:pt x="14511" y="1700"/>
                  </a:cubicBezTo>
                  <a:cubicBezTo>
                    <a:pt x="14679" y="1700"/>
                    <a:pt x="14772" y="1551"/>
                    <a:pt x="14837" y="1420"/>
                  </a:cubicBezTo>
                  <a:cubicBezTo>
                    <a:pt x="14921" y="1262"/>
                    <a:pt x="14856" y="1066"/>
                    <a:pt x="14790" y="917"/>
                  </a:cubicBezTo>
                  <a:cubicBezTo>
                    <a:pt x="14725" y="768"/>
                    <a:pt x="14558" y="693"/>
                    <a:pt x="14419" y="619"/>
                  </a:cubicBezTo>
                  <a:cubicBezTo>
                    <a:pt x="14307" y="612"/>
                    <a:pt x="14200" y="564"/>
                    <a:pt x="14095" y="575"/>
                  </a:cubicBezTo>
                  <a:close/>
                  <a:moveTo>
                    <a:pt x="10134" y="583"/>
                  </a:moveTo>
                  <a:cubicBezTo>
                    <a:pt x="10097" y="602"/>
                    <a:pt x="10033" y="593"/>
                    <a:pt x="10014" y="649"/>
                  </a:cubicBezTo>
                  <a:cubicBezTo>
                    <a:pt x="10191" y="789"/>
                    <a:pt x="10190" y="1031"/>
                    <a:pt x="10320" y="1208"/>
                  </a:cubicBezTo>
                  <a:cubicBezTo>
                    <a:pt x="10404" y="1320"/>
                    <a:pt x="10526" y="1394"/>
                    <a:pt x="10684" y="1357"/>
                  </a:cubicBezTo>
                  <a:cubicBezTo>
                    <a:pt x="10674" y="1273"/>
                    <a:pt x="10627" y="1207"/>
                    <a:pt x="10599" y="1142"/>
                  </a:cubicBezTo>
                  <a:cubicBezTo>
                    <a:pt x="10487" y="1161"/>
                    <a:pt x="10442" y="1097"/>
                    <a:pt x="10386" y="1031"/>
                  </a:cubicBezTo>
                  <a:cubicBezTo>
                    <a:pt x="10367" y="985"/>
                    <a:pt x="10367" y="919"/>
                    <a:pt x="10422" y="891"/>
                  </a:cubicBezTo>
                  <a:cubicBezTo>
                    <a:pt x="10450" y="863"/>
                    <a:pt x="10506" y="863"/>
                    <a:pt x="10534" y="872"/>
                  </a:cubicBezTo>
                  <a:cubicBezTo>
                    <a:pt x="10590" y="965"/>
                    <a:pt x="10432" y="891"/>
                    <a:pt x="10451" y="984"/>
                  </a:cubicBezTo>
                  <a:cubicBezTo>
                    <a:pt x="10469" y="1040"/>
                    <a:pt x="10516" y="1068"/>
                    <a:pt x="10572" y="1068"/>
                  </a:cubicBezTo>
                  <a:cubicBezTo>
                    <a:pt x="10665" y="1068"/>
                    <a:pt x="10683" y="966"/>
                    <a:pt x="10730" y="910"/>
                  </a:cubicBezTo>
                  <a:cubicBezTo>
                    <a:pt x="10776" y="835"/>
                    <a:pt x="10721" y="770"/>
                    <a:pt x="10684" y="714"/>
                  </a:cubicBezTo>
                  <a:cubicBezTo>
                    <a:pt x="10619" y="677"/>
                    <a:pt x="10525" y="667"/>
                    <a:pt x="10451" y="705"/>
                  </a:cubicBezTo>
                  <a:cubicBezTo>
                    <a:pt x="10358" y="639"/>
                    <a:pt x="10264" y="565"/>
                    <a:pt x="10134" y="583"/>
                  </a:cubicBezTo>
                  <a:close/>
                  <a:moveTo>
                    <a:pt x="11832" y="583"/>
                  </a:moveTo>
                  <a:cubicBezTo>
                    <a:pt x="11752" y="578"/>
                    <a:pt x="11670" y="614"/>
                    <a:pt x="11614" y="676"/>
                  </a:cubicBezTo>
                  <a:cubicBezTo>
                    <a:pt x="11549" y="769"/>
                    <a:pt x="11456" y="686"/>
                    <a:pt x="11354" y="714"/>
                  </a:cubicBezTo>
                  <a:cubicBezTo>
                    <a:pt x="11327" y="751"/>
                    <a:pt x="11261" y="769"/>
                    <a:pt x="11252" y="825"/>
                  </a:cubicBezTo>
                  <a:cubicBezTo>
                    <a:pt x="11317" y="918"/>
                    <a:pt x="11373" y="1001"/>
                    <a:pt x="11410" y="1094"/>
                  </a:cubicBezTo>
                  <a:cubicBezTo>
                    <a:pt x="11465" y="1140"/>
                    <a:pt x="11512" y="1066"/>
                    <a:pt x="11558" y="1048"/>
                  </a:cubicBezTo>
                  <a:cubicBezTo>
                    <a:pt x="11576" y="992"/>
                    <a:pt x="11531" y="918"/>
                    <a:pt x="11540" y="863"/>
                  </a:cubicBezTo>
                  <a:cubicBezTo>
                    <a:pt x="11550" y="863"/>
                    <a:pt x="11567" y="872"/>
                    <a:pt x="11567" y="872"/>
                  </a:cubicBezTo>
                  <a:cubicBezTo>
                    <a:pt x="11623" y="928"/>
                    <a:pt x="11661" y="1020"/>
                    <a:pt x="11624" y="1094"/>
                  </a:cubicBezTo>
                  <a:cubicBezTo>
                    <a:pt x="11577" y="1149"/>
                    <a:pt x="11493" y="1178"/>
                    <a:pt x="11410" y="1206"/>
                  </a:cubicBezTo>
                  <a:cubicBezTo>
                    <a:pt x="11317" y="1363"/>
                    <a:pt x="11318" y="1363"/>
                    <a:pt x="11318" y="1363"/>
                  </a:cubicBezTo>
                  <a:cubicBezTo>
                    <a:pt x="11336" y="1372"/>
                    <a:pt x="11336" y="1372"/>
                    <a:pt x="11336" y="1372"/>
                  </a:cubicBezTo>
                  <a:cubicBezTo>
                    <a:pt x="11456" y="1363"/>
                    <a:pt x="11605" y="1335"/>
                    <a:pt x="11698" y="1224"/>
                  </a:cubicBezTo>
                  <a:cubicBezTo>
                    <a:pt x="11791" y="1140"/>
                    <a:pt x="11781" y="1001"/>
                    <a:pt x="11827" y="890"/>
                  </a:cubicBezTo>
                  <a:cubicBezTo>
                    <a:pt x="11846" y="797"/>
                    <a:pt x="11911" y="705"/>
                    <a:pt x="11911" y="603"/>
                  </a:cubicBezTo>
                  <a:cubicBezTo>
                    <a:pt x="11885" y="592"/>
                    <a:pt x="11859" y="585"/>
                    <a:pt x="11832" y="583"/>
                  </a:cubicBezTo>
                  <a:close/>
                  <a:moveTo>
                    <a:pt x="9654" y="590"/>
                  </a:moveTo>
                  <a:cubicBezTo>
                    <a:pt x="9617" y="591"/>
                    <a:pt x="9579" y="599"/>
                    <a:pt x="9542" y="613"/>
                  </a:cubicBezTo>
                  <a:cubicBezTo>
                    <a:pt x="9431" y="631"/>
                    <a:pt x="9449" y="770"/>
                    <a:pt x="9366" y="807"/>
                  </a:cubicBezTo>
                  <a:cubicBezTo>
                    <a:pt x="9338" y="947"/>
                    <a:pt x="9486" y="845"/>
                    <a:pt x="9550" y="900"/>
                  </a:cubicBezTo>
                  <a:cubicBezTo>
                    <a:pt x="9624" y="910"/>
                    <a:pt x="9625" y="826"/>
                    <a:pt x="9643" y="788"/>
                  </a:cubicBezTo>
                  <a:cubicBezTo>
                    <a:pt x="9708" y="733"/>
                    <a:pt x="9773" y="788"/>
                    <a:pt x="9847" y="788"/>
                  </a:cubicBezTo>
                  <a:cubicBezTo>
                    <a:pt x="9930" y="816"/>
                    <a:pt x="9977" y="947"/>
                    <a:pt x="10079" y="900"/>
                  </a:cubicBezTo>
                  <a:cubicBezTo>
                    <a:pt x="10060" y="826"/>
                    <a:pt x="10024" y="770"/>
                    <a:pt x="9968" y="714"/>
                  </a:cubicBezTo>
                  <a:cubicBezTo>
                    <a:pt x="9878" y="637"/>
                    <a:pt x="9766" y="587"/>
                    <a:pt x="9654" y="590"/>
                  </a:cubicBezTo>
                  <a:close/>
                  <a:moveTo>
                    <a:pt x="12229" y="590"/>
                  </a:moveTo>
                  <a:cubicBezTo>
                    <a:pt x="12137" y="588"/>
                    <a:pt x="12048" y="615"/>
                    <a:pt x="11985" y="685"/>
                  </a:cubicBezTo>
                  <a:cubicBezTo>
                    <a:pt x="11994" y="777"/>
                    <a:pt x="11863" y="843"/>
                    <a:pt x="11910" y="945"/>
                  </a:cubicBezTo>
                  <a:cubicBezTo>
                    <a:pt x="11928" y="964"/>
                    <a:pt x="11948" y="945"/>
                    <a:pt x="11976" y="945"/>
                  </a:cubicBezTo>
                  <a:cubicBezTo>
                    <a:pt x="12041" y="834"/>
                    <a:pt x="12143" y="759"/>
                    <a:pt x="12273" y="759"/>
                  </a:cubicBezTo>
                  <a:cubicBezTo>
                    <a:pt x="12348" y="787"/>
                    <a:pt x="12265" y="880"/>
                    <a:pt x="12330" y="926"/>
                  </a:cubicBezTo>
                  <a:cubicBezTo>
                    <a:pt x="12349" y="973"/>
                    <a:pt x="12423" y="955"/>
                    <a:pt x="12460" y="945"/>
                  </a:cubicBezTo>
                  <a:cubicBezTo>
                    <a:pt x="12526" y="908"/>
                    <a:pt x="12507" y="833"/>
                    <a:pt x="12498" y="768"/>
                  </a:cubicBezTo>
                  <a:cubicBezTo>
                    <a:pt x="12470" y="694"/>
                    <a:pt x="12404" y="602"/>
                    <a:pt x="12320" y="602"/>
                  </a:cubicBezTo>
                  <a:cubicBezTo>
                    <a:pt x="12290" y="595"/>
                    <a:pt x="12259" y="591"/>
                    <a:pt x="12229" y="590"/>
                  </a:cubicBezTo>
                  <a:close/>
                  <a:moveTo>
                    <a:pt x="7056" y="680"/>
                  </a:moveTo>
                  <a:cubicBezTo>
                    <a:pt x="6954" y="673"/>
                    <a:pt x="6851" y="739"/>
                    <a:pt x="6775" y="817"/>
                  </a:cubicBezTo>
                  <a:cubicBezTo>
                    <a:pt x="6700" y="901"/>
                    <a:pt x="6840" y="892"/>
                    <a:pt x="6877" y="930"/>
                  </a:cubicBezTo>
                  <a:cubicBezTo>
                    <a:pt x="6970" y="855"/>
                    <a:pt x="7155" y="892"/>
                    <a:pt x="7155" y="714"/>
                  </a:cubicBezTo>
                  <a:cubicBezTo>
                    <a:pt x="7122" y="693"/>
                    <a:pt x="7090" y="682"/>
                    <a:pt x="7056" y="680"/>
                  </a:cubicBezTo>
                  <a:close/>
                  <a:moveTo>
                    <a:pt x="11032" y="734"/>
                  </a:moveTo>
                  <a:cubicBezTo>
                    <a:pt x="11016" y="735"/>
                    <a:pt x="11000" y="745"/>
                    <a:pt x="10991" y="759"/>
                  </a:cubicBezTo>
                  <a:cubicBezTo>
                    <a:pt x="10935" y="824"/>
                    <a:pt x="10832" y="851"/>
                    <a:pt x="10786" y="944"/>
                  </a:cubicBezTo>
                  <a:cubicBezTo>
                    <a:pt x="10712" y="1028"/>
                    <a:pt x="10694" y="1150"/>
                    <a:pt x="10731" y="1252"/>
                  </a:cubicBezTo>
                  <a:cubicBezTo>
                    <a:pt x="10749" y="1326"/>
                    <a:pt x="10842" y="1325"/>
                    <a:pt x="10907" y="1363"/>
                  </a:cubicBezTo>
                  <a:cubicBezTo>
                    <a:pt x="10972" y="1372"/>
                    <a:pt x="11028" y="1326"/>
                    <a:pt x="11084" y="1288"/>
                  </a:cubicBezTo>
                  <a:cubicBezTo>
                    <a:pt x="11102" y="1251"/>
                    <a:pt x="11139" y="1205"/>
                    <a:pt x="11111" y="1168"/>
                  </a:cubicBezTo>
                  <a:cubicBezTo>
                    <a:pt x="11083" y="1131"/>
                    <a:pt x="11046" y="1056"/>
                    <a:pt x="10991" y="1075"/>
                  </a:cubicBezTo>
                  <a:cubicBezTo>
                    <a:pt x="10898" y="1084"/>
                    <a:pt x="10981" y="1186"/>
                    <a:pt x="10907" y="1195"/>
                  </a:cubicBezTo>
                  <a:cubicBezTo>
                    <a:pt x="10879" y="1177"/>
                    <a:pt x="10852" y="1149"/>
                    <a:pt x="10852" y="1112"/>
                  </a:cubicBezTo>
                  <a:cubicBezTo>
                    <a:pt x="10870" y="1074"/>
                    <a:pt x="10897" y="1028"/>
                    <a:pt x="10944" y="1018"/>
                  </a:cubicBezTo>
                  <a:cubicBezTo>
                    <a:pt x="11009" y="981"/>
                    <a:pt x="11093" y="1019"/>
                    <a:pt x="11148" y="1066"/>
                  </a:cubicBezTo>
                  <a:cubicBezTo>
                    <a:pt x="11223" y="1140"/>
                    <a:pt x="11194" y="1252"/>
                    <a:pt x="11185" y="1336"/>
                  </a:cubicBezTo>
                  <a:cubicBezTo>
                    <a:pt x="11241" y="1317"/>
                    <a:pt x="11278" y="1270"/>
                    <a:pt x="11297" y="1214"/>
                  </a:cubicBezTo>
                  <a:cubicBezTo>
                    <a:pt x="11352" y="1028"/>
                    <a:pt x="11195" y="880"/>
                    <a:pt x="11074" y="759"/>
                  </a:cubicBezTo>
                  <a:cubicBezTo>
                    <a:pt x="11065" y="740"/>
                    <a:pt x="11048" y="733"/>
                    <a:pt x="11032" y="734"/>
                  </a:cubicBezTo>
                  <a:close/>
                  <a:moveTo>
                    <a:pt x="7845" y="751"/>
                  </a:moveTo>
                  <a:cubicBezTo>
                    <a:pt x="7772" y="755"/>
                    <a:pt x="7696" y="812"/>
                    <a:pt x="7618" y="833"/>
                  </a:cubicBezTo>
                  <a:cubicBezTo>
                    <a:pt x="7562" y="898"/>
                    <a:pt x="7515" y="973"/>
                    <a:pt x="7515" y="1066"/>
                  </a:cubicBezTo>
                  <a:cubicBezTo>
                    <a:pt x="7515" y="1093"/>
                    <a:pt x="7534" y="1102"/>
                    <a:pt x="7562" y="1112"/>
                  </a:cubicBezTo>
                  <a:cubicBezTo>
                    <a:pt x="7609" y="1074"/>
                    <a:pt x="7600" y="1001"/>
                    <a:pt x="7618" y="945"/>
                  </a:cubicBezTo>
                  <a:lnTo>
                    <a:pt x="7758" y="824"/>
                  </a:lnTo>
                  <a:cubicBezTo>
                    <a:pt x="7805" y="787"/>
                    <a:pt x="7880" y="833"/>
                    <a:pt x="7917" y="768"/>
                  </a:cubicBezTo>
                  <a:cubicBezTo>
                    <a:pt x="7894" y="754"/>
                    <a:pt x="7870" y="749"/>
                    <a:pt x="7845" y="751"/>
                  </a:cubicBezTo>
                  <a:close/>
                  <a:moveTo>
                    <a:pt x="8658" y="771"/>
                  </a:moveTo>
                  <a:cubicBezTo>
                    <a:pt x="8594" y="752"/>
                    <a:pt x="8547" y="826"/>
                    <a:pt x="8501" y="872"/>
                  </a:cubicBezTo>
                  <a:cubicBezTo>
                    <a:pt x="8621" y="1058"/>
                    <a:pt x="8639" y="1264"/>
                    <a:pt x="8611" y="1478"/>
                  </a:cubicBezTo>
                  <a:cubicBezTo>
                    <a:pt x="8556" y="1627"/>
                    <a:pt x="8463" y="1794"/>
                    <a:pt x="8305" y="1869"/>
                  </a:cubicBezTo>
                  <a:cubicBezTo>
                    <a:pt x="8185" y="1906"/>
                    <a:pt x="8240" y="2036"/>
                    <a:pt x="8213" y="2129"/>
                  </a:cubicBezTo>
                  <a:cubicBezTo>
                    <a:pt x="8120" y="2418"/>
                    <a:pt x="7869" y="2697"/>
                    <a:pt x="7563" y="2772"/>
                  </a:cubicBezTo>
                  <a:cubicBezTo>
                    <a:pt x="7349" y="2856"/>
                    <a:pt x="7089" y="2791"/>
                    <a:pt x="6895" y="2688"/>
                  </a:cubicBezTo>
                  <a:cubicBezTo>
                    <a:pt x="6765" y="2632"/>
                    <a:pt x="6681" y="2493"/>
                    <a:pt x="6589" y="2409"/>
                  </a:cubicBezTo>
                  <a:cubicBezTo>
                    <a:pt x="6496" y="2437"/>
                    <a:pt x="6402" y="2418"/>
                    <a:pt x="6300" y="2409"/>
                  </a:cubicBezTo>
                  <a:cubicBezTo>
                    <a:pt x="6059" y="2344"/>
                    <a:pt x="5929" y="2111"/>
                    <a:pt x="5873" y="1887"/>
                  </a:cubicBezTo>
                  <a:cubicBezTo>
                    <a:pt x="5808" y="1878"/>
                    <a:pt x="5752" y="1869"/>
                    <a:pt x="5706" y="1906"/>
                  </a:cubicBezTo>
                  <a:cubicBezTo>
                    <a:pt x="5669" y="1999"/>
                    <a:pt x="5753" y="2064"/>
                    <a:pt x="5763" y="2148"/>
                  </a:cubicBezTo>
                  <a:cubicBezTo>
                    <a:pt x="5855" y="2278"/>
                    <a:pt x="5957" y="2381"/>
                    <a:pt x="6059" y="2483"/>
                  </a:cubicBezTo>
                  <a:cubicBezTo>
                    <a:pt x="6161" y="2567"/>
                    <a:pt x="6282" y="2586"/>
                    <a:pt x="6403" y="2633"/>
                  </a:cubicBezTo>
                  <a:cubicBezTo>
                    <a:pt x="6458" y="2633"/>
                    <a:pt x="6486" y="2605"/>
                    <a:pt x="6542" y="2633"/>
                  </a:cubicBezTo>
                  <a:cubicBezTo>
                    <a:pt x="6662" y="2745"/>
                    <a:pt x="6774" y="2857"/>
                    <a:pt x="6923" y="2922"/>
                  </a:cubicBezTo>
                  <a:cubicBezTo>
                    <a:pt x="7006" y="2912"/>
                    <a:pt x="7043" y="2987"/>
                    <a:pt x="7126" y="2996"/>
                  </a:cubicBezTo>
                  <a:cubicBezTo>
                    <a:pt x="7525" y="3061"/>
                    <a:pt x="7906" y="2894"/>
                    <a:pt x="8194" y="2642"/>
                  </a:cubicBezTo>
                  <a:cubicBezTo>
                    <a:pt x="8240" y="2586"/>
                    <a:pt x="8259" y="2484"/>
                    <a:pt x="8334" y="2465"/>
                  </a:cubicBezTo>
                  <a:cubicBezTo>
                    <a:pt x="8380" y="2307"/>
                    <a:pt x="8426" y="2148"/>
                    <a:pt x="8444" y="1990"/>
                  </a:cubicBezTo>
                  <a:cubicBezTo>
                    <a:pt x="8676" y="1813"/>
                    <a:pt x="8816" y="1562"/>
                    <a:pt x="8853" y="1282"/>
                  </a:cubicBezTo>
                  <a:cubicBezTo>
                    <a:pt x="8843" y="1152"/>
                    <a:pt x="8834" y="1050"/>
                    <a:pt x="8779" y="948"/>
                  </a:cubicBezTo>
                  <a:cubicBezTo>
                    <a:pt x="8658" y="771"/>
                    <a:pt x="8658" y="771"/>
                    <a:pt x="8658" y="771"/>
                  </a:cubicBezTo>
                  <a:close/>
                  <a:moveTo>
                    <a:pt x="9235" y="825"/>
                  </a:moveTo>
                  <a:cubicBezTo>
                    <a:pt x="9142" y="825"/>
                    <a:pt x="9012" y="825"/>
                    <a:pt x="8956" y="928"/>
                  </a:cubicBezTo>
                  <a:cubicBezTo>
                    <a:pt x="8919" y="993"/>
                    <a:pt x="8947" y="1077"/>
                    <a:pt x="8984" y="1123"/>
                  </a:cubicBezTo>
                  <a:cubicBezTo>
                    <a:pt x="9040" y="1235"/>
                    <a:pt x="9189" y="1132"/>
                    <a:pt x="9254" y="1198"/>
                  </a:cubicBezTo>
                  <a:cubicBezTo>
                    <a:pt x="9263" y="1291"/>
                    <a:pt x="9217" y="1384"/>
                    <a:pt x="9170" y="1468"/>
                  </a:cubicBezTo>
                  <a:cubicBezTo>
                    <a:pt x="9077" y="1570"/>
                    <a:pt x="8956" y="1617"/>
                    <a:pt x="8835" y="1645"/>
                  </a:cubicBezTo>
                  <a:cubicBezTo>
                    <a:pt x="8807" y="1710"/>
                    <a:pt x="8723" y="1755"/>
                    <a:pt x="8742" y="1839"/>
                  </a:cubicBezTo>
                  <a:cubicBezTo>
                    <a:pt x="8956" y="1867"/>
                    <a:pt x="9152" y="1784"/>
                    <a:pt x="9301" y="1645"/>
                  </a:cubicBezTo>
                  <a:cubicBezTo>
                    <a:pt x="9450" y="1496"/>
                    <a:pt x="9524" y="1235"/>
                    <a:pt x="9449" y="1030"/>
                  </a:cubicBezTo>
                  <a:cubicBezTo>
                    <a:pt x="9393" y="937"/>
                    <a:pt x="9328" y="862"/>
                    <a:pt x="9235" y="825"/>
                  </a:cubicBezTo>
                  <a:close/>
                  <a:moveTo>
                    <a:pt x="14920" y="843"/>
                  </a:moveTo>
                  <a:cubicBezTo>
                    <a:pt x="14808" y="871"/>
                    <a:pt x="14938" y="964"/>
                    <a:pt x="14929" y="1038"/>
                  </a:cubicBezTo>
                  <a:cubicBezTo>
                    <a:pt x="15041" y="1038"/>
                    <a:pt x="15096" y="1122"/>
                    <a:pt x="15199" y="1150"/>
                  </a:cubicBezTo>
                  <a:cubicBezTo>
                    <a:pt x="15254" y="1113"/>
                    <a:pt x="15347" y="1142"/>
                    <a:pt x="15385" y="1086"/>
                  </a:cubicBezTo>
                  <a:cubicBezTo>
                    <a:pt x="15282" y="917"/>
                    <a:pt x="15106" y="843"/>
                    <a:pt x="14920" y="843"/>
                  </a:cubicBezTo>
                  <a:close/>
                  <a:moveTo>
                    <a:pt x="14161" y="899"/>
                  </a:moveTo>
                  <a:cubicBezTo>
                    <a:pt x="14152" y="909"/>
                    <a:pt x="14133" y="918"/>
                    <a:pt x="14133" y="928"/>
                  </a:cubicBezTo>
                  <a:cubicBezTo>
                    <a:pt x="14142" y="1021"/>
                    <a:pt x="14225" y="955"/>
                    <a:pt x="14271" y="983"/>
                  </a:cubicBezTo>
                  <a:cubicBezTo>
                    <a:pt x="14419" y="1002"/>
                    <a:pt x="14474" y="1159"/>
                    <a:pt x="14502" y="1280"/>
                  </a:cubicBezTo>
                  <a:cubicBezTo>
                    <a:pt x="14521" y="1289"/>
                    <a:pt x="14521" y="1290"/>
                    <a:pt x="14521" y="1290"/>
                  </a:cubicBezTo>
                  <a:cubicBezTo>
                    <a:pt x="14558" y="1243"/>
                    <a:pt x="14539" y="1159"/>
                    <a:pt x="14521" y="1113"/>
                  </a:cubicBezTo>
                  <a:cubicBezTo>
                    <a:pt x="14456" y="973"/>
                    <a:pt x="14318" y="899"/>
                    <a:pt x="14161" y="899"/>
                  </a:cubicBezTo>
                  <a:close/>
                  <a:moveTo>
                    <a:pt x="6494" y="900"/>
                  </a:moveTo>
                  <a:cubicBezTo>
                    <a:pt x="6252" y="965"/>
                    <a:pt x="6001" y="1049"/>
                    <a:pt x="5899" y="1318"/>
                  </a:cubicBezTo>
                  <a:cubicBezTo>
                    <a:pt x="5936" y="1374"/>
                    <a:pt x="6010" y="1356"/>
                    <a:pt x="6066" y="1374"/>
                  </a:cubicBezTo>
                  <a:cubicBezTo>
                    <a:pt x="6206" y="1282"/>
                    <a:pt x="6336" y="1170"/>
                    <a:pt x="6513" y="1152"/>
                  </a:cubicBezTo>
                  <a:cubicBezTo>
                    <a:pt x="6699" y="1198"/>
                    <a:pt x="6699" y="1198"/>
                    <a:pt x="6699" y="1198"/>
                  </a:cubicBezTo>
                  <a:cubicBezTo>
                    <a:pt x="6802" y="1253"/>
                    <a:pt x="6904" y="1355"/>
                    <a:pt x="6895" y="1476"/>
                  </a:cubicBezTo>
                  <a:cubicBezTo>
                    <a:pt x="6895" y="1494"/>
                    <a:pt x="6877" y="1541"/>
                    <a:pt x="6839" y="1531"/>
                  </a:cubicBezTo>
                  <a:cubicBezTo>
                    <a:pt x="6765" y="1513"/>
                    <a:pt x="6681" y="1531"/>
                    <a:pt x="6635" y="1606"/>
                  </a:cubicBezTo>
                  <a:cubicBezTo>
                    <a:pt x="6625" y="1643"/>
                    <a:pt x="6625" y="1680"/>
                    <a:pt x="6635" y="1708"/>
                  </a:cubicBezTo>
                  <a:cubicBezTo>
                    <a:pt x="6672" y="1764"/>
                    <a:pt x="6728" y="1810"/>
                    <a:pt x="6784" y="1810"/>
                  </a:cubicBezTo>
                  <a:cubicBezTo>
                    <a:pt x="6914" y="1819"/>
                    <a:pt x="7016" y="1726"/>
                    <a:pt x="7072" y="1615"/>
                  </a:cubicBezTo>
                  <a:cubicBezTo>
                    <a:pt x="7147" y="1485"/>
                    <a:pt x="7100" y="1318"/>
                    <a:pt x="7035" y="1207"/>
                  </a:cubicBezTo>
                  <a:cubicBezTo>
                    <a:pt x="6904" y="1040"/>
                    <a:pt x="6718" y="873"/>
                    <a:pt x="6494" y="900"/>
                  </a:cubicBezTo>
                  <a:close/>
                  <a:moveTo>
                    <a:pt x="12897" y="910"/>
                  </a:moveTo>
                  <a:cubicBezTo>
                    <a:pt x="12844" y="910"/>
                    <a:pt x="12796" y="957"/>
                    <a:pt x="12748" y="957"/>
                  </a:cubicBezTo>
                  <a:cubicBezTo>
                    <a:pt x="12627" y="1031"/>
                    <a:pt x="12543" y="1151"/>
                    <a:pt x="12543" y="1291"/>
                  </a:cubicBezTo>
                  <a:cubicBezTo>
                    <a:pt x="12580" y="1569"/>
                    <a:pt x="12785" y="1793"/>
                    <a:pt x="13035" y="1913"/>
                  </a:cubicBezTo>
                  <a:cubicBezTo>
                    <a:pt x="13118" y="1923"/>
                    <a:pt x="13201" y="1998"/>
                    <a:pt x="13275" y="1961"/>
                  </a:cubicBezTo>
                  <a:cubicBezTo>
                    <a:pt x="13247" y="1896"/>
                    <a:pt x="13229" y="1811"/>
                    <a:pt x="13174" y="1755"/>
                  </a:cubicBezTo>
                  <a:cubicBezTo>
                    <a:pt x="13016" y="1718"/>
                    <a:pt x="12905" y="1616"/>
                    <a:pt x="12803" y="1477"/>
                  </a:cubicBezTo>
                  <a:cubicBezTo>
                    <a:pt x="12784" y="1412"/>
                    <a:pt x="12766" y="1338"/>
                    <a:pt x="12803" y="1273"/>
                  </a:cubicBezTo>
                  <a:cubicBezTo>
                    <a:pt x="12840" y="1171"/>
                    <a:pt x="12905" y="1310"/>
                    <a:pt x="12970" y="1273"/>
                  </a:cubicBezTo>
                  <a:cubicBezTo>
                    <a:pt x="13053" y="1245"/>
                    <a:pt x="13108" y="1170"/>
                    <a:pt x="13081" y="1087"/>
                  </a:cubicBezTo>
                  <a:cubicBezTo>
                    <a:pt x="13053" y="1022"/>
                    <a:pt x="13016" y="966"/>
                    <a:pt x="12951" y="929"/>
                  </a:cubicBezTo>
                  <a:cubicBezTo>
                    <a:pt x="12933" y="915"/>
                    <a:pt x="12915" y="910"/>
                    <a:pt x="12897" y="910"/>
                  </a:cubicBezTo>
                  <a:close/>
                  <a:moveTo>
                    <a:pt x="13471" y="917"/>
                  </a:moveTo>
                  <a:cubicBezTo>
                    <a:pt x="13304" y="1075"/>
                    <a:pt x="13193" y="1299"/>
                    <a:pt x="13221" y="1531"/>
                  </a:cubicBezTo>
                  <a:cubicBezTo>
                    <a:pt x="13221" y="1755"/>
                    <a:pt x="13323" y="1979"/>
                    <a:pt x="13490" y="2137"/>
                  </a:cubicBezTo>
                  <a:cubicBezTo>
                    <a:pt x="13546" y="2501"/>
                    <a:pt x="13741" y="2845"/>
                    <a:pt x="14067" y="3022"/>
                  </a:cubicBezTo>
                  <a:cubicBezTo>
                    <a:pt x="14178" y="3096"/>
                    <a:pt x="14317" y="3133"/>
                    <a:pt x="14447" y="3180"/>
                  </a:cubicBezTo>
                  <a:cubicBezTo>
                    <a:pt x="14781" y="3217"/>
                    <a:pt x="15125" y="3152"/>
                    <a:pt x="15376" y="2910"/>
                  </a:cubicBezTo>
                  <a:cubicBezTo>
                    <a:pt x="15516" y="2882"/>
                    <a:pt x="15664" y="2845"/>
                    <a:pt x="15813" y="2817"/>
                  </a:cubicBezTo>
                  <a:cubicBezTo>
                    <a:pt x="15924" y="2742"/>
                    <a:pt x="16055" y="2706"/>
                    <a:pt x="16139" y="2584"/>
                  </a:cubicBezTo>
                  <a:cubicBezTo>
                    <a:pt x="16260" y="2501"/>
                    <a:pt x="16306" y="2333"/>
                    <a:pt x="16325" y="2193"/>
                  </a:cubicBezTo>
                  <a:cubicBezTo>
                    <a:pt x="16278" y="2193"/>
                    <a:pt x="16204" y="2193"/>
                    <a:pt x="16139" y="2193"/>
                  </a:cubicBezTo>
                  <a:cubicBezTo>
                    <a:pt x="16055" y="2212"/>
                    <a:pt x="16083" y="2314"/>
                    <a:pt x="16027" y="2360"/>
                  </a:cubicBezTo>
                  <a:cubicBezTo>
                    <a:pt x="15878" y="2584"/>
                    <a:pt x="15609" y="2696"/>
                    <a:pt x="15340" y="2659"/>
                  </a:cubicBezTo>
                  <a:cubicBezTo>
                    <a:pt x="15201" y="2724"/>
                    <a:pt x="15117" y="2891"/>
                    <a:pt x="14959" y="2919"/>
                  </a:cubicBezTo>
                  <a:cubicBezTo>
                    <a:pt x="14671" y="3050"/>
                    <a:pt x="14317" y="2975"/>
                    <a:pt x="14057" y="2798"/>
                  </a:cubicBezTo>
                  <a:cubicBezTo>
                    <a:pt x="13862" y="2565"/>
                    <a:pt x="13862" y="2566"/>
                    <a:pt x="13862" y="2566"/>
                  </a:cubicBezTo>
                  <a:cubicBezTo>
                    <a:pt x="13750" y="2417"/>
                    <a:pt x="13704" y="2249"/>
                    <a:pt x="13695" y="2054"/>
                  </a:cubicBezTo>
                  <a:cubicBezTo>
                    <a:pt x="13537" y="1886"/>
                    <a:pt x="13406" y="1699"/>
                    <a:pt x="13397" y="1476"/>
                  </a:cubicBezTo>
                  <a:cubicBezTo>
                    <a:pt x="13397" y="1373"/>
                    <a:pt x="13462" y="1290"/>
                    <a:pt x="13416" y="1196"/>
                  </a:cubicBezTo>
                  <a:cubicBezTo>
                    <a:pt x="13416" y="1150"/>
                    <a:pt x="13471" y="1160"/>
                    <a:pt x="13490" y="1160"/>
                  </a:cubicBezTo>
                  <a:cubicBezTo>
                    <a:pt x="13527" y="1113"/>
                    <a:pt x="13592" y="1066"/>
                    <a:pt x="13555" y="1001"/>
                  </a:cubicBezTo>
                  <a:cubicBezTo>
                    <a:pt x="13536" y="963"/>
                    <a:pt x="13527" y="908"/>
                    <a:pt x="13471" y="917"/>
                  </a:cubicBezTo>
                  <a:close/>
                  <a:moveTo>
                    <a:pt x="7042" y="946"/>
                  </a:moveTo>
                  <a:cubicBezTo>
                    <a:pt x="7015" y="950"/>
                    <a:pt x="6983" y="974"/>
                    <a:pt x="6969" y="1002"/>
                  </a:cubicBezTo>
                  <a:cubicBezTo>
                    <a:pt x="6997" y="1039"/>
                    <a:pt x="7015" y="1067"/>
                    <a:pt x="7062" y="1086"/>
                  </a:cubicBezTo>
                  <a:cubicBezTo>
                    <a:pt x="7080" y="1067"/>
                    <a:pt x="7062" y="1039"/>
                    <a:pt x="7080" y="1011"/>
                  </a:cubicBezTo>
                  <a:cubicBezTo>
                    <a:pt x="7090" y="960"/>
                    <a:pt x="7068" y="943"/>
                    <a:pt x="7042" y="946"/>
                  </a:cubicBezTo>
                  <a:close/>
                  <a:moveTo>
                    <a:pt x="9876" y="982"/>
                  </a:moveTo>
                  <a:cubicBezTo>
                    <a:pt x="9858" y="982"/>
                    <a:pt x="9848" y="1001"/>
                    <a:pt x="9848" y="1020"/>
                  </a:cubicBezTo>
                  <a:cubicBezTo>
                    <a:pt x="9848" y="1104"/>
                    <a:pt x="9904" y="1187"/>
                    <a:pt x="9969" y="1234"/>
                  </a:cubicBezTo>
                  <a:cubicBezTo>
                    <a:pt x="9923" y="1365"/>
                    <a:pt x="9765" y="1356"/>
                    <a:pt x="9672" y="1441"/>
                  </a:cubicBezTo>
                  <a:cubicBezTo>
                    <a:pt x="9634" y="1487"/>
                    <a:pt x="9607" y="1543"/>
                    <a:pt x="9616" y="1608"/>
                  </a:cubicBezTo>
                  <a:cubicBezTo>
                    <a:pt x="9784" y="1636"/>
                    <a:pt x="9904" y="1758"/>
                    <a:pt x="10062" y="1805"/>
                  </a:cubicBezTo>
                  <a:cubicBezTo>
                    <a:pt x="10109" y="1814"/>
                    <a:pt x="10164" y="1833"/>
                    <a:pt x="10201" y="1805"/>
                  </a:cubicBezTo>
                  <a:cubicBezTo>
                    <a:pt x="10229" y="1646"/>
                    <a:pt x="10387" y="1534"/>
                    <a:pt x="10499" y="1441"/>
                  </a:cubicBezTo>
                  <a:cubicBezTo>
                    <a:pt x="10471" y="1422"/>
                    <a:pt x="10434" y="1393"/>
                    <a:pt x="10396" y="1393"/>
                  </a:cubicBezTo>
                  <a:cubicBezTo>
                    <a:pt x="10359" y="1412"/>
                    <a:pt x="10350" y="1468"/>
                    <a:pt x="10322" y="1505"/>
                  </a:cubicBezTo>
                  <a:cubicBezTo>
                    <a:pt x="10267" y="1571"/>
                    <a:pt x="10174" y="1617"/>
                    <a:pt x="10081" y="1589"/>
                  </a:cubicBezTo>
                  <a:cubicBezTo>
                    <a:pt x="10044" y="1542"/>
                    <a:pt x="9969" y="1515"/>
                    <a:pt x="9996" y="1450"/>
                  </a:cubicBezTo>
                  <a:cubicBezTo>
                    <a:pt x="9996" y="1413"/>
                    <a:pt x="10025" y="1384"/>
                    <a:pt x="10062" y="1374"/>
                  </a:cubicBezTo>
                  <a:cubicBezTo>
                    <a:pt x="10118" y="1393"/>
                    <a:pt x="10044" y="1459"/>
                    <a:pt x="10072" y="1496"/>
                  </a:cubicBezTo>
                  <a:cubicBezTo>
                    <a:pt x="10109" y="1524"/>
                    <a:pt x="10145" y="1524"/>
                    <a:pt x="10182" y="1524"/>
                  </a:cubicBezTo>
                  <a:cubicBezTo>
                    <a:pt x="10247" y="1496"/>
                    <a:pt x="10285" y="1431"/>
                    <a:pt x="10294" y="1374"/>
                  </a:cubicBezTo>
                  <a:cubicBezTo>
                    <a:pt x="10276" y="1318"/>
                    <a:pt x="10257" y="1262"/>
                    <a:pt x="10211" y="1234"/>
                  </a:cubicBezTo>
                  <a:cubicBezTo>
                    <a:pt x="10146" y="1197"/>
                    <a:pt x="10062" y="1263"/>
                    <a:pt x="10006" y="1207"/>
                  </a:cubicBezTo>
                  <a:cubicBezTo>
                    <a:pt x="10043" y="1160"/>
                    <a:pt x="10109" y="1160"/>
                    <a:pt x="10155" y="1160"/>
                  </a:cubicBezTo>
                  <a:cubicBezTo>
                    <a:pt x="10192" y="1113"/>
                    <a:pt x="10136" y="1076"/>
                    <a:pt x="10127" y="1029"/>
                  </a:cubicBezTo>
                  <a:cubicBezTo>
                    <a:pt x="10062" y="992"/>
                    <a:pt x="9969" y="972"/>
                    <a:pt x="9876" y="982"/>
                  </a:cubicBezTo>
                  <a:close/>
                  <a:moveTo>
                    <a:pt x="8464" y="988"/>
                  </a:moveTo>
                  <a:cubicBezTo>
                    <a:pt x="8455" y="987"/>
                    <a:pt x="8447" y="991"/>
                    <a:pt x="8447" y="1001"/>
                  </a:cubicBezTo>
                  <a:cubicBezTo>
                    <a:pt x="8428" y="1038"/>
                    <a:pt x="8437" y="1094"/>
                    <a:pt x="8456" y="1122"/>
                  </a:cubicBezTo>
                  <a:cubicBezTo>
                    <a:pt x="8549" y="1225"/>
                    <a:pt x="8455" y="1345"/>
                    <a:pt x="8464" y="1466"/>
                  </a:cubicBezTo>
                  <a:cubicBezTo>
                    <a:pt x="8418" y="1569"/>
                    <a:pt x="8344" y="1681"/>
                    <a:pt x="8242" y="1755"/>
                  </a:cubicBezTo>
                  <a:cubicBezTo>
                    <a:pt x="8186" y="1793"/>
                    <a:pt x="8102" y="1802"/>
                    <a:pt x="8056" y="1858"/>
                  </a:cubicBezTo>
                  <a:cubicBezTo>
                    <a:pt x="8065" y="1998"/>
                    <a:pt x="8000" y="2128"/>
                    <a:pt x="7982" y="2259"/>
                  </a:cubicBezTo>
                  <a:cubicBezTo>
                    <a:pt x="7824" y="2529"/>
                    <a:pt x="7545" y="2689"/>
                    <a:pt x="7229" y="2623"/>
                  </a:cubicBezTo>
                  <a:cubicBezTo>
                    <a:pt x="7024" y="2586"/>
                    <a:pt x="6830" y="2437"/>
                    <a:pt x="6737" y="2251"/>
                  </a:cubicBezTo>
                  <a:cubicBezTo>
                    <a:pt x="6709" y="2213"/>
                    <a:pt x="6662" y="2240"/>
                    <a:pt x="6635" y="2259"/>
                  </a:cubicBezTo>
                  <a:cubicBezTo>
                    <a:pt x="6467" y="2334"/>
                    <a:pt x="6281" y="2269"/>
                    <a:pt x="6151" y="2148"/>
                  </a:cubicBezTo>
                  <a:cubicBezTo>
                    <a:pt x="6104" y="2083"/>
                    <a:pt x="6077" y="1998"/>
                    <a:pt x="6012" y="1961"/>
                  </a:cubicBezTo>
                  <a:cubicBezTo>
                    <a:pt x="6012" y="1970"/>
                    <a:pt x="6012" y="1970"/>
                    <a:pt x="6012" y="1970"/>
                  </a:cubicBezTo>
                  <a:cubicBezTo>
                    <a:pt x="6012" y="2073"/>
                    <a:pt x="6086" y="2167"/>
                    <a:pt x="6160" y="2251"/>
                  </a:cubicBezTo>
                  <a:cubicBezTo>
                    <a:pt x="6300" y="2353"/>
                    <a:pt x="6477" y="2353"/>
                    <a:pt x="6635" y="2306"/>
                  </a:cubicBezTo>
                  <a:cubicBezTo>
                    <a:pt x="6830" y="2530"/>
                    <a:pt x="6830" y="2530"/>
                    <a:pt x="6830" y="2530"/>
                  </a:cubicBezTo>
                  <a:cubicBezTo>
                    <a:pt x="7062" y="2707"/>
                    <a:pt x="7406" y="2801"/>
                    <a:pt x="7694" y="2661"/>
                  </a:cubicBezTo>
                  <a:cubicBezTo>
                    <a:pt x="7935" y="2531"/>
                    <a:pt x="8121" y="2278"/>
                    <a:pt x="8168" y="2008"/>
                  </a:cubicBezTo>
                  <a:cubicBezTo>
                    <a:pt x="8186" y="1970"/>
                    <a:pt x="8149" y="1914"/>
                    <a:pt x="8168" y="1867"/>
                  </a:cubicBezTo>
                  <a:cubicBezTo>
                    <a:pt x="8344" y="1783"/>
                    <a:pt x="8512" y="1643"/>
                    <a:pt x="8549" y="1448"/>
                  </a:cubicBezTo>
                  <a:cubicBezTo>
                    <a:pt x="8549" y="1298"/>
                    <a:pt x="8567" y="1150"/>
                    <a:pt x="8483" y="1010"/>
                  </a:cubicBezTo>
                  <a:cubicBezTo>
                    <a:pt x="8483" y="996"/>
                    <a:pt x="8474" y="989"/>
                    <a:pt x="8464" y="988"/>
                  </a:cubicBezTo>
                  <a:close/>
                  <a:moveTo>
                    <a:pt x="12038" y="1001"/>
                  </a:moveTo>
                  <a:cubicBezTo>
                    <a:pt x="12004" y="1005"/>
                    <a:pt x="11969" y="1020"/>
                    <a:pt x="11946" y="1029"/>
                  </a:cubicBezTo>
                  <a:cubicBezTo>
                    <a:pt x="11872" y="1066"/>
                    <a:pt x="11806" y="1149"/>
                    <a:pt x="11825" y="1233"/>
                  </a:cubicBezTo>
                  <a:lnTo>
                    <a:pt x="12030" y="1206"/>
                  </a:lnTo>
                  <a:cubicBezTo>
                    <a:pt x="12067" y="1150"/>
                    <a:pt x="12086" y="1085"/>
                    <a:pt x="12123" y="1029"/>
                  </a:cubicBezTo>
                  <a:cubicBezTo>
                    <a:pt x="12104" y="1001"/>
                    <a:pt x="12072" y="996"/>
                    <a:pt x="12038" y="1001"/>
                  </a:cubicBezTo>
                  <a:close/>
                  <a:moveTo>
                    <a:pt x="15019" y="1143"/>
                  </a:moveTo>
                  <a:cubicBezTo>
                    <a:pt x="14996" y="1136"/>
                    <a:pt x="14971" y="1139"/>
                    <a:pt x="14948" y="1153"/>
                  </a:cubicBezTo>
                  <a:cubicBezTo>
                    <a:pt x="14939" y="1190"/>
                    <a:pt x="14947" y="1227"/>
                    <a:pt x="14975" y="1264"/>
                  </a:cubicBezTo>
                  <a:cubicBezTo>
                    <a:pt x="15012" y="1236"/>
                    <a:pt x="15050" y="1217"/>
                    <a:pt x="15077" y="1189"/>
                  </a:cubicBezTo>
                  <a:cubicBezTo>
                    <a:pt x="15064" y="1166"/>
                    <a:pt x="15042" y="1150"/>
                    <a:pt x="15019" y="1143"/>
                  </a:cubicBezTo>
                  <a:close/>
                  <a:moveTo>
                    <a:pt x="13614" y="1154"/>
                  </a:moveTo>
                  <a:cubicBezTo>
                    <a:pt x="13588" y="1140"/>
                    <a:pt x="13545" y="1226"/>
                    <a:pt x="13538" y="1254"/>
                  </a:cubicBezTo>
                  <a:cubicBezTo>
                    <a:pt x="13427" y="1431"/>
                    <a:pt x="13492" y="1645"/>
                    <a:pt x="13594" y="1812"/>
                  </a:cubicBezTo>
                  <a:cubicBezTo>
                    <a:pt x="13640" y="1905"/>
                    <a:pt x="13733" y="1932"/>
                    <a:pt x="13780" y="2025"/>
                  </a:cubicBezTo>
                  <a:cubicBezTo>
                    <a:pt x="13789" y="2146"/>
                    <a:pt x="13798" y="2268"/>
                    <a:pt x="13844" y="2389"/>
                  </a:cubicBezTo>
                  <a:cubicBezTo>
                    <a:pt x="13965" y="2686"/>
                    <a:pt x="14262" y="2891"/>
                    <a:pt x="14577" y="2910"/>
                  </a:cubicBezTo>
                  <a:cubicBezTo>
                    <a:pt x="14865" y="2966"/>
                    <a:pt x="15097" y="2752"/>
                    <a:pt x="15301" y="2584"/>
                  </a:cubicBezTo>
                  <a:cubicBezTo>
                    <a:pt x="15394" y="2631"/>
                    <a:pt x="15477" y="2584"/>
                    <a:pt x="15569" y="2584"/>
                  </a:cubicBezTo>
                  <a:cubicBezTo>
                    <a:pt x="15727" y="2529"/>
                    <a:pt x="15931" y="2453"/>
                    <a:pt x="15978" y="2267"/>
                  </a:cubicBezTo>
                  <a:cubicBezTo>
                    <a:pt x="15885" y="2258"/>
                    <a:pt x="15839" y="2361"/>
                    <a:pt x="15774" y="2426"/>
                  </a:cubicBezTo>
                  <a:cubicBezTo>
                    <a:pt x="15635" y="2529"/>
                    <a:pt x="15421" y="2584"/>
                    <a:pt x="15254" y="2491"/>
                  </a:cubicBezTo>
                  <a:cubicBezTo>
                    <a:pt x="14994" y="2696"/>
                    <a:pt x="14995" y="2695"/>
                    <a:pt x="14995" y="2695"/>
                  </a:cubicBezTo>
                  <a:cubicBezTo>
                    <a:pt x="14782" y="2835"/>
                    <a:pt x="14466" y="2853"/>
                    <a:pt x="14253" y="2695"/>
                  </a:cubicBezTo>
                  <a:cubicBezTo>
                    <a:pt x="14076" y="2574"/>
                    <a:pt x="13946" y="2407"/>
                    <a:pt x="13900" y="2212"/>
                  </a:cubicBezTo>
                  <a:cubicBezTo>
                    <a:pt x="13872" y="2128"/>
                    <a:pt x="13890" y="2054"/>
                    <a:pt x="13890" y="1970"/>
                  </a:cubicBezTo>
                  <a:cubicBezTo>
                    <a:pt x="13779" y="1924"/>
                    <a:pt x="13687" y="1812"/>
                    <a:pt x="13622" y="1719"/>
                  </a:cubicBezTo>
                  <a:cubicBezTo>
                    <a:pt x="13511" y="1551"/>
                    <a:pt x="13576" y="1374"/>
                    <a:pt x="13631" y="1207"/>
                  </a:cubicBezTo>
                  <a:cubicBezTo>
                    <a:pt x="13629" y="1174"/>
                    <a:pt x="13622" y="1159"/>
                    <a:pt x="13614" y="1154"/>
                  </a:cubicBezTo>
                  <a:close/>
                  <a:moveTo>
                    <a:pt x="15387" y="1178"/>
                  </a:moveTo>
                  <a:cubicBezTo>
                    <a:pt x="15230" y="1196"/>
                    <a:pt x="15079" y="1260"/>
                    <a:pt x="14968" y="1372"/>
                  </a:cubicBezTo>
                  <a:cubicBezTo>
                    <a:pt x="14838" y="1503"/>
                    <a:pt x="14782" y="1680"/>
                    <a:pt x="14866" y="1847"/>
                  </a:cubicBezTo>
                  <a:cubicBezTo>
                    <a:pt x="14940" y="1950"/>
                    <a:pt x="15042" y="2053"/>
                    <a:pt x="15162" y="2062"/>
                  </a:cubicBezTo>
                  <a:cubicBezTo>
                    <a:pt x="15227" y="2062"/>
                    <a:pt x="15311" y="2072"/>
                    <a:pt x="15358" y="1997"/>
                  </a:cubicBezTo>
                  <a:cubicBezTo>
                    <a:pt x="15404" y="1969"/>
                    <a:pt x="15413" y="1913"/>
                    <a:pt x="15403" y="1866"/>
                  </a:cubicBezTo>
                  <a:cubicBezTo>
                    <a:pt x="15339" y="1717"/>
                    <a:pt x="15200" y="1848"/>
                    <a:pt x="15116" y="1801"/>
                  </a:cubicBezTo>
                  <a:cubicBezTo>
                    <a:pt x="15079" y="1746"/>
                    <a:pt x="15079" y="1652"/>
                    <a:pt x="15097" y="1587"/>
                  </a:cubicBezTo>
                  <a:cubicBezTo>
                    <a:pt x="15144" y="1531"/>
                    <a:pt x="15200" y="1466"/>
                    <a:pt x="15265" y="1429"/>
                  </a:cubicBezTo>
                  <a:cubicBezTo>
                    <a:pt x="15506" y="1354"/>
                    <a:pt x="15812" y="1410"/>
                    <a:pt x="15969" y="1606"/>
                  </a:cubicBezTo>
                  <a:cubicBezTo>
                    <a:pt x="16016" y="1699"/>
                    <a:pt x="16127" y="1624"/>
                    <a:pt x="16201" y="1642"/>
                  </a:cubicBezTo>
                  <a:cubicBezTo>
                    <a:pt x="16229" y="1624"/>
                    <a:pt x="16229" y="1624"/>
                    <a:pt x="16229" y="1624"/>
                  </a:cubicBezTo>
                  <a:cubicBezTo>
                    <a:pt x="16137" y="1475"/>
                    <a:pt x="16007" y="1317"/>
                    <a:pt x="15840" y="1261"/>
                  </a:cubicBezTo>
                  <a:cubicBezTo>
                    <a:pt x="15706" y="1187"/>
                    <a:pt x="15543" y="1159"/>
                    <a:pt x="15387" y="1178"/>
                  </a:cubicBezTo>
                  <a:close/>
                  <a:moveTo>
                    <a:pt x="6494" y="1253"/>
                  </a:moveTo>
                  <a:cubicBezTo>
                    <a:pt x="6390" y="1264"/>
                    <a:pt x="6286" y="1317"/>
                    <a:pt x="6217" y="1392"/>
                  </a:cubicBezTo>
                  <a:cubicBezTo>
                    <a:pt x="6198" y="1420"/>
                    <a:pt x="6226" y="1439"/>
                    <a:pt x="6263" y="1449"/>
                  </a:cubicBezTo>
                  <a:cubicBezTo>
                    <a:pt x="6365" y="1374"/>
                    <a:pt x="6477" y="1318"/>
                    <a:pt x="6616" y="1346"/>
                  </a:cubicBezTo>
                  <a:cubicBezTo>
                    <a:pt x="6671" y="1374"/>
                    <a:pt x="6707" y="1467"/>
                    <a:pt x="6782" y="1430"/>
                  </a:cubicBezTo>
                  <a:cubicBezTo>
                    <a:pt x="6791" y="1411"/>
                    <a:pt x="6781" y="1393"/>
                    <a:pt x="6772" y="1374"/>
                  </a:cubicBezTo>
                  <a:cubicBezTo>
                    <a:pt x="6703" y="1276"/>
                    <a:pt x="6599" y="1242"/>
                    <a:pt x="6494" y="1253"/>
                  </a:cubicBezTo>
                  <a:close/>
                  <a:moveTo>
                    <a:pt x="11879" y="1293"/>
                  </a:moveTo>
                  <a:cubicBezTo>
                    <a:pt x="11830" y="1290"/>
                    <a:pt x="11784" y="1297"/>
                    <a:pt x="11743" y="1339"/>
                  </a:cubicBezTo>
                  <a:cubicBezTo>
                    <a:pt x="11715" y="1385"/>
                    <a:pt x="11677" y="1450"/>
                    <a:pt x="11714" y="1505"/>
                  </a:cubicBezTo>
                  <a:cubicBezTo>
                    <a:pt x="11724" y="1552"/>
                    <a:pt x="11771" y="1589"/>
                    <a:pt x="11826" y="1580"/>
                  </a:cubicBezTo>
                  <a:cubicBezTo>
                    <a:pt x="11928" y="1570"/>
                    <a:pt x="11817" y="1450"/>
                    <a:pt x="11882" y="1431"/>
                  </a:cubicBezTo>
                  <a:cubicBezTo>
                    <a:pt x="11919" y="1459"/>
                    <a:pt x="11937" y="1478"/>
                    <a:pt x="11946" y="1515"/>
                  </a:cubicBezTo>
                  <a:cubicBezTo>
                    <a:pt x="11946" y="1570"/>
                    <a:pt x="11918" y="1617"/>
                    <a:pt x="11872" y="1645"/>
                  </a:cubicBezTo>
                  <a:cubicBezTo>
                    <a:pt x="11816" y="1672"/>
                    <a:pt x="11742" y="1653"/>
                    <a:pt x="11705" y="1626"/>
                  </a:cubicBezTo>
                  <a:cubicBezTo>
                    <a:pt x="11649" y="1551"/>
                    <a:pt x="11603" y="1478"/>
                    <a:pt x="11621" y="1385"/>
                  </a:cubicBezTo>
                  <a:cubicBezTo>
                    <a:pt x="11566" y="1367"/>
                    <a:pt x="11510" y="1422"/>
                    <a:pt x="11473" y="1450"/>
                  </a:cubicBezTo>
                  <a:cubicBezTo>
                    <a:pt x="11603" y="1552"/>
                    <a:pt x="11706" y="1682"/>
                    <a:pt x="11761" y="1849"/>
                  </a:cubicBezTo>
                  <a:cubicBezTo>
                    <a:pt x="12003" y="1867"/>
                    <a:pt x="12150" y="1626"/>
                    <a:pt x="12391" y="1616"/>
                  </a:cubicBezTo>
                  <a:cubicBezTo>
                    <a:pt x="12391" y="1561"/>
                    <a:pt x="12391" y="1561"/>
                    <a:pt x="12391" y="1561"/>
                  </a:cubicBezTo>
                  <a:cubicBezTo>
                    <a:pt x="12326" y="1468"/>
                    <a:pt x="12234" y="1404"/>
                    <a:pt x="12123" y="1395"/>
                  </a:cubicBezTo>
                  <a:cubicBezTo>
                    <a:pt x="12030" y="1311"/>
                    <a:pt x="12030" y="1311"/>
                    <a:pt x="12030" y="1311"/>
                  </a:cubicBezTo>
                  <a:cubicBezTo>
                    <a:pt x="11979" y="1311"/>
                    <a:pt x="11928" y="1297"/>
                    <a:pt x="11879" y="1293"/>
                  </a:cubicBezTo>
                  <a:close/>
                  <a:moveTo>
                    <a:pt x="9122" y="1294"/>
                  </a:moveTo>
                  <a:cubicBezTo>
                    <a:pt x="9087" y="1301"/>
                    <a:pt x="9062" y="1364"/>
                    <a:pt x="9041" y="1385"/>
                  </a:cubicBezTo>
                  <a:cubicBezTo>
                    <a:pt x="8995" y="1468"/>
                    <a:pt x="8875" y="1431"/>
                    <a:pt x="8875" y="1533"/>
                  </a:cubicBezTo>
                  <a:cubicBezTo>
                    <a:pt x="8921" y="1542"/>
                    <a:pt x="8958" y="1532"/>
                    <a:pt x="8986" y="1523"/>
                  </a:cubicBezTo>
                  <a:cubicBezTo>
                    <a:pt x="9069" y="1486"/>
                    <a:pt x="9142" y="1403"/>
                    <a:pt x="9161" y="1311"/>
                  </a:cubicBezTo>
                  <a:cubicBezTo>
                    <a:pt x="9147" y="1297"/>
                    <a:pt x="9134" y="1292"/>
                    <a:pt x="9122" y="1294"/>
                  </a:cubicBezTo>
                  <a:close/>
                  <a:moveTo>
                    <a:pt x="12858" y="1372"/>
                  </a:moveTo>
                  <a:cubicBezTo>
                    <a:pt x="12812" y="1381"/>
                    <a:pt x="12858" y="1420"/>
                    <a:pt x="12858" y="1457"/>
                  </a:cubicBezTo>
                  <a:cubicBezTo>
                    <a:pt x="12914" y="1541"/>
                    <a:pt x="13026" y="1671"/>
                    <a:pt x="13137" y="1643"/>
                  </a:cubicBezTo>
                  <a:cubicBezTo>
                    <a:pt x="13109" y="1540"/>
                    <a:pt x="12979" y="1560"/>
                    <a:pt x="12923" y="1457"/>
                  </a:cubicBezTo>
                  <a:cubicBezTo>
                    <a:pt x="12895" y="1420"/>
                    <a:pt x="12905" y="1372"/>
                    <a:pt x="12858" y="1372"/>
                  </a:cubicBezTo>
                  <a:close/>
                  <a:moveTo>
                    <a:pt x="11167" y="1411"/>
                  </a:moveTo>
                  <a:cubicBezTo>
                    <a:pt x="11093" y="1420"/>
                    <a:pt x="11009" y="1429"/>
                    <a:pt x="10953" y="1504"/>
                  </a:cubicBezTo>
                  <a:cubicBezTo>
                    <a:pt x="10916" y="1551"/>
                    <a:pt x="10935" y="1635"/>
                    <a:pt x="10981" y="1673"/>
                  </a:cubicBezTo>
                  <a:cubicBezTo>
                    <a:pt x="11046" y="1738"/>
                    <a:pt x="11093" y="1617"/>
                    <a:pt x="11148" y="1645"/>
                  </a:cubicBezTo>
                  <a:cubicBezTo>
                    <a:pt x="11176" y="1691"/>
                    <a:pt x="11121" y="1719"/>
                    <a:pt x="11093" y="1747"/>
                  </a:cubicBezTo>
                  <a:cubicBezTo>
                    <a:pt x="11019" y="1794"/>
                    <a:pt x="10935" y="1795"/>
                    <a:pt x="10888" y="1711"/>
                  </a:cubicBezTo>
                  <a:cubicBezTo>
                    <a:pt x="10851" y="1636"/>
                    <a:pt x="10842" y="1533"/>
                    <a:pt x="10888" y="1449"/>
                  </a:cubicBezTo>
                  <a:cubicBezTo>
                    <a:pt x="10860" y="1421"/>
                    <a:pt x="10823" y="1449"/>
                    <a:pt x="10786" y="1449"/>
                  </a:cubicBezTo>
                  <a:cubicBezTo>
                    <a:pt x="10739" y="1477"/>
                    <a:pt x="10721" y="1524"/>
                    <a:pt x="10702" y="1580"/>
                  </a:cubicBezTo>
                  <a:cubicBezTo>
                    <a:pt x="10730" y="1757"/>
                    <a:pt x="10852" y="1934"/>
                    <a:pt x="11019" y="2028"/>
                  </a:cubicBezTo>
                  <a:cubicBezTo>
                    <a:pt x="11158" y="1925"/>
                    <a:pt x="11335" y="1766"/>
                    <a:pt x="11298" y="1570"/>
                  </a:cubicBezTo>
                  <a:cubicBezTo>
                    <a:pt x="11279" y="1496"/>
                    <a:pt x="11223" y="1458"/>
                    <a:pt x="11167" y="1411"/>
                  </a:cubicBezTo>
                  <a:close/>
                  <a:moveTo>
                    <a:pt x="5911" y="1423"/>
                  </a:moveTo>
                  <a:cubicBezTo>
                    <a:pt x="5761" y="1409"/>
                    <a:pt x="5607" y="1432"/>
                    <a:pt x="5472" y="1478"/>
                  </a:cubicBezTo>
                  <a:cubicBezTo>
                    <a:pt x="5036" y="1562"/>
                    <a:pt x="4710" y="1870"/>
                    <a:pt x="4348" y="2121"/>
                  </a:cubicBezTo>
                  <a:cubicBezTo>
                    <a:pt x="3912" y="2428"/>
                    <a:pt x="3568" y="2800"/>
                    <a:pt x="3160" y="3154"/>
                  </a:cubicBezTo>
                  <a:cubicBezTo>
                    <a:pt x="2686" y="3657"/>
                    <a:pt x="2158" y="4196"/>
                    <a:pt x="1879" y="4819"/>
                  </a:cubicBezTo>
                  <a:cubicBezTo>
                    <a:pt x="1861" y="4856"/>
                    <a:pt x="1759" y="5098"/>
                    <a:pt x="1722" y="5322"/>
                  </a:cubicBezTo>
                  <a:cubicBezTo>
                    <a:pt x="1694" y="5582"/>
                    <a:pt x="1823" y="5824"/>
                    <a:pt x="1999" y="6020"/>
                  </a:cubicBezTo>
                  <a:cubicBezTo>
                    <a:pt x="2120" y="6159"/>
                    <a:pt x="2362" y="6169"/>
                    <a:pt x="2529" y="6113"/>
                  </a:cubicBezTo>
                  <a:cubicBezTo>
                    <a:pt x="2585" y="6048"/>
                    <a:pt x="2510" y="5992"/>
                    <a:pt x="2520" y="5936"/>
                  </a:cubicBezTo>
                  <a:cubicBezTo>
                    <a:pt x="2380" y="5936"/>
                    <a:pt x="2232" y="5909"/>
                    <a:pt x="2139" y="5806"/>
                  </a:cubicBezTo>
                  <a:cubicBezTo>
                    <a:pt x="1907" y="5574"/>
                    <a:pt x="1945" y="5220"/>
                    <a:pt x="2056" y="4950"/>
                  </a:cubicBezTo>
                  <a:cubicBezTo>
                    <a:pt x="2084" y="4783"/>
                    <a:pt x="2250" y="4671"/>
                    <a:pt x="2324" y="4503"/>
                  </a:cubicBezTo>
                  <a:cubicBezTo>
                    <a:pt x="2974" y="3628"/>
                    <a:pt x="3819" y="2800"/>
                    <a:pt x="4711" y="2158"/>
                  </a:cubicBezTo>
                  <a:cubicBezTo>
                    <a:pt x="5026" y="1971"/>
                    <a:pt x="5304" y="1692"/>
                    <a:pt x="5685" y="1646"/>
                  </a:cubicBezTo>
                  <a:cubicBezTo>
                    <a:pt x="5917" y="1599"/>
                    <a:pt x="6140" y="1739"/>
                    <a:pt x="6279" y="1906"/>
                  </a:cubicBezTo>
                  <a:cubicBezTo>
                    <a:pt x="6353" y="1990"/>
                    <a:pt x="6353" y="2093"/>
                    <a:pt x="6390" y="2195"/>
                  </a:cubicBezTo>
                  <a:cubicBezTo>
                    <a:pt x="6445" y="2195"/>
                    <a:pt x="6529" y="2214"/>
                    <a:pt x="6576" y="2186"/>
                  </a:cubicBezTo>
                  <a:cubicBezTo>
                    <a:pt x="6613" y="2149"/>
                    <a:pt x="6622" y="2102"/>
                    <a:pt x="6604" y="2064"/>
                  </a:cubicBezTo>
                  <a:cubicBezTo>
                    <a:pt x="6530" y="1888"/>
                    <a:pt x="6473" y="1711"/>
                    <a:pt x="6316" y="1590"/>
                  </a:cubicBezTo>
                  <a:cubicBezTo>
                    <a:pt x="6204" y="1488"/>
                    <a:pt x="6061" y="1437"/>
                    <a:pt x="5911" y="1423"/>
                  </a:cubicBezTo>
                  <a:close/>
                  <a:moveTo>
                    <a:pt x="15460" y="1459"/>
                  </a:moveTo>
                  <a:cubicBezTo>
                    <a:pt x="15339" y="1487"/>
                    <a:pt x="15191" y="1533"/>
                    <a:pt x="15173" y="1672"/>
                  </a:cubicBezTo>
                  <a:cubicBezTo>
                    <a:pt x="15247" y="1736"/>
                    <a:pt x="15275" y="1598"/>
                    <a:pt x="15340" y="1580"/>
                  </a:cubicBezTo>
                  <a:cubicBezTo>
                    <a:pt x="15461" y="1524"/>
                    <a:pt x="15609" y="1543"/>
                    <a:pt x="15739" y="1599"/>
                  </a:cubicBezTo>
                  <a:cubicBezTo>
                    <a:pt x="15785" y="1617"/>
                    <a:pt x="15823" y="1663"/>
                    <a:pt x="15869" y="1691"/>
                  </a:cubicBezTo>
                  <a:cubicBezTo>
                    <a:pt x="15888" y="1700"/>
                    <a:pt x="15934" y="1691"/>
                    <a:pt x="15925" y="1654"/>
                  </a:cubicBezTo>
                  <a:cubicBezTo>
                    <a:pt x="15813" y="1524"/>
                    <a:pt x="15627" y="1459"/>
                    <a:pt x="15460" y="1459"/>
                  </a:cubicBezTo>
                  <a:close/>
                  <a:moveTo>
                    <a:pt x="7201" y="1468"/>
                  </a:moveTo>
                  <a:cubicBezTo>
                    <a:pt x="7182" y="1542"/>
                    <a:pt x="7153" y="1634"/>
                    <a:pt x="7125" y="1708"/>
                  </a:cubicBezTo>
                  <a:cubicBezTo>
                    <a:pt x="7153" y="1745"/>
                    <a:pt x="7201" y="1754"/>
                    <a:pt x="7248" y="1754"/>
                  </a:cubicBezTo>
                  <a:cubicBezTo>
                    <a:pt x="7304" y="1745"/>
                    <a:pt x="7379" y="1698"/>
                    <a:pt x="7398" y="1624"/>
                  </a:cubicBezTo>
                  <a:cubicBezTo>
                    <a:pt x="7342" y="1569"/>
                    <a:pt x="7266" y="1514"/>
                    <a:pt x="7201" y="1468"/>
                  </a:cubicBezTo>
                  <a:close/>
                  <a:moveTo>
                    <a:pt x="10573" y="1507"/>
                  </a:moveTo>
                  <a:cubicBezTo>
                    <a:pt x="10415" y="1562"/>
                    <a:pt x="10284" y="1731"/>
                    <a:pt x="10256" y="1898"/>
                  </a:cubicBezTo>
                  <a:cubicBezTo>
                    <a:pt x="10201" y="2084"/>
                    <a:pt x="10349" y="2224"/>
                    <a:pt x="10312" y="2410"/>
                  </a:cubicBezTo>
                  <a:cubicBezTo>
                    <a:pt x="10330" y="2494"/>
                    <a:pt x="10228" y="2568"/>
                    <a:pt x="10293" y="2652"/>
                  </a:cubicBezTo>
                  <a:cubicBezTo>
                    <a:pt x="10386" y="2670"/>
                    <a:pt x="10461" y="2615"/>
                    <a:pt x="10535" y="2577"/>
                  </a:cubicBezTo>
                  <a:cubicBezTo>
                    <a:pt x="10563" y="2522"/>
                    <a:pt x="10610" y="2437"/>
                    <a:pt x="10685" y="2456"/>
                  </a:cubicBezTo>
                  <a:cubicBezTo>
                    <a:pt x="10778" y="2409"/>
                    <a:pt x="10852" y="2326"/>
                    <a:pt x="10871" y="2233"/>
                  </a:cubicBezTo>
                  <a:cubicBezTo>
                    <a:pt x="10880" y="2131"/>
                    <a:pt x="10815" y="2074"/>
                    <a:pt x="10750" y="2009"/>
                  </a:cubicBezTo>
                  <a:cubicBezTo>
                    <a:pt x="10703" y="1990"/>
                    <a:pt x="10647" y="2009"/>
                    <a:pt x="10619" y="2028"/>
                  </a:cubicBezTo>
                  <a:cubicBezTo>
                    <a:pt x="10572" y="2084"/>
                    <a:pt x="10619" y="2131"/>
                    <a:pt x="10647" y="2168"/>
                  </a:cubicBezTo>
                  <a:cubicBezTo>
                    <a:pt x="10656" y="2187"/>
                    <a:pt x="10694" y="2186"/>
                    <a:pt x="10694" y="2214"/>
                  </a:cubicBezTo>
                  <a:cubicBezTo>
                    <a:pt x="10685" y="2233"/>
                    <a:pt x="10656" y="2242"/>
                    <a:pt x="10628" y="2242"/>
                  </a:cubicBezTo>
                  <a:cubicBezTo>
                    <a:pt x="10535" y="2224"/>
                    <a:pt x="10526" y="2130"/>
                    <a:pt x="10517" y="2047"/>
                  </a:cubicBezTo>
                  <a:cubicBezTo>
                    <a:pt x="10526" y="1991"/>
                    <a:pt x="10572" y="1972"/>
                    <a:pt x="10628" y="1944"/>
                  </a:cubicBezTo>
                  <a:cubicBezTo>
                    <a:pt x="10666" y="1925"/>
                    <a:pt x="10731" y="1925"/>
                    <a:pt x="10759" y="1916"/>
                  </a:cubicBezTo>
                  <a:lnTo>
                    <a:pt x="10628" y="1702"/>
                  </a:lnTo>
                  <a:cubicBezTo>
                    <a:pt x="10582" y="1646"/>
                    <a:pt x="10675" y="1507"/>
                    <a:pt x="10573" y="1507"/>
                  </a:cubicBezTo>
                  <a:close/>
                  <a:moveTo>
                    <a:pt x="11400" y="1533"/>
                  </a:moveTo>
                  <a:cubicBezTo>
                    <a:pt x="11409" y="1691"/>
                    <a:pt x="11335" y="1831"/>
                    <a:pt x="11252" y="1952"/>
                  </a:cubicBezTo>
                  <a:cubicBezTo>
                    <a:pt x="11261" y="1980"/>
                    <a:pt x="11325" y="1980"/>
                    <a:pt x="11353" y="2017"/>
                  </a:cubicBezTo>
                  <a:cubicBezTo>
                    <a:pt x="11399" y="2036"/>
                    <a:pt x="11418" y="2092"/>
                    <a:pt x="11408" y="2148"/>
                  </a:cubicBezTo>
                  <a:cubicBezTo>
                    <a:pt x="11399" y="2223"/>
                    <a:pt x="11335" y="2232"/>
                    <a:pt x="11279" y="2260"/>
                  </a:cubicBezTo>
                  <a:cubicBezTo>
                    <a:pt x="11205" y="2195"/>
                    <a:pt x="11354" y="2194"/>
                    <a:pt x="11336" y="2129"/>
                  </a:cubicBezTo>
                  <a:cubicBezTo>
                    <a:pt x="11326" y="2064"/>
                    <a:pt x="11261" y="2046"/>
                    <a:pt x="11214" y="2046"/>
                  </a:cubicBezTo>
                  <a:cubicBezTo>
                    <a:pt x="11131" y="2055"/>
                    <a:pt x="11067" y="2138"/>
                    <a:pt x="11058" y="2213"/>
                  </a:cubicBezTo>
                  <a:cubicBezTo>
                    <a:pt x="11058" y="2465"/>
                    <a:pt x="11353" y="2418"/>
                    <a:pt x="11427" y="2604"/>
                  </a:cubicBezTo>
                  <a:cubicBezTo>
                    <a:pt x="11492" y="2632"/>
                    <a:pt x="11566" y="2670"/>
                    <a:pt x="11631" y="2642"/>
                  </a:cubicBezTo>
                  <a:cubicBezTo>
                    <a:pt x="11612" y="2428"/>
                    <a:pt x="11612" y="2428"/>
                    <a:pt x="11612" y="2428"/>
                  </a:cubicBezTo>
                  <a:cubicBezTo>
                    <a:pt x="11603" y="2213"/>
                    <a:pt x="11742" y="2026"/>
                    <a:pt x="11659" y="1812"/>
                  </a:cubicBezTo>
                  <a:cubicBezTo>
                    <a:pt x="11613" y="1700"/>
                    <a:pt x="11520" y="1560"/>
                    <a:pt x="11400" y="1533"/>
                  </a:cubicBezTo>
                  <a:close/>
                  <a:moveTo>
                    <a:pt x="7777" y="1573"/>
                  </a:moveTo>
                  <a:cubicBezTo>
                    <a:pt x="7721" y="1619"/>
                    <a:pt x="7619" y="1591"/>
                    <a:pt x="7610" y="1693"/>
                  </a:cubicBezTo>
                  <a:cubicBezTo>
                    <a:pt x="7554" y="1832"/>
                    <a:pt x="7424" y="1971"/>
                    <a:pt x="7266" y="1998"/>
                  </a:cubicBezTo>
                  <a:cubicBezTo>
                    <a:pt x="7099" y="2045"/>
                    <a:pt x="7008" y="1868"/>
                    <a:pt x="6859" y="1896"/>
                  </a:cubicBezTo>
                  <a:cubicBezTo>
                    <a:pt x="6841" y="1905"/>
                    <a:pt x="6822" y="1925"/>
                    <a:pt x="6831" y="1952"/>
                  </a:cubicBezTo>
                  <a:cubicBezTo>
                    <a:pt x="6942" y="2045"/>
                    <a:pt x="7053" y="2138"/>
                    <a:pt x="7202" y="2147"/>
                  </a:cubicBezTo>
                  <a:cubicBezTo>
                    <a:pt x="7406" y="2193"/>
                    <a:pt x="7582" y="2081"/>
                    <a:pt x="7703" y="1915"/>
                  </a:cubicBezTo>
                  <a:cubicBezTo>
                    <a:pt x="7749" y="1813"/>
                    <a:pt x="7805" y="1693"/>
                    <a:pt x="7777" y="1573"/>
                  </a:cubicBezTo>
                  <a:close/>
                  <a:moveTo>
                    <a:pt x="7518" y="1646"/>
                  </a:moveTo>
                  <a:cubicBezTo>
                    <a:pt x="7434" y="1738"/>
                    <a:pt x="7332" y="1876"/>
                    <a:pt x="7183" y="1839"/>
                  </a:cubicBezTo>
                  <a:cubicBezTo>
                    <a:pt x="7127" y="1858"/>
                    <a:pt x="7099" y="1766"/>
                    <a:pt x="7043" y="1803"/>
                  </a:cubicBezTo>
                  <a:cubicBezTo>
                    <a:pt x="7034" y="1812"/>
                    <a:pt x="7034" y="1830"/>
                    <a:pt x="7043" y="1839"/>
                  </a:cubicBezTo>
                  <a:cubicBezTo>
                    <a:pt x="7117" y="1950"/>
                    <a:pt x="7258" y="1903"/>
                    <a:pt x="7351" y="1876"/>
                  </a:cubicBezTo>
                  <a:cubicBezTo>
                    <a:pt x="7454" y="1857"/>
                    <a:pt x="7481" y="1765"/>
                    <a:pt x="7528" y="1692"/>
                  </a:cubicBezTo>
                  <a:cubicBezTo>
                    <a:pt x="7518" y="1646"/>
                    <a:pt x="7518" y="1646"/>
                    <a:pt x="7518" y="1646"/>
                  </a:cubicBezTo>
                  <a:close/>
                  <a:moveTo>
                    <a:pt x="14243" y="1711"/>
                  </a:moveTo>
                  <a:cubicBezTo>
                    <a:pt x="14215" y="1729"/>
                    <a:pt x="14224" y="1766"/>
                    <a:pt x="14215" y="1794"/>
                  </a:cubicBezTo>
                  <a:cubicBezTo>
                    <a:pt x="14261" y="1897"/>
                    <a:pt x="14290" y="2000"/>
                    <a:pt x="14336" y="2093"/>
                  </a:cubicBezTo>
                  <a:cubicBezTo>
                    <a:pt x="14420" y="2167"/>
                    <a:pt x="14494" y="2251"/>
                    <a:pt x="14596" y="2288"/>
                  </a:cubicBezTo>
                  <a:cubicBezTo>
                    <a:pt x="14773" y="2288"/>
                    <a:pt x="14940" y="2251"/>
                    <a:pt x="15042" y="2130"/>
                  </a:cubicBezTo>
                  <a:cubicBezTo>
                    <a:pt x="15024" y="2102"/>
                    <a:pt x="14996" y="2074"/>
                    <a:pt x="14959" y="2064"/>
                  </a:cubicBezTo>
                  <a:cubicBezTo>
                    <a:pt x="14828" y="2120"/>
                    <a:pt x="14624" y="2176"/>
                    <a:pt x="14513" y="2055"/>
                  </a:cubicBezTo>
                  <a:cubicBezTo>
                    <a:pt x="14345" y="1971"/>
                    <a:pt x="14429" y="1748"/>
                    <a:pt x="14243" y="1711"/>
                  </a:cubicBezTo>
                  <a:close/>
                  <a:moveTo>
                    <a:pt x="14695" y="1711"/>
                  </a:moveTo>
                  <a:cubicBezTo>
                    <a:pt x="14678" y="1710"/>
                    <a:pt x="14655" y="1722"/>
                    <a:pt x="14624" y="1755"/>
                  </a:cubicBezTo>
                  <a:cubicBezTo>
                    <a:pt x="14596" y="1765"/>
                    <a:pt x="14596" y="1812"/>
                    <a:pt x="14615" y="1831"/>
                  </a:cubicBezTo>
                  <a:cubicBezTo>
                    <a:pt x="14652" y="1887"/>
                    <a:pt x="14718" y="1906"/>
                    <a:pt x="14774" y="1878"/>
                  </a:cubicBezTo>
                  <a:cubicBezTo>
                    <a:pt x="14753" y="1829"/>
                    <a:pt x="14748" y="1711"/>
                    <a:pt x="14695" y="1711"/>
                  </a:cubicBezTo>
                  <a:close/>
                  <a:moveTo>
                    <a:pt x="16226" y="1734"/>
                  </a:moveTo>
                  <a:cubicBezTo>
                    <a:pt x="16031" y="1739"/>
                    <a:pt x="15848" y="1800"/>
                    <a:pt x="15681" y="1898"/>
                  </a:cubicBezTo>
                  <a:cubicBezTo>
                    <a:pt x="15504" y="2010"/>
                    <a:pt x="15337" y="2223"/>
                    <a:pt x="15374" y="2437"/>
                  </a:cubicBezTo>
                  <a:cubicBezTo>
                    <a:pt x="15467" y="2493"/>
                    <a:pt x="15560" y="2447"/>
                    <a:pt x="15643" y="2429"/>
                  </a:cubicBezTo>
                  <a:cubicBezTo>
                    <a:pt x="15662" y="2298"/>
                    <a:pt x="15662" y="2298"/>
                    <a:pt x="15662" y="2298"/>
                  </a:cubicBezTo>
                  <a:cubicBezTo>
                    <a:pt x="15699" y="2140"/>
                    <a:pt x="15849" y="2038"/>
                    <a:pt x="15988" y="1982"/>
                  </a:cubicBezTo>
                  <a:cubicBezTo>
                    <a:pt x="16332" y="1852"/>
                    <a:pt x="16657" y="2037"/>
                    <a:pt x="16945" y="2224"/>
                  </a:cubicBezTo>
                  <a:cubicBezTo>
                    <a:pt x="17335" y="2503"/>
                    <a:pt x="17689" y="2819"/>
                    <a:pt x="18043" y="3135"/>
                  </a:cubicBezTo>
                  <a:cubicBezTo>
                    <a:pt x="18182" y="3303"/>
                    <a:pt x="18378" y="3452"/>
                    <a:pt x="18526" y="3629"/>
                  </a:cubicBezTo>
                  <a:cubicBezTo>
                    <a:pt x="18554" y="3667"/>
                    <a:pt x="18898" y="4076"/>
                    <a:pt x="18935" y="4113"/>
                  </a:cubicBezTo>
                  <a:cubicBezTo>
                    <a:pt x="19139" y="4355"/>
                    <a:pt x="19316" y="4616"/>
                    <a:pt x="19502" y="4877"/>
                  </a:cubicBezTo>
                  <a:cubicBezTo>
                    <a:pt x="19716" y="5212"/>
                    <a:pt x="20022" y="5630"/>
                    <a:pt x="19771" y="6049"/>
                  </a:cubicBezTo>
                  <a:cubicBezTo>
                    <a:pt x="19688" y="6198"/>
                    <a:pt x="19521" y="6273"/>
                    <a:pt x="19363" y="6300"/>
                  </a:cubicBezTo>
                  <a:cubicBezTo>
                    <a:pt x="19335" y="6356"/>
                    <a:pt x="19335" y="6440"/>
                    <a:pt x="19354" y="6496"/>
                  </a:cubicBezTo>
                  <a:cubicBezTo>
                    <a:pt x="19419" y="6533"/>
                    <a:pt x="19521" y="6496"/>
                    <a:pt x="19595" y="6487"/>
                  </a:cubicBezTo>
                  <a:cubicBezTo>
                    <a:pt x="19799" y="6431"/>
                    <a:pt x="19976" y="6245"/>
                    <a:pt x="20050" y="6049"/>
                  </a:cubicBezTo>
                  <a:cubicBezTo>
                    <a:pt x="20218" y="5668"/>
                    <a:pt x="19986" y="5268"/>
                    <a:pt x="19818" y="4951"/>
                  </a:cubicBezTo>
                  <a:cubicBezTo>
                    <a:pt x="19409" y="4300"/>
                    <a:pt x="18945" y="3750"/>
                    <a:pt x="18415" y="3192"/>
                  </a:cubicBezTo>
                  <a:cubicBezTo>
                    <a:pt x="17950" y="2754"/>
                    <a:pt x="17531" y="2363"/>
                    <a:pt x="17011" y="1982"/>
                  </a:cubicBezTo>
                  <a:cubicBezTo>
                    <a:pt x="16806" y="1917"/>
                    <a:pt x="16648" y="1767"/>
                    <a:pt x="16425" y="1748"/>
                  </a:cubicBezTo>
                  <a:cubicBezTo>
                    <a:pt x="16357" y="1737"/>
                    <a:pt x="16291" y="1733"/>
                    <a:pt x="16226" y="1734"/>
                  </a:cubicBezTo>
                  <a:close/>
                  <a:moveTo>
                    <a:pt x="5753" y="1738"/>
                  </a:moveTo>
                  <a:cubicBezTo>
                    <a:pt x="5299" y="1746"/>
                    <a:pt x="4955" y="2117"/>
                    <a:pt x="4598" y="2353"/>
                  </a:cubicBezTo>
                  <a:cubicBezTo>
                    <a:pt x="4022" y="2753"/>
                    <a:pt x="3474" y="3284"/>
                    <a:pt x="2973" y="3814"/>
                  </a:cubicBezTo>
                  <a:cubicBezTo>
                    <a:pt x="2768" y="4028"/>
                    <a:pt x="2619" y="4271"/>
                    <a:pt x="2424" y="4503"/>
                  </a:cubicBezTo>
                  <a:cubicBezTo>
                    <a:pt x="2341" y="4633"/>
                    <a:pt x="2220" y="4764"/>
                    <a:pt x="2155" y="4912"/>
                  </a:cubicBezTo>
                  <a:cubicBezTo>
                    <a:pt x="2080" y="5099"/>
                    <a:pt x="1997" y="5285"/>
                    <a:pt x="2090" y="5592"/>
                  </a:cubicBezTo>
                  <a:cubicBezTo>
                    <a:pt x="2155" y="5722"/>
                    <a:pt x="2247" y="5824"/>
                    <a:pt x="2396" y="5843"/>
                  </a:cubicBezTo>
                  <a:cubicBezTo>
                    <a:pt x="2415" y="5834"/>
                    <a:pt x="2443" y="5844"/>
                    <a:pt x="2452" y="5816"/>
                  </a:cubicBezTo>
                  <a:cubicBezTo>
                    <a:pt x="2425" y="5723"/>
                    <a:pt x="2322" y="5750"/>
                    <a:pt x="2257" y="5713"/>
                  </a:cubicBezTo>
                  <a:cubicBezTo>
                    <a:pt x="1997" y="5462"/>
                    <a:pt x="2163" y="5024"/>
                    <a:pt x="2191" y="4987"/>
                  </a:cubicBezTo>
                  <a:cubicBezTo>
                    <a:pt x="2386" y="4680"/>
                    <a:pt x="2619" y="4401"/>
                    <a:pt x="2842" y="4122"/>
                  </a:cubicBezTo>
                  <a:cubicBezTo>
                    <a:pt x="3260" y="3592"/>
                    <a:pt x="3799" y="3117"/>
                    <a:pt x="4301" y="2661"/>
                  </a:cubicBezTo>
                  <a:cubicBezTo>
                    <a:pt x="4701" y="2382"/>
                    <a:pt x="5090" y="2083"/>
                    <a:pt x="5508" y="1841"/>
                  </a:cubicBezTo>
                  <a:cubicBezTo>
                    <a:pt x="5638" y="1804"/>
                    <a:pt x="5796" y="1786"/>
                    <a:pt x="5926" y="1814"/>
                  </a:cubicBezTo>
                  <a:cubicBezTo>
                    <a:pt x="6075" y="1861"/>
                    <a:pt x="6169" y="2009"/>
                    <a:pt x="6262" y="2112"/>
                  </a:cubicBezTo>
                  <a:cubicBezTo>
                    <a:pt x="6289" y="2084"/>
                    <a:pt x="6252" y="2037"/>
                    <a:pt x="6252" y="2009"/>
                  </a:cubicBezTo>
                  <a:cubicBezTo>
                    <a:pt x="6196" y="1879"/>
                    <a:pt x="6066" y="1795"/>
                    <a:pt x="5954" y="1758"/>
                  </a:cubicBezTo>
                  <a:cubicBezTo>
                    <a:pt x="5885" y="1743"/>
                    <a:pt x="5818" y="1737"/>
                    <a:pt x="5753" y="1738"/>
                  </a:cubicBezTo>
                  <a:close/>
                  <a:moveTo>
                    <a:pt x="14475" y="1803"/>
                  </a:moveTo>
                  <a:cubicBezTo>
                    <a:pt x="14419" y="1821"/>
                    <a:pt x="14483" y="1895"/>
                    <a:pt x="14493" y="1932"/>
                  </a:cubicBezTo>
                  <a:cubicBezTo>
                    <a:pt x="14558" y="2007"/>
                    <a:pt x="14624" y="2054"/>
                    <a:pt x="14717" y="2044"/>
                  </a:cubicBezTo>
                  <a:cubicBezTo>
                    <a:pt x="14764" y="2026"/>
                    <a:pt x="14828" y="2026"/>
                    <a:pt x="14847" y="1970"/>
                  </a:cubicBezTo>
                  <a:cubicBezTo>
                    <a:pt x="14772" y="1942"/>
                    <a:pt x="14680" y="1988"/>
                    <a:pt x="14606" y="1932"/>
                  </a:cubicBezTo>
                  <a:cubicBezTo>
                    <a:pt x="14540" y="1904"/>
                    <a:pt x="14540" y="1812"/>
                    <a:pt x="14475" y="1803"/>
                  </a:cubicBezTo>
                  <a:close/>
                  <a:moveTo>
                    <a:pt x="9442" y="1819"/>
                  </a:moveTo>
                  <a:cubicBezTo>
                    <a:pt x="9341" y="1821"/>
                    <a:pt x="9233" y="1898"/>
                    <a:pt x="9169" y="1979"/>
                  </a:cubicBezTo>
                  <a:cubicBezTo>
                    <a:pt x="9141" y="2026"/>
                    <a:pt x="9160" y="2092"/>
                    <a:pt x="9104" y="2110"/>
                  </a:cubicBezTo>
                  <a:cubicBezTo>
                    <a:pt x="9011" y="2092"/>
                    <a:pt x="8881" y="2072"/>
                    <a:pt x="8807" y="2147"/>
                  </a:cubicBezTo>
                  <a:cubicBezTo>
                    <a:pt x="8704" y="2249"/>
                    <a:pt x="8648" y="2389"/>
                    <a:pt x="8638" y="2529"/>
                  </a:cubicBezTo>
                  <a:cubicBezTo>
                    <a:pt x="8573" y="2613"/>
                    <a:pt x="8443" y="2650"/>
                    <a:pt x="8434" y="2761"/>
                  </a:cubicBezTo>
                  <a:cubicBezTo>
                    <a:pt x="8424" y="2808"/>
                    <a:pt x="8350" y="2836"/>
                    <a:pt x="8360" y="2883"/>
                  </a:cubicBezTo>
                  <a:cubicBezTo>
                    <a:pt x="8471" y="2892"/>
                    <a:pt x="8573" y="2845"/>
                    <a:pt x="8638" y="2742"/>
                  </a:cubicBezTo>
                  <a:cubicBezTo>
                    <a:pt x="8732" y="2696"/>
                    <a:pt x="8806" y="2789"/>
                    <a:pt x="8881" y="2826"/>
                  </a:cubicBezTo>
                  <a:cubicBezTo>
                    <a:pt x="9002" y="2845"/>
                    <a:pt x="9159" y="2854"/>
                    <a:pt x="9234" y="2742"/>
                  </a:cubicBezTo>
                  <a:cubicBezTo>
                    <a:pt x="9280" y="2649"/>
                    <a:pt x="9187" y="2566"/>
                    <a:pt x="9141" y="2501"/>
                  </a:cubicBezTo>
                  <a:cubicBezTo>
                    <a:pt x="9066" y="2529"/>
                    <a:pt x="9021" y="2565"/>
                    <a:pt x="8993" y="2640"/>
                  </a:cubicBezTo>
                  <a:cubicBezTo>
                    <a:pt x="8965" y="2658"/>
                    <a:pt x="8937" y="2641"/>
                    <a:pt x="8919" y="2622"/>
                  </a:cubicBezTo>
                  <a:cubicBezTo>
                    <a:pt x="8853" y="2585"/>
                    <a:pt x="8853" y="2501"/>
                    <a:pt x="8862" y="2455"/>
                  </a:cubicBezTo>
                  <a:cubicBezTo>
                    <a:pt x="8881" y="2362"/>
                    <a:pt x="8974" y="2305"/>
                    <a:pt x="9067" y="2296"/>
                  </a:cubicBezTo>
                  <a:cubicBezTo>
                    <a:pt x="9253" y="2296"/>
                    <a:pt x="9319" y="2557"/>
                    <a:pt x="9523" y="2538"/>
                  </a:cubicBezTo>
                  <a:cubicBezTo>
                    <a:pt x="9635" y="2576"/>
                    <a:pt x="9643" y="2687"/>
                    <a:pt x="9736" y="2742"/>
                  </a:cubicBezTo>
                  <a:cubicBezTo>
                    <a:pt x="9820" y="2742"/>
                    <a:pt x="9942" y="2808"/>
                    <a:pt x="9998" y="2706"/>
                  </a:cubicBezTo>
                  <a:cubicBezTo>
                    <a:pt x="10007" y="2650"/>
                    <a:pt x="10016" y="2576"/>
                    <a:pt x="9951" y="2538"/>
                  </a:cubicBezTo>
                  <a:cubicBezTo>
                    <a:pt x="9885" y="2483"/>
                    <a:pt x="9867" y="2594"/>
                    <a:pt x="9802" y="2584"/>
                  </a:cubicBezTo>
                  <a:cubicBezTo>
                    <a:pt x="9784" y="2566"/>
                    <a:pt x="9774" y="2529"/>
                    <a:pt x="9783" y="2510"/>
                  </a:cubicBezTo>
                  <a:cubicBezTo>
                    <a:pt x="9876" y="2417"/>
                    <a:pt x="10016" y="2380"/>
                    <a:pt x="10062" y="2259"/>
                  </a:cubicBezTo>
                  <a:cubicBezTo>
                    <a:pt x="10090" y="2222"/>
                    <a:pt x="10109" y="2137"/>
                    <a:pt x="10043" y="2119"/>
                  </a:cubicBezTo>
                  <a:cubicBezTo>
                    <a:pt x="9904" y="2072"/>
                    <a:pt x="9895" y="2249"/>
                    <a:pt x="9793" y="2296"/>
                  </a:cubicBezTo>
                  <a:cubicBezTo>
                    <a:pt x="9672" y="2333"/>
                    <a:pt x="9550" y="2361"/>
                    <a:pt x="9439" y="2305"/>
                  </a:cubicBezTo>
                  <a:cubicBezTo>
                    <a:pt x="9383" y="2268"/>
                    <a:pt x="9328" y="2203"/>
                    <a:pt x="9328" y="2137"/>
                  </a:cubicBezTo>
                  <a:cubicBezTo>
                    <a:pt x="9328" y="2100"/>
                    <a:pt x="9327" y="2045"/>
                    <a:pt x="9374" y="2027"/>
                  </a:cubicBezTo>
                  <a:cubicBezTo>
                    <a:pt x="9420" y="2073"/>
                    <a:pt x="9421" y="2073"/>
                    <a:pt x="9421" y="2073"/>
                  </a:cubicBezTo>
                  <a:cubicBezTo>
                    <a:pt x="9449" y="2091"/>
                    <a:pt x="9523" y="2110"/>
                    <a:pt x="9569" y="2082"/>
                  </a:cubicBezTo>
                  <a:cubicBezTo>
                    <a:pt x="9625" y="2036"/>
                    <a:pt x="9616" y="1970"/>
                    <a:pt x="9607" y="1915"/>
                  </a:cubicBezTo>
                  <a:cubicBezTo>
                    <a:pt x="9562" y="1845"/>
                    <a:pt x="9503" y="1818"/>
                    <a:pt x="9442" y="1819"/>
                  </a:cubicBezTo>
                  <a:close/>
                  <a:moveTo>
                    <a:pt x="10006" y="1858"/>
                  </a:moveTo>
                  <a:cubicBezTo>
                    <a:pt x="9950" y="1886"/>
                    <a:pt x="9875" y="1924"/>
                    <a:pt x="9894" y="1998"/>
                  </a:cubicBezTo>
                  <a:cubicBezTo>
                    <a:pt x="9978" y="2026"/>
                    <a:pt x="10071" y="2102"/>
                    <a:pt x="10165" y="2074"/>
                  </a:cubicBezTo>
                  <a:cubicBezTo>
                    <a:pt x="10174" y="2008"/>
                    <a:pt x="10174" y="1952"/>
                    <a:pt x="10155" y="1905"/>
                  </a:cubicBezTo>
                  <a:cubicBezTo>
                    <a:pt x="10109" y="1886"/>
                    <a:pt x="10062" y="1858"/>
                    <a:pt x="10006" y="1858"/>
                  </a:cubicBezTo>
                  <a:close/>
                  <a:moveTo>
                    <a:pt x="11846" y="1921"/>
                  </a:moveTo>
                  <a:cubicBezTo>
                    <a:pt x="11819" y="1925"/>
                    <a:pt x="11793" y="1934"/>
                    <a:pt x="11770" y="1943"/>
                  </a:cubicBezTo>
                  <a:cubicBezTo>
                    <a:pt x="11770" y="1989"/>
                    <a:pt x="11751" y="2054"/>
                    <a:pt x="11770" y="2100"/>
                  </a:cubicBezTo>
                  <a:cubicBezTo>
                    <a:pt x="11854" y="2100"/>
                    <a:pt x="11949" y="2136"/>
                    <a:pt x="12024" y="2081"/>
                  </a:cubicBezTo>
                  <a:cubicBezTo>
                    <a:pt x="12005" y="2026"/>
                    <a:pt x="11958" y="1970"/>
                    <a:pt x="11930" y="1924"/>
                  </a:cubicBezTo>
                  <a:cubicBezTo>
                    <a:pt x="11902" y="1915"/>
                    <a:pt x="11873" y="1916"/>
                    <a:pt x="11846" y="1921"/>
                  </a:cubicBezTo>
                  <a:close/>
                  <a:moveTo>
                    <a:pt x="12468" y="1932"/>
                  </a:moveTo>
                  <a:cubicBezTo>
                    <a:pt x="12393" y="1932"/>
                    <a:pt x="12337" y="1969"/>
                    <a:pt x="12291" y="2025"/>
                  </a:cubicBezTo>
                  <a:cubicBezTo>
                    <a:pt x="12263" y="2072"/>
                    <a:pt x="12282" y="2128"/>
                    <a:pt x="12319" y="2156"/>
                  </a:cubicBezTo>
                  <a:cubicBezTo>
                    <a:pt x="12394" y="2203"/>
                    <a:pt x="12449" y="2128"/>
                    <a:pt x="12505" y="2119"/>
                  </a:cubicBezTo>
                  <a:cubicBezTo>
                    <a:pt x="12542" y="2137"/>
                    <a:pt x="12588" y="2175"/>
                    <a:pt x="12570" y="2221"/>
                  </a:cubicBezTo>
                  <a:cubicBezTo>
                    <a:pt x="12542" y="2287"/>
                    <a:pt x="12515" y="2371"/>
                    <a:pt x="12431" y="2380"/>
                  </a:cubicBezTo>
                  <a:cubicBezTo>
                    <a:pt x="12236" y="2436"/>
                    <a:pt x="12106" y="2306"/>
                    <a:pt x="11976" y="2194"/>
                  </a:cubicBezTo>
                  <a:cubicBezTo>
                    <a:pt x="11855" y="2203"/>
                    <a:pt x="11854" y="2202"/>
                    <a:pt x="11854" y="2202"/>
                  </a:cubicBezTo>
                  <a:cubicBezTo>
                    <a:pt x="11854" y="2268"/>
                    <a:pt x="11882" y="2334"/>
                    <a:pt x="11929" y="2371"/>
                  </a:cubicBezTo>
                  <a:cubicBezTo>
                    <a:pt x="11975" y="2436"/>
                    <a:pt x="12096" y="2445"/>
                    <a:pt x="12114" y="2538"/>
                  </a:cubicBezTo>
                  <a:cubicBezTo>
                    <a:pt x="12096" y="2641"/>
                    <a:pt x="12013" y="2539"/>
                    <a:pt x="11966" y="2586"/>
                  </a:cubicBezTo>
                  <a:cubicBezTo>
                    <a:pt x="11901" y="2614"/>
                    <a:pt x="11919" y="2689"/>
                    <a:pt x="11929" y="2735"/>
                  </a:cubicBezTo>
                  <a:cubicBezTo>
                    <a:pt x="11984" y="2782"/>
                    <a:pt x="12040" y="2800"/>
                    <a:pt x="12114" y="2800"/>
                  </a:cubicBezTo>
                  <a:cubicBezTo>
                    <a:pt x="12207" y="2772"/>
                    <a:pt x="12263" y="2688"/>
                    <a:pt x="12310" y="2604"/>
                  </a:cubicBezTo>
                  <a:cubicBezTo>
                    <a:pt x="12468" y="2586"/>
                    <a:pt x="12468" y="2586"/>
                    <a:pt x="12468" y="2586"/>
                  </a:cubicBezTo>
                  <a:cubicBezTo>
                    <a:pt x="12607" y="2558"/>
                    <a:pt x="12662" y="2361"/>
                    <a:pt x="12811" y="2352"/>
                  </a:cubicBezTo>
                  <a:cubicBezTo>
                    <a:pt x="12885" y="2343"/>
                    <a:pt x="12969" y="2343"/>
                    <a:pt x="13016" y="2409"/>
                  </a:cubicBezTo>
                  <a:cubicBezTo>
                    <a:pt x="13072" y="2474"/>
                    <a:pt x="13062" y="2585"/>
                    <a:pt x="13016" y="2650"/>
                  </a:cubicBezTo>
                  <a:cubicBezTo>
                    <a:pt x="12914" y="2762"/>
                    <a:pt x="12904" y="2576"/>
                    <a:pt x="12821" y="2586"/>
                  </a:cubicBezTo>
                  <a:cubicBezTo>
                    <a:pt x="12755" y="2586"/>
                    <a:pt x="12728" y="2632"/>
                    <a:pt x="12691" y="2669"/>
                  </a:cubicBezTo>
                  <a:cubicBezTo>
                    <a:pt x="12682" y="2716"/>
                    <a:pt x="12672" y="2782"/>
                    <a:pt x="12709" y="2810"/>
                  </a:cubicBezTo>
                  <a:cubicBezTo>
                    <a:pt x="12830" y="2931"/>
                    <a:pt x="13034" y="2875"/>
                    <a:pt x="13174" y="2819"/>
                  </a:cubicBezTo>
                  <a:cubicBezTo>
                    <a:pt x="13322" y="2856"/>
                    <a:pt x="13388" y="3053"/>
                    <a:pt x="13564" y="3053"/>
                  </a:cubicBezTo>
                  <a:cubicBezTo>
                    <a:pt x="13583" y="2997"/>
                    <a:pt x="13499" y="2959"/>
                    <a:pt x="13490" y="2893"/>
                  </a:cubicBezTo>
                  <a:cubicBezTo>
                    <a:pt x="13471" y="2763"/>
                    <a:pt x="13350" y="2679"/>
                    <a:pt x="13276" y="2586"/>
                  </a:cubicBezTo>
                  <a:cubicBezTo>
                    <a:pt x="13276" y="2464"/>
                    <a:pt x="13276" y="2306"/>
                    <a:pt x="13164" y="2194"/>
                  </a:cubicBezTo>
                  <a:cubicBezTo>
                    <a:pt x="13053" y="2073"/>
                    <a:pt x="12858" y="2119"/>
                    <a:pt x="12746" y="2147"/>
                  </a:cubicBezTo>
                  <a:cubicBezTo>
                    <a:pt x="12719" y="2138"/>
                    <a:pt x="12709" y="2101"/>
                    <a:pt x="12709" y="2082"/>
                  </a:cubicBezTo>
                  <a:cubicBezTo>
                    <a:pt x="12662" y="1970"/>
                    <a:pt x="12560" y="1951"/>
                    <a:pt x="12468" y="1932"/>
                  </a:cubicBezTo>
                  <a:close/>
                  <a:moveTo>
                    <a:pt x="16229" y="2007"/>
                  </a:moveTo>
                  <a:cubicBezTo>
                    <a:pt x="16034" y="2025"/>
                    <a:pt x="15829" y="2081"/>
                    <a:pt x="15736" y="2277"/>
                  </a:cubicBezTo>
                  <a:cubicBezTo>
                    <a:pt x="15718" y="2295"/>
                    <a:pt x="15727" y="2332"/>
                    <a:pt x="15755" y="2342"/>
                  </a:cubicBezTo>
                  <a:cubicBezTo>
                    <a:pt x="15830" y="2220"/>
                    <a:pt x="15959" y="2183"/>
                    <a:pt x="16080" y="2136"/>
                  </a:cubicBezTo>
                  <a:cubicBezTo>
                    <a:pt x="16396" y="2071"/>
                    <a:pt x="16684" y="2229"/>
                    <a:pt x="16917" y="2416"/>
                  </a:cubicBezTo>
                  <a:cubicBezTo>
                    <a:pt x="17065" y="2481"/>
                    <a:pt x="17159" y="2640"/>
                    <a:pt x="17298" y="2705"/>
                  </a:cubicBezTo>
                  <a:cubicBezTo>
                    <a:pt x="17697" y="3031"/>
                    <a:pt x="18097" y="3422"/>
                    <a:pt x="18450" y="3804"/>
                  </a:cubicBezTo>
                  <a:cubicBezTo>
                    <a:pt x="18450" y="3804"/>
                    <a:pt x="18542" y="3926"/>
                    <a:pt x="18598" y="3963"/>
                  </a:cubicBezTo>
                  <a:cubicBezTo>
                    <a:pt x="18793" y="4196"/>
                    <a:pt x="18998" y="4438"/>
                    <a:pt x="19175" y="4699"/>
                  </a:cubicBezTo>
                  <a:cubicBezTo>
                    <a:pt x="19203" y="4736"/>
                    <a:pt x="19276" y="4857"/>
                    <a:pt x="19360" y="4988"/>
                  </a:cubicBezTo>
                  <a:cubicBezTo>
                    <a:pt x="19452" y="5118"/>
                    <a:pt x="19676" y="5462"/>
                    <a:pt x="19704" y="5574"/>
                  </a:cubicBezTo>
                  <a:cubicBezTo>
                    <a:pt x="19732" y="5723"/>
                    <a:pt x="19723" y="5882"/>
                    <a:pt x="19621" y="6013"/>
                  </a:cubicBezTo>
                  <a:cubicBezTo>
                    <a:pt x="19565" y="6097"/>
                    <a:pt x="19453" y="6115"/>
                    <a:pt x="19416" y="6208"/>
                  </a:cubicBezTo>
                  <a:cubicBezTo>
                    <a:pt x="19518" y="6190"/>
                    <a:pt x="19611" y="6133"/>
                    <a:pt x="19686" y="6049"/>
                  </a:cubicBezTo>
                  <a:cubicBezTo>
                    <a:pt x="19816" y="5872"/>
                    <a:pt x="19815" y="5593"/>
                    <a:pt x="19713" y="5397"/>
                  </a:cubicBezTo>
                  <a:cubicBezTo>
                    <a:pt x="19462" y="4931"/>
                    <a:pt x="19147" y="4476"/>
                    <a:pt x="18803" y="4066"/>
                  </a:cubicBezTo>
                  <a:cubicBezTo>
                    <a:pt x="18320" y="3507"/>
                    <a:pt x="17781" y="2937"/>
                    <a:pt x="17177" y="2481"/>
                  </a:cubicBezTo>
                  <a:cubicBezTo>
                    <a:pt x="16879" y="2276"/>
                    <a:pt x="16601" y="2007"/>
                    <a:pt x="16229" y="2007"/>
                  </a:cubicBezTo>
                  <a:close/>
                  <a:moveTo>
                    <a:pt x="10946" y="2110"/>
                  </a:moveTo>
                  <a:cubicBezTo>
                    <a:pt x="10946" y="2269"/>
                    <a:pt x="10899" y="2427"/>
                    <a:pt x="10751" y="2502"/>
                  </a:cubicBezTo>
                  <a:cubicBezTo>
                    <a:pt x="10732" y="2521"/>
                    <a:pt x="10733" y="2585"/>
                    <a:pt x="10779" y="2567"/>
                  </a:cubicBezTo>
                  <a:cubicBezTo>
                    <a:pt x="10797" y="2632"/>
                    <a:pt x="10880" y="2585"/>
                    <a:pt x="10890" y="2650"/>
                  </a:cubicBezTo>
                  <a:cubicBezTo>
                    <a:pt x="10936" y="2688"/>
                    <a:pt x="10983" y="2678"/>
                    <a:pt x="11020" y="2650"/>
                  </a:cubicBezTo>
                  <a:cubicBezTo>
                    <a:pt x="11076" y="2604"/>
                    <a:pt x="11196" y="2604"/>
                    <a:pt x="11205" y="2529"/>
                  </a:cubicBezTo>
                  <a:cubicBezTo>
                    <a:pt x="11103" y="2473"/>
                    <a:pt x="11029" y="2390"/>
                    <a:pt x="10992" y="2297"/>
                  </a:cubicBezTo>
                  <a:cubicBezTo>
                    <a:pt x="10936" y="2222"/>
                    <a:pt x="11076" y="2129"/>
                    <a:pt x="10946" y="2110"/>
                  </a:cubicBezTo>
                  <a:close/>
                  <a:moveTo>
                    <a:pt x="5414" y="2278"/>
                  </a:moveTo>
                  <a:cubicBezTo>
                    <a:pt x="5389" y="2282"/>
                    <a:pt x="5365" y="2291"/>
                    <a:pt x="5344" y="2305"/>
                  </a:cubicBezTo>
                  <a:cubicBezTo>
                    <a:pt x="5232" y="2370"/>
                    <a:pt x="5260" y="2474"/>
                    <a:pt x="5279" y="2586"/>
                  </a:cubicBezTo>
                  <a:cubicBezTo>
                    <a:pt x="5307" y="2726"/>
                    <a:pt x="5380" y="2847"/>
                    <a:pt x="5501" y="2893"/>
                  </a:cubicBezTo>
                  <a:cubicBezTo>
                    <a:pt x="5566" y="2949"/>
                    <a:pt x="5651" y="2968"/>
                    <a:pt x="5744" y="2987"/>
                  </a:cubicBezTo>
                  <a:cubicBezTo>
                    <a:pt x="5967" y="2987"/>
                    <a:pt x="6190" y="2912"/>
                    <a:pt x="6366" y="2744"/>
                  </a:cubicBezTo>
                  <a:cubicBezTo>
                    <a:pt x="6376" y="2725"/>
                    <a:pt x="6376" y="2726"/>
                    <a:pt x="6376" y="2726"/>
                  </a:cubicBezTo>
                  <a:cubicBezTo>
                    <a:pt x="6348" y="2651"/>
                    <a:pt x="6255" y="2679"/>
                    <a:pt x="6190" y="2650"/>
                  </a:cubicBezTo>
                  <a:cubicBezTo>
                    <a:pt x="6097" y="2688"/>
                    <a:pt x="6032" y="2772"/>
                    <a:pt x="5930" y="2781"/>
                  </a:cubicBezTo>
                  <a:cubicBezTo>
                    <a:pt x="5800" y="2828"/>
                    <a:pt x="5641" y="2791"/>
                    <a:pt x="5539" y="2679"/>
                  </a:cubicBezTo>
                  <a:cubicBezTo>
                    <a:pt x="5502" y="2641"/>
                    <a:pt x="5538" y="2585"/>
                    <a:pt x="5585" y="2567"/>
                  </a:cubicBezTo>
                  <a:cubicBezTo>
                    <a:pt x="5613" y="2511"/>
                    <a:pt x="5641" y="2427"/>
                    <a:pt x="5594" y="2371"/>
                  </a:cubicBezTo>
                  <a:cubicBezTo>
                    <a:pt x="5573" y="2294"/>
                    <a:pt x="5490" y="2264"/>
                    <a:pt x="5414" y="2278"/>
                  </a:cubicBezTo>
                  <a:close/>
                  <a:moveTo>
                    <a:pt x="4849" y="2462"/>
                  </a:moveTo>
                  <a:cubicBezTo>
                    <a:pt x="4757" y="2462"/>
                    <a:pt x="4710" y="2527"/>
                    <a:pt x="4654" y="2574"/>
                  </a:cubicBezTo>
                  <a:cubicBezTo>
                    <a:pt x="4571" y="2639"/>
                    <a:pt x="4552" y="2732"/>
                    <a:pt x="4571" y="2825"/>
                  </a:cubicBezTo>
                  <a:cubicBezTo>
                    <a:pt x="4589" y="2881"/>
                    <a:pt x="4608" y="2956"/>
                    <a:pt x="4664" y="2965"/>
                  </a:cubicBezTo>
                  <a:cubicBezTo>
                    <a:pt x="4812" y="2965"/>
                    <a:pt x="4682" y="2825"/>
                    <a:pt x="4756" y="2760"/>
                  </a:cubicBezTo>
                  <a:cubicBezTo>
                    <a:pt x="4775" y="2676"/>
                    <a:pt x="4868" y="2677"/>
                    <a:pt x="4933" y="2686"/>
                  </a:cubicBezTo>
                  <a:cubicBezTo>
                    <a:pt x="4979" y="2667"/>
                    <a:pt x="5007" y="2621"/>
                    <a:pt x="5007" y="2583"/>
                  </a:cubicBezTo>
                  <a:cubicBezTo>
                    <a:pt x="4989" y="2499"/>
                    <a:pt x="4924" y="2462"/>
                    <a:pt x="4849" y="2462"/>
                  </a:cubicBezTo>
                  <a:close/>
                  <a:moveTo>
                    <a:pt x="16508" y="2498"/>
                  </a:moveTo>
                  <a:cubicBezTo>
                    <a:pt x="16484" y="2498"/>
                    <a:pt x="16460" y="2503"/>
                    <a:pt x="16437" y="2517"/>
                  </a:cubicBezTo>
                  <a:cubicBezTo>
                    <a:pt x="16371" y="2555"/>
                    <a:pt x="16287" y="2602"/>
                    <a:pt x="16297" y="2686"/>
                  </a:cubicBezTo>
                  <a:cubicBezTo>
                    <a:pt x="16287" y="2798"/>
                    <a:pt x="16418" y="2807"/>
                    <a:pt x="16446" y="2901"/>
                  </a:cubicBezTo>
                  <a:cubicBezTo>
                    <a:pt x="16399" y="2966"/>
                    <a:pt x="16324" y="2993"/>
                    <a:pt x="16259" y="3021"/>
                  </a:cubicBezTo>
                  <a:cubicBezTo>
                    <a:pt x="16119" y="3077"/>
                    <a:pt x="15961" y="3021"/>
                    <a:pt x="15859" y="2909"/>
                  </a:cubicBezTo>
                  <a:cubicBezTo>
                    <a:pt x="15775" y="2853"/>
                    <a:pt x="15683" y="2928"/>
                    <a:pt x="15599" y="2937"/>
                  </a:cubicBezTo>
                  <a:cubicBezTo>
                    <a:pt x="15571" y="2965"/>
                    <a:pt x="15599" y="3012"/>
                    <a:pt x="15618" y="3030"/>
                  </a:cubicBezTo>
                  <a:cubicBezTo>
                    <a:pt x="15673" y="3068"/>
                    <a:pt x="15627" y="3124"/>
                    <a:pt x="15608" y="3152"/>
                  </a:cubicBezTo>
                  <a:cubicBezTo>
                    <a:pt x="15599" y="3198"/>
                    <a:pt x="15663" y="3189"/>
                    <a:pt x="15663" y="3226"/>
                  </a:cubicBezTo>
                  <a:cubicBezTo>
                    <a:pt x="15608" y="3319"/>
                    <a:pt x="15608" y="3319"/>
                    <a:pt x="15608" y="3319"/>
                  </a:cubicBezTo>
                  <a:cubicBezTo>
                    <a:pt x="15636" y="3319"/>
                    <a:pt x="15636" y="3319"/>
                    <a:pt x="15636" y="3319"/>
                  </a:cubicBezTo>
                  <a:cubicBezTo>
                    <a:pt x="15674" y="3291"/>
                    <a:pt x="15748" y="3282"/>
                    <a:pt x="15729" y="3207"/>
                  </a:cubicBezTo>
                  <a:cubicBezTo>
                    <a:pt x="15869" y="3188"/>
                    <a:pt x="15981" y="3348"/>
                    <a:pt x="16139" y="3283"/>
                  </a:cubicBezTo>
                  <a:cubicBezTo>
                    <a:pt x="16288" y="3283"/>
                    <a:pt x="16436" y="3235"/>
                    <a:pt x="16557" y="3133"/>
                  </a:cubicBezTo>
                  <a:cubicBezTo>
                    <a:pt x="16696" y="2993"/>
                    <a:pt x="16762" y="2806"/>
                    <a:pt x="16687" y="2620"/>
                  </a:cubicBezTo>
                  <a:cubicBezTo>
                    <a:pt x="16652" y="2557"/>
                    <a:pt x="16581" y="2500"/>
                    <a:pt x="16508" y="2498"/>
                  </a:cubicBezTo>
                  <a:close/>
                  <a:moveTo>
                    <a:pt x="6023" y="2570"/>
                  </a:moveTo>
                  <a:cubicBezTo>
                    <a:pt x="5959" y="2572"/>
                    <a:pt x="5892" y="2660"/>
                    <a:pt x="5816" y="2632"/>
                  </a:cubicBezTo>
                  <a:cubicBezTo>
                    <a:pt x="5750" y="2641"/>
                    <a:pt x="5676" y="2538"/>
                    <a:pt x="5639" y="2641"/>
                  </a:cubicBezTo>
                  <a:cubicBezTo>
                    <a:pt x="5639" y="2678"/>
                    <a:pt x="5685" y="2687"/>
                    <a:pt x="5704" y="2696"/>
                  </a:cubicBezTo>
                  <a:cubicBezTo>
                    <a:pt x="5834" y="2752"/>
                    <a:pt x="5992" y="2697"/>
                    <a:pt x="6085" y="2603"/>
                  </a:cubicBezTo>
                  <a:cubicBezTo>
                    <a:pt x="6064" y="2578"/>
                    <a:pt x="6044" y="2570"/>
                    <a:pt x="6023" y="2570"/>
                  </a:cubicBezTo>
                  <a:close/>
                  <a:moveTo>
                    <a:pt x="17141" y="2698"/>
                  </a:moveTo>
                  <a:cubicBezTo>
                    <a:pt x="17058" y="2679"/>
                    <a:pt x="16966" y="2707"/>
                    <a:pt x="16911" y="2772"/>
                  </a:cubicBezTo>
                  <a:cubicBezTo>
                    <a:pt x="16892" y="2837"/>
                    <a:pt x="16929" y="2893"/>
                    <a:pt x="16966" y="2921"/>
                  </a:cubicBezTo>
                  <a:cubicBezTo>
                    <a:pt x="17012" y="2958"/>
                    <a:pt x="17076" y="2929"/>
                    <a:pt x="17113" y="2892"/>
                  </a:cubicBezTo>
                  <a:cubicBezTo>
                    <a:pt x="17159" y="2864"/>
                    <a:pt x="17160" y="2921"/>
                    <a:pt x="17197" y="2930"/>
                  </a:cubicBezTo>
                  <a:cubicBezTo>
                    <a:pt x="17308" y="3023"/>
                    <a:pt x="17224" y="3237"/>
                    <a:pt x="17409" y="3265"/>
                  </a:cubicBezTo>
                  <a:cubicBezTo>
                    <a:pt x="17455" y="3190"/>
                    <a:pt x="17381" y="3116"/>
                    <a:pt x="17399" y="3023"/>
                  </a:cubicBezTo>
                  <a:cubicBezTo>
                    <a:pt x="17353" y="2893"/>
                    <a:pt x="17261" y="2772"/>
                    <a:pt x="17141" y="2698"/>
                  </a:cubicBezTo>
                  <a:close/>
                  <a:moveTo>
                    <a:pt x="4479" y="2744"/>
                  </a:moveTo>
                  <a:cubicBezTo>
                    <a:pt x="4396" y="2744"/>
                    <a:pt x="4386" y="2855"/>
                    <a:pt x="4312" y="2892"/>
                  </a:cubicBezTo>
                  <a:cubicBezTo>
                    <a:pt x="4275" y="2957"/>
                    <a:pt x="4284" y="3032"/>
                    <a:pt x="4266" y="3097"/>
                  </a:cubicBezTo>
                  <a:cubicBezTo>
                    <a:pt x="4155" y="3135"/>
                    <a:pt x="4071" y="3264"/>
                    <a:pt x="4062" y="3376"/>
                  </a:cubicBezTo>
                  <a:cubicBezTo>
                    <a:pt x="4071" y="3441"/>
                    <a:pt x="4145" y="3431"/>
                    <a:pt x="4192" y="3441"/>
                  </a:cubicBezTo>
                  <a:cubicBezTo>
                    <a:pt x="4275" y="3431"/>
                    <a:pt x="4340" y="3506"/>
                    <a:pt x="4414" y="3488"/>
                  </a:cubicBezTo>
                  <a:cubicBezTo>
                    <a:pt x="4423" y="3441"/>
                    <a:pt x="4451" y="3403"/>
                    <a:pt x="4423" y="3357"/>
                  </a:cubicBezTo>
                  <a:cubicBezTo>
                    <a:pt x="4396" y="3292"/>
                    <a:pt x="4303" y="3293"/>
                    <a:pt x="4266" y="3246"/>
                  </a:cubicBezTo>
                  <a:cubicBezTo>
                    <a:pt x="4294" y="3227"/>
                    <a:pt x="4294" y="3227"/>
                    <a:pt x="4294" y="3227"/>
                  </a:cubicBezTo>
                  <a:cubicBezTo>
                    <a:pt x="4349" y="3227"/>
                    <a:pt x="4423" y="3228"/>
                    <a:pt x="4479" y="3274"/>
                  </a:cubicBezTo>
                  <a:cubicBezTo>
                    <a:pt x="4553" y="3349"/>
                    <a:pt x="4516" y="3460"/>
                    <a:pt x="4498" y="3543"/>
                  </a:cubicBezTo>
                  <a:cubicBezTo>
                    <a:pt x="4516" y="3599"/>
                    <a:pt x="4525" y="3683"/>
                    <a:pt x="4580" y="3730"/>
                  </a:cubicBezTo>
                  <a:cubicBezTo>
                    <a:pt x="4682" y="3702"/>
                    <a:pt x="4755" y="3599"/>
                    <a:pt x="4765" y="3497"/>
                  </a:cubicBezTo>
                  <a:cubicBezTo>
                    <a:pt x="4820" y="3200"/>
                    <a:pt x="4470" y="3032"/>
                    <a:pt x="4479" y="2744"/>
                  </a:cubicBezTo>
                  <a:close/>
                  <a:moveTo>
                    <a:pt x="15948" y="2824"/>
                  </a:moveTo>
                  <a:cubicBezTo>
                    <a:pt x="15940" y="2826"/>
                    <a:pt x="15933" y="2836"/>
                    <a:pt x="15926" y="2855"/>
                  </a:cubicBezTo>
                  <a:cubicBezTo>
                    <a:pt x="15963" y="2911"/>
                    <a:pt x="16019" y="2949"/>
                    <a:pt x="16074" y="2968"/>
                  </a:cubicBezTo>
                  <a:cubicBezTo>
                    <a:pt x="16167" y="2996"/>
                    <a:pt x="16286" y="2968"/>
                    <a:pt x="16341" y="2902"/>
                  </a:cubicBezTo>
                  <a:lnTo>
                    <a:pt x="16333" y="2883"/>
                  </a:lnTo>
                  <a:cubicBezTo>
                    <a:pt x="16231" y="2902"/>
                    <a:pt x="16129" y="2921"/>
                    <a:pt x="16027" y="2873"/>
                  </a:cubicBezTo>
                  <a:cubicBezTo>
                    <a:pt x="15999" y="2866"/>
                    <a:pt x="15972" y="2816"/>
                    <a:pt x="15948" y="2824"/>
                  </a:cubicBezTo>
                  <a:close/>
                  <a:moveTo>
                    <a:pt x="4942" y="2857"/>
                  </a:moveTo>
                  <a:cubicBezTo>
                    <a:pt x="4878" y="2940"/>
                    <a:pt x="4740" y="2950"/>
                    <a:pt x="4721" y="3070"/>
                  </a:cubicBezTo>
                  <a:cubicBezTo>
                    <a:pt x="4749" y="3117"/>
                    <a:pt x="4767" y="3191"/>
                    <a:pt x="4813" y="3200"/>
                  </a:cubicBezTo>
                  <a:cubicBezTo>
                    <a:pt x="4868" y="3126"/>
                    <a:pt x="4969" y="3135"/>
                    <a:pt x="5015" y="3080"/>
                  </a:cubicBezTo>
                  <a:cubicBezTo>
                    <a:pt x="4997" y="3015"/>
                    <a:pt x="4969" y="2940"/>
                    <a:pt x="4969" y="2857"/>
                  </a:cubicBezTo>
                  <a:cubicBezTo>
                    <a:pt x="4942" y="2857"/>
                    <a:pt x="4942" y="2857"/>
                    <a:pt x="4942" y="2857"/>
                  </a:cubicBezTo>
                  <a:close/>
                  <a:moveTo>
                    <a:pt x="10774" y="2889"/>
                  </a:moveTo>
                  <a:cubicBezTo>
                    <a:pt x="6424" y="2889"/>
                    <a:pt x="2882" y="6439"/>
                    <a:pt x="2882" y="10798"/>
                  </a:cubicBezTo>
                  <a:cubicBezTo>
                    <a:pt x="2882" y="15167"/>
                    <a:pt x="6424" y="18707"/>
                    <a:pt x="10774" y="18707"/>
                  </a:cubicBezTo>
                  <a:cubicBezTo>
                    <a:pt x="15134" y="18707"/>
                    <a:pt x="18665" y="15167"/>
                    <a:pt x="18665" y="10798"/>
                  </a:cubicBezTo>
                  <a:cubicBezTo>
                    <a:pt x="18665" y="6439"/>
                    <a:pt x="15134" y="2889"/>
                    <a:pt x="10774" y="2889"/>
                  </a:cubicBezTo>
                  <a:close/>
                  <a:moveTo>
                    <a:pt x="17503" y="3080"/>
                  </a:moveTo>
                  <a:cubicBezTo>
                    <a:pt x="17568" y="3321"/>
                    <a:pt x="17308" y="3460"/>
                    <a:pt x="17252" y="3655"/>
                  </a:cubicBezTo>
                  <a:cubicBezTo>
                    <a:pt x="17243" y="3795"/>
                    <a:pt x="17279" y="3906"/>
                    <a:pt x="17381" y="3998"/>
                  </a:cubicBezTo>
                  <a:cubicBezTo>
                    <a:pt x="17419" y="3952"/>
                    <a:pt x="17391" y="3877"/>
                    <a:pt x="17456" y="3831"/>
                  </a:cubicBezTo>
                  <a:cubicBezTo>
                    <a:pt x="17539" y="3757"/>
                    <a:pt x="17409" y="3683"/>
                    <a:pt x="17465" y="3590"/>
                  </a:cubicBezTo>
                  <a:cubicBezTo>
                    <a:pt x="17502" y="3535"/>
                    <a:pt x="17567" y="3497"/>
                    <a:pt x="17632" y="3507"/>
                  </a:cubicBezTo>
                  <a:cubicBezTo>
                    <a:pt x="17679" y="3516"/>
                    <a:pt x="17698" y="3553"/>
                    <a:pt x="17689" y="3581"/>
                  </a:cubicBezTo>
                  <a:cubicBezTo>
                    <a:pt x="17670" y="3609"/>
                    <a:pt x="17641" y="3581"/>
                    <a:pt x="17623" y="3581"/>
                  </a:cubicBezTo>
                  <a:cubicBezTo>
                    <a:pt x="17586" y="3562"/>
                    <a:pt x="17558" y="3618"/>
                    <a:pt x="17549" y="3627"/>
                  </a:cubicBezTo>
                  <a:cubicBezTo>
                    <a:pt x="17558" y="3664"/>
                    <a:pt x="17558" y="3701"/>
                    <a:pt x="17586" y="3711"/>
                  </a:cubicBezTo>
                  <a:cubicBezTo>
                    <a:pt x="17688" y="3627"/>
                    <a:pt x="17957" y="3757"/>
                    <a:pt x="17902" y="3534"/>
                  </a:cubicBezTo>
                  <a:cubicBezTo>
                    <a:pt x="17874" y="3460"/>
                    <a:pt x="17827" y="3395"/>
                    <a:pt x="17744" y="3404"/>
                  </a:cubicBezTo>
                  <a:cubicBezTo>
                    <a:pt x="17707" y="3348"/>
                    <a:pt x="17744" y="3219"/>
                    <a:pt x="17670" y="3163"/>
                  </a:cubicBezTo>
                  <a:cubicBezTo>
                    <a:pt x="17623" y="3126"/>
                    <a:pt x="17568" y="3061"/>
                    <a:pt x="17503" y="3080"/>
                  </a:cubicBezTo>
                  <a:close/>
                  <a:moveTo>
                    <a:pt x="5333" y="3087"/>
                  </a:moveTo>
                  <a:cubicBezTo>
                    <a:pt x="5277" y="3105"/>
                    <a:pt x="5203" y="3106"/>
                    <a:pt x="5175" y="3180"/>
                  </a:cubicBezTo>
                  <a:cubicBezTo>
                    <a:pt x="5055" y="3189"/>
                    <a:pt x="4897" y="3171"/>
                    <a:pt x="4851" y="3301"/>
                  </a:cubicBezTo>
                  <a:cubicBezTo>
                    <a:pt x="4869" y="3357"/>
                    <a:pt x="4841" y="3460"/>
                    <a:pt x="4934" y="3488"/>
                  </a:cubicBezTo>
                  <a:cubicBezTo>
                    <a:pt x="4971" y="3506"/>
                    <a:pt x="5018" y="3487"/>
                    <a:pt x="5046" y="3450"/>
                  </a:cubicBezTo>
                  <a:cubicBezTo>
                    <a:pt x="5092" y="3413"/>
                    <a:pt x="5018" y="3347"/>
                    <a:pt x="5092" y="3338"/>
                  </a:cubicBezTo>
                  <a:cubicBezTo>
                    <a:pt x="5110" y="3347"/>
                    <a:pt x="5129" y="3375"/>
                    <a:pt x="5129" y="3403"/>
                  </a:cubicBezTo>
                  <a:cubicBezTo>
                    <a:pt x="5120" y="3459"/>
                    <a:pt x="5102" y="3515"/>
                    <a:pt x="5055" y="3543"/>
                  </a:cubicBezTo>
                  <a:cubicBezTo>
                    <a:pt x="5009" y="3580"/>
                    <a:pt x="4925" y="3581"/>
                    <a:pt x="4869" y="3572"/>
                  </a:cubicBezTo>
                  <a:cubicBezTo>
                    <a:pt x="4832" y="3599"/>
                    <a:pt x="4795" y="3645"/>
                    <a:pt x="4786" y="3692"/>
                  </a:cubicBezTo>
                  <a:cubicBezTo>
                    <a:pt x="4851" y="3720"/>
                    <a:pt x="4851" y="3720"/>
                    <a:pt x="4851" y="3720"/>
                  </a:cubicBezTo>
                  <a:cubicBezTo>
                    <a:pt x="4943" y="3683"/>
                    <a:pt x="5045" y="3729"/>
                    <a:pt x="5147" y="3720"/>
                  </a:cubicBezTo>
                  <a:cubicBezTo>
                    <a:pt x="5323" y="3664"/>
                    <a:pt x="5370" y="3487"/>
                    <a:pt x="5463" y="3366"/>
                  </a:cubicBezTo>
                  <a:cubicBezTo>
                    <a:pt x="5463" y="3329"/>
                    <a:pt x="5518" y="3301"/>
                    <a:pt x="5537" y="3283"/>
                  </a:cubicBezTo>
                  <a:cubicBezTo>
                    <a:pt x="5564" y="3245"/>
                    <a:pt x="5639" y="3291"/>
                    <a:pt x="5639" y="3226"/>
                  </a:cubicBezTo>
                  <a:cubicBezTo>
                    <a:pt x="5574" y="3124"/>
                    <a:pt x="5454" y="3087"/>
                    <a:pt x="5333" y="3087"/>
                  </a:cubicBezTo>
                  <a:close/>
                  <a:moveTo>
                    <a:pt x="6539" y="3087"/>
                  </a:moveTo>
                  <a:cubicBezTo>
                    <a:pt x="6409" y="3096"/>
                    <a:pt x="6316" y="3198"/>
                    <a:pt x="6196" y="3245"/>
                  </a:cubicBezTo>
                  <a:cubicBezTo>
                    <a:pt x="6149" y="3170"/>
                    <a:pt x="6056" y="3170"/>
                    <a:pt x="5972" y="3152"/>
                  </a:cubicBezTo>
                  <a:cubicBezTo>
                    <a:pt x="5907" y="3161"/>
                    <a:pt x="5861" y="3236"/>
                    <a:pt x="5814" y="3283"/>
                  </a:cubicBezTo>
                  <a:cubicBezTo>
                    <a:pt x="5786" y="3348"/>
                    <a:pt x="5824" y="3403"/>
                    <a:pt x="5861" y="3450"/>
                  </a:cubicBezTo>
                  <a:cubicBezTo>
                    <a:pt x="5945" y="3487"/>
                    <a:pt x="5982" y="3394"/>
                    <a:pt x="6038" y="3376"/>
                  </a:cubicBezTo>
                  <a:cubicBezTo>
                    <a:pt x="6066" y="3385"/>
                    <a:pt x="6093" y="3413"/>
                    <a:pt x="6112" y="3450"/>
                  </a:cubicBezTo>
                  <a:cubicBezTo>
                    <a:pt x="6149" y="3515"/>
                    <a:pt x="6121" y="3609"/>
                    <a:pt x="6084" y="3674"/>
                  </a:cubicBezTo>
                  <a:cubicBezTo>
                    <a:pt x="6028" y="3777"/>
                    <a:pt x="5917" y="3776"/>
                    <a:pt x="5824" y="3794"/>
                  </a:cubicBezTo>
                  <a:cubicBezTo>
                    <a:pt x="5768" y="3766"/>
                    <a:pt x="5712" y="3767"/>
                    <a:pt x="5657" y="3767"/>
                  </a:cubicBezTo>
                  <a:cubicBezTo>
                    <a:pt x="5638" y="3814"/>
                    <a:pt x="5592" y="3850"/>
                    <a:pt x="5592" y="3897"/>
                  </a:cubicBezTo>
                  <a:cubicBezTo>
                    <a:pt x="5620" y="3925"/>
                    <a:pt x="5638" y="3935"/>
                    <a:pt x="5675" y="3944"/>
                  </a:cubicBezTo>
                  <a:cubicBezTo>
                    <a:pt x="5778" y="3954"/>
                    <a:pt x="5898" y="3898"/>
                    <a:pt x="5991" y="3954"/>
                  </a:cubicBezTo>
                  <a:cubicBezTo>
                    <a:pt x="6028" y="4047"/>
                    <a:pt x="5898" y="4000"/>
                    <a:pt x="5879" y="4066"/>
                  </a:cubicBezTo>
                  <a:cubicBezTo>
                    <a:pt x="5851" y="4112"/>
                    <a:pt x="5870" y="4167"/>
                    <a:pt x="5917" y="4195"/>
                  </a:cubicBezTo>
                  <a:cubicBezTo>
                    <a:pt x="5954" y="4233"/>
                    <a:pt x="6009" y="4224"/>
                    <a:pt x="6056" y="4214"/>
                  </a:cubicBezTo>
                  <a:cubicBezTo>
                    <a:pt x="6111" y="4177"/>
                    <a:pt x="6168" y="4139"/>
                    <a:pt x="6186" y="4074"/>
                  </a:cubicBezTo>
                  <a:cubicBezTo>
                    <a:pt x="6223" y="3999"/>
                    <a:pt x="6167" y="3897"/>
                    <a:pt x="6158" y="3823"/>
                  </a:cubicBezTo>
                  <a:cubicBezTo>
                    <a:pt x="6269" y="3683"/>
                    <a:pt x="6288" y="3516"/>
                    <a:pt x="6372" y="3376"/>
                  </a:cubicBezTo>
                  <a:cubicBezTo>
                    <a:pt x="6428" y="3320"/>
                    <a:pt x="6503" y="3255"/>
                    <a:pt x="6586" y="3283"/>
                  </a:cubicBezTo>
                  <a:cubicBezTo>
                    <a:pt x="6670" y="3292"/>
                    <a:pt x="6687" y="3385"/>
                    <a:pt x="6687" y="3450"/>
                  </a:cubicBezTo>
                  <a:cubicBezTo>
                    <a:pt x="6678" y="3562"/>
                    <a:pt x="6557" y="3469"/>
                    <a:pt x="6511" y="3562"/>
                  </a:cubicBezTo>
                  <a:cubicBezTo>
                    <a:pt x="6483" y="3609"/>
                    <a:pt x="6511" y="3656"/>
                    <a:pt x="6530" y="3693"/>
                  </a:cubicBezTo>
                  <a:cubicBezTo>
                    <a:pt x="6576" y="3740"/>
                    <a:pt x="6641" y="3720"/>
                    <a:pt x="6706" y="3711"/>
                  </a:cubicBezTo>
                  <a:cubicBezTo>
                    <a:pt x="6799" y="3673"/>
                    <a:pt x="6855" y="3571"/>
                    <a:pt x="6864" y="3469"/>
                  </a:cubicBezTo>
                  <a:cubicBezTo>
                    <a:pt x="6864" y="3404"/>
                    <a:pt x="6939" y="3413"/>
                    <a:pt x="6985" y="3385"/>
                  </a:cubicBezTo>
                  <a:cubicBezTo>
                    <a:pt x="7097" y="3376"/>
                    <a:pt x="7236" y="3422"/>
                    <a:pt x="7319" y="3347"/>
                  </a:cubicBezTo>
                  <a:cubicBezTo>
                    <a:pt x="7189" y="3254"/>
                    <a:pt x="7013" y="3153"/>
                    <a:pt x="6837" y="3227"/>
                  </a:cubicBezTo>
                  <a:cubicBezTo>
                    <a:pt x="6744" y="3162"/>
                    <a:pt x="6660" y="3087"/>
                    <a:pt x="6539" y="3087"/>
                  </a:cubicBezTo>
                  <a:close/>
                  <a:moveTo>
                    <a:pt x="17123" y="3167"/>
                  </a:moveTo>
                  <a:cubicBezTo>
                    <a:pt x="17109" y="3162"/>
                    <a:pt x="17094" y="3162"/>
                    <a:pt x="17076" y="3172"/>
                  </a:cubicBezTo>
                  <a:cubicBezTo>
                    <a:pt x="17066" y="3237"/>
                    <a:pt x="16983" y="3312"/>
                    <a:pt x="17039" y="3386"/>
                  </a:cubicBezTo>
                  <a:cubicBezTo>
                    <a:pt x="17123" y="3396"/>
                    <a:pt x="17150" y="3507"/>
                    <a:pt x="17225" y="3516"/>
                  </a:cubicBezTo>
                  <a:cubicBezTo>
                    <a:pt x="17253" y="3460"/>
                    <a:pt x="17346" y="3414"/>
                    <a:pt x="17327" y="3349"/>
                  </a:cubicBezTo>
                  <a:cubicBezTo>
                    <a:pt x="17225" y="3255"/>
                    <a:pt x="17225" y="3255"/>
                    <a:pt x="17225" y="3255"/>
                  </a:cubicBezTo>
                  <a:cubicBezTo>
                    <a:pt x="17183" y="3241"/>
                    <a:pt x="17162" y="3181"/>
                    <a:pt x="17123" y="3167"/>
                  </a:cubicBezTo>
                  <a:close/>
                  <a:moveTo>
                    <a:pt x="16623" y="3299"/>
                  </a:moveTo>
                  <a:cubicBezTo>
                    <a:pt x="16557" y="3327"/>
                    <a:pt x="16446" y="3318"/>
                    <a:pt x="16446" y="3402"/>
                  </a:cubicBezTo>
                  <a:cubicBezTo>
                    <a:pt x="16520" y="3486"/>
                    <a:pt x="16557" y="3580"/>
                    <a:pt x="16594" y="3682"/>
                  </a:cubicBezTo>
                  <a:cubicBezTo>
                    <a:pt x="16613" y="3813"/>
                    <a:pt x="16622" y="3962"/>
                    <a:pt x="16752" y="4055"/>
                  </a:cubicBezTo>
                  <a:cubicBezTo>
                    <a:pt x="16891" y="3980"/>
                    <a:pt x="17050" y="3943"/>
                    <a:pt x="17217" y="3924"/>
                  </a:cubicBezTo>
                  <a:cubicBezTo>
                    <a:pt x="17217" y="3700"/>
                    <a:pt x="17068" y="3952"/>
                    <a:pt x="16966" y="3905"/>
                  </a:cubicBezTo>
                  <a:cubicBezTo>
                    <a:pt x="16892" y="3896"/>
                    <a:pt x="16826" y="3812"/>
                    <a:pt x="16817" y="3738"/>
                  </a:cubicBezTo>
                  <a:cubicBezTo>
                    <a:pt x="16807" y="3682"/>
                    <a:pt x="16846" y="3626"/>
                    <a:pt x="16892" y="3607"/>
                  </a:cubicBezTo>
                  <a:cubicBezTo>
                    <a:pt x="16920" y="3579"/>
                    <a:pt x="16966" y="3579"/>
                    <a:pt x="16976" y="3626"/>
                  </a:cubicBezTo>
                  <a:cubicBezTo>
                    <a:pt x="16966" y="3663"/>
                    <a:pt x="16919" y="3654"/>
                    <a:pt x="16900" y="3682"/>
                  </a:cubicBezTo>
                  <a:cubicBezTo>
                    <a:pt x="16863" y="3720"/>
                    <a:pt x="16891" y="3775"/>
                    <a:pt x="16928" y="3793"/>
                  </a:cubicBezTo>
                  <a:cubicBezTo>
                    <a:pt x="16975" y="3849"/>
                    <a:pt x="17040" y="3804"/>
                    <a:pt x="17077" y="3785"/>
                  </a:cubicBezTo>
                  <a:cubicBezTo>
                    <a:pt x="17142" y="3738"/>
                    <a:pt x="17142" y="3654"/>
                    <a:pt x="17133" y="3580"/>
                  </a:cubicBezTo>
                  <a:cubicBezTo>
                    <a:pt x="17105" y="3515"/>
                    <a:pt x="17050" y="3467"/>
                    <a:pt x="16985" y="3439"/>
                  </a:cubicBezTo>
                  <a:cubicBezTo>
                    <a:pt x="16920" y="3402"/>
                    <a:pt x="16799" y="3487"/>
                    <a:pt x="16799" y="3384"/>
                  </a:cubicBezTo>
                  <a:cubicBezTo>
                    <a:pt x="16762" y="3319"/>
                    <a:pt x="16688" y="3308"/>
                    <a:pt x="16623" y="3299"/>
                  </a:cubicBezTo>
                  <a:close/>
                  <a:moveTo>
                    <a:pt x="15292" y="3365"/>
                  </a:moveTo>
                  <a:cubicBezTo>
                    <a:pt x="15180" y="3412"/>
                    <a:pt x="15050" y="3523"/>
                    <a:pt x="14939" y="3411"/>
                  </a:cubicBezTo>
                  <a:cubicBezTo>
                    <a:pt x="14836" y="3439"/>
                    <a:pt x="14724" y="3458"/>
                    <a:pt x="14622" y="3495"/>
                  </a:cubicBezTo>
                  <a:cubicBezTo>
                    <a:pt x="14678" y="3588"/>
                    <a:pt x="14789" y="3561"/>
                    <a:pt x="14901" y="3570"/>
                  </a:cubicBezTo>
                  <a:cubicBezTo>
                    <a:pt x="15115" y="3617"/>
                    <a:pt x="15077" y="3877"/>
                    <a:pt x="15245" y="3970"/>
                  </a:cubicBezTo>
                  <a:cubicBezTo>
                    <a:pt x="15319" y="4007"/>
                    <a:pt x="15431" y="4027"/>
                    <a:pt x="15487" y="3943"/>
                  </a:cubicBezTo>
                  <a:cubicBezTo>
                    <a:pt x="15506" y="3896"/>
                    <a:pt x="15505" y="3840"/>
                    <a:pt x="15459" y="3803"/>
                  </a:cubicBezTo>
                  <a:cubicBezTo>
                    <a:pt x="15412" y="3737"/>
                    <a:pt x="15347" y="3794"/>
                    <a:pt x="15292" y="3822"/>
                  </a:cubicBezTo>
                  <a:cubicBezTo>
                    <a:pt x="15227" y="3784"/>
                    <a:pt x="15254" y="3691"/>
                    <a:pt x="15254" y="3626"/>
                  </a:cubicBezTo>
                  <a:cubicBezTo>
                    <a:pt x="15263" y="3588"/>
                    <a:pt x="15282" y="3551"/>
                    <a:pt x="15328" y="3542"/>
                  </a:cubicBezTo>
                  <a:cubicBezTo>
                    <a:pt x="15440" y="3523"/>
                    <a:pt x="15570" y="3533"/>
                    <a:pt x="15635" y="3645"/>
                  </a:cubicBezTo>
                  <a:cubicBezTo>
                    <a:pt x="15682" y="3794"/>
                    <a:pt x="15672" y="3980"/>
                    <a:pt x="15802" y="4092"/>
                  </a:cubicBezTo>
                  <a:cubicBezTo>
                    <a:pt x="15765" y="4241"/>
                    <a:pt x="15766" y="4241"/>
                    <a:pt x="15766" y="4241"/>
                  </a:cubicBezTo>
                  <a:cubicBezTo>
                    <a:pt x="15766" y="4325"/>
                    <a:pt x="15784" y="4399"/>
                    <a:pt x="15849" y="4455"/>
                  </a:cubicBezTo>
                  <a:cubicBezTo>
                    <a:pt x="15887" y="4473"/>
                    <a:pt x="15932" y="4502"/>
                    <a:pt x="15988" y="4493"/>
                  </a:cubicBezTo>
                  <a:cubicBezTo>
                    <a:pt x="16035" y="4474"/>
                    <a:pt x="16072" y="4437"/>
                    <a:pt x="16081" y="4390"/>
                  </a:cubicBezTo>
                  <a:cubicBezTo>
                    <a:pt x="16053" y="4325"/>
                    <a:pt x="15989" y="4334"/>
                    <a:pt x="15942" y="4306"/>
                  </a:cubicBezTo>
                  <a:cubicBezTo>
                    <a:pt x="15924" y="4278"/>
                    <a:pt x="15942" y="4232"/>
                    <a:pt x="15969" y="4213"/>
                  </a:cubicBezTo>
                  <a:cubicBezTo>
                    <a:pt x="16090" y="4194"/>
                    <a:pt x="16230" y="4260"/>
                    <a:pt x="16341" y="4204"/>
                  </a:cubicBezTo>
                  <a:cubicBezTo>
                    <a:pt x="16276" y="4064"/>
                    <a:pt x="16277" y="4063"/>
                    <a:pt x="16277" y="4063"/>
                  </a:cubicBezTo>
                  <a:cubicBezTo>
                    <a:pt x="16137" y="4119"/>
                    <a:pt x="15988" y="4046"/>
                    <a:pt x="15876" y="3952"/>
                  </a:cubicBezTo>
                  <a:cubicBezTo>
                    <a:pt x="15830" y="3897"/>
                    <a:pt x="15803" y="3812"/>
                    <a:pt x="15821" y="3738"/>
                  </a:cubicBezTo>
                  <a:cubicBezTo>
                    <a:pt x="15821" y="3654"/>
                    <a:pt x="15895" y="3626"/>
                    <a:pt x="15969" y="3607"/>
                  </a:cubicBezTo>
                  <a:cubicBezTo>
                    <a:pt x="16062" y="3626"/>
                    <a:pt x="15960" y="3747"/>
                    <a:pt x="16062" y="3784"/>
                  </a:cubicBezTo>
                  <a:cubicBezTo>
                    <a:pt x="16127" y="3821"/>
                    <a:pt x="16192" y="3775"/>
                    <a:pt x="16239" y="3719"/>
                  </a:cubicBezTo>
                  <a:cubicBezTo>
                    <a:pt x="16276" y="3635"/>
                    <a:pt x="16202" y="3551"/>
                    <a:pt x="16146" y="3485"/>
                  </a:cubicBezTo>
                  <a:cubicBezTo>
                    <a:pt x="16016" y="3402"/>
                    <a:pt x="15877" y="3458"/>
                    <a:pt x="15756" y="3495"/>
                  </a:cubicBezTo>
                  <a:cubicBezTo>
                    <a:pt x="15682" y="3430"/>
                    <a:pt x="15579" y="3449"/>
                    <a:pt x="15514" y="3375"/>
                  </a:cubicBezTo>
                  <a:cubicBezTo>
                    <a:pt x="15449" y="3365"/>
                    <a:pt x="15366" y="3384"/>
                    <a:pt x="15292" y="3365"/>
                  </a:cubicBezTo>
                  <a:close/>
                  <a:moveTo>
                    <a:pt x="3867" y="3496"/>
                  </a:moveTo>
                  <a:cubicBezTo>
                    <a:pt x="3858" y="3636"/>
                    <a:pt x="3811" y="3832"/>
                    <a:pt x="3867" y="3963"/>
                  </a:cubicBezTo>
                  <a:cubicBezTo>
                    <a:pt x="3904" y="4028"/>
                    <a:pt x="3960" y="4093"/>
                    <a:pt x="4034" y="4102"/>
                  </a:cubicBezTo>
                  <a:cubicBezTo>
                    <a:pt x="4108" y="4102"/>
                    <a:pt x="4192" y="4074"/>
                    <a:pt x="4220" y="4018"/>
                  </a:cubicBezTo>
                  <a:cubicBezTo>
                    <a:pt x="4211" y="4009"/>
                    <a:pt x="4193" y="4009"/>
                    <a:pt x="4174" y="3990"/>
                  </a:cubicBezTo>
                  <a:cubicBezTo>
                    <a:pt x="4090" y="3953"/>
                    <a:pt x="4034" y="3878"/>
                    <a:pt x="4043" y="3794"/>
                  </a:cubicBezTo>
                  <a:cubicBezTo>
                    <a:pt x="4053" y="3729"/>
                    <a:pt x="4118" y="3711"/>
                    <a:pt x="4174" y="3701"/>
                  </a:cubicBezTo>
                  <a:cubicBezTo>
                    <a:pt x="4258" y="3757"/>
                    <a:pt x="4109" y="3786"/>
                    <a:pt x="4146" y="3851"/>
                  </a:cubicBezTo>
                  <a:cubicBezTo>
                    <a:pt x="4164" y="3888"/>
                    <a:pt x="4192" y="3935"/>
                    <a:pt x="4229" y="3916"/>
                  </a:cubicBezTo>
                  <a:cubicBezTo>
                    <a:pt x="4304" y="3935"/>
                    <a:pt x="4369" y="3879"/>
                    <a:pt x="4415" y="3832"/>
                  </a:cubicBezTo>
                  <a:cubicBezTo>
                    <a:pt x="4452" y="3786"/>
                    <a:pt x="4453" y="3711"/>
                    <a:pt x="4434" y="3655"/>
                  </a:cubicBezTo>
                  <a:cubicBezTo>
                    <a:pt x="4304" y="3478"/>
                    <a:pt x="4053" y="3515"/>
                    <a:pt x="3867" y="3496"/>
                  </a:cubicBezTo>
                  <a:close/>
                  <a:moveTo>
                    <a:pt x="10755" y="3503"/>
                  </a:moveTo>
                  <a:cubicBezTo>
                    <a:pt x="10802" y="3503"/>
                    <a:pt x="10801" y="3503"/>
                    <a:pt x="10801" y="3503"/>
                  </a:cubicBezTo>
                  <a:cubicBezTo>
                    <a:pt x="10811" y="3503"/>
                    <a:pt x="10821" y="3502"/>
                    <a:pt x="10821" y="3511"/>
                  </a:cubicBezTo>
                  <a:cubicBezTo>
                    <a:pt x="11026" y="3521"/>
                    <a:pt x="11230" y="3596"/>
                    <a:pt x="11379" y="3726"/>
                  </a:cubicBezTo>
                  <a:cubicBezTo>
                    <a:pt x="11481" y="3810"/>
                    <a:pt x="11621" y="3997"/>
                    <a:pt x="11779" y="3960"/>
                  </a:cubicBezTo>
                  <a:cubicBezTo>
                    <a:pt x="11853" y="3941"/>
                    <a:pt x="11919" y="3848"/>
                    <a:pt x="11984" y="3820"/>
                  </a:cubicBezTo>
                  <a:cubicBezTo>
                    <a:pt x="12086" y="3774"/>
                    <a:pt x="12188" y="3754"/>
                    <a:pt x="12290" y="3754"/>
                  </a:cubicBezTo>
                  <a:cubicBezTo>
                    <a:pt x="12504" y="3754"/>
                    <a:pt x="12698" y="3837"/>
                    <a:pt x="12846" y="3977"/>
                  </a:cubicBezTo>
                  <a:cubicBezTo>
                    <a:pt x="12949" y="4070"/>
                    <a:pt x="13015" y="4221"/>
                    <a:pt x="13155" y="4277"/>
                  </a:cubicBezTo>
                  <a:cubicBezTo>
                    <a:pt x="13303" y="4342"/>
                    <a:pt x="13498" y="4173"/>
                    <a:pt x="13675" y="4173"/>
                  </a:cubicBezTo>
                  <a:cubicBezTo>
                    <a:pt x="13991" y="4173"/>
                    <a:pt x="14316" y="4369"/>
                    <a:pt x="14455" y="4677"/>
                  </a:cubicBezTo>
                  <a:cubicBezTo>
                    <a:pt x="14492" y="4779"/>
                    <a:pt x="14484" y="4957"/>
                    <a:pt x="14549" y="5032"/>
                  </a:cubicBezTo>
                  <a:cubicBezTo>
                    <a:pt x="14661" y="5153"/>
                    <a:pt x="14845" y="5068"/>
                    <a:pt x="14975" y="5068"/>
                  </a:cubicBezTo>
                  <a:cubicBezTo>
                    <a:pt x="15282" y="5068"/>
                    <a:pt x="15590" y="5254"/>
                    <a:pt x="15748" y="5599"/>
                  </a:cubicBezTo>
                  <a:cubicBezTo>
                    <a:pt x="15804" y="5720"/>
                    <a:pt x="15821" y="5850"/>
                    <a:pt x="15821" y="5971"/>
                  </a:cubicBezTo>
                  <a:cubicBezTo>
                    <a:pt x="15821" y="6223"/>
                    <a:pt x="15886" y="6306"/>
                    <a:pt x="16137" y="6306"/>
                  </a:cubicBezTo>
                  <a:cubicBezTo>
                    <a:pt x="16387" y="6306"/>
                    <a:pt x="16629" y="6446"/>
                    <a:pt x="16787" y="6707"/>
                  </a:cubicBezTo>
                  <a:cubicBezTo>
                    <a:pt x="16880" y="6856"/>
                    <a:pt x="16928" y="7015"/>
                    <a:pt x="16928" y="7173"/>
                  </a:cubicBezTo>
                  <a:cubicBezTo>
                    <a:pt x="16928" y="7369"/>
                    <a:pt x="16871" y="7564"/>
                    <a:pt x="17085" y="7639"/>
                  </a:cubicBezTo>
                  <a:cubicBezTo>
                    <a:pt x="17364" y="7732"/>
                    <a:pt x="17596" y="7825"/>
                    <a:pt x="17745" y="8095"/>
                  </a:cubicBezTo>
                  <a:cubicBezTo>
                    <a:pt x="17847" y="8291"/>
                    <a:pt x="17895" y="8488"/>
                    <a:pt x="17895" y="8674"/>
                  </a:cubicBezTo>
                  <a:cubicBezTo>
                    <a:pt x="17895" y="8861"/>
                    <a:pt x="17847" y="9047"/>
                    <a:pt x="17755" y="9205"/>
                  </a:cubicBezTo>
                  <a:cubicBezTo>
                    <a:pt x="17699" y="9298"/>
                    <a:pt x="17569" y="9474"/>
                    <a:pt x="17671" y="9586"/>
                  </a:cubicBezTo>
                  <a:cubicBezTo>
                    <a:pt x="17717" y="9623"/>
                    <a:pt x="17812" y="9642"/>
                    <a:pt x="17858" y="9679"/>
                  </a:cubicBezTo>
                  <a:cubicBezTo>
                    <a:pt x="17932" y="9735"/>
                    <a:pt x="17998" y="9810"/>
                    <a:pt x="18053" y="9894"/>
                  </a:cubicBezTo>
                  <a:cubicBezTo>
                    <a:pt x="18146" y="10061"/>
                    <a:pt x="18191" y="10238"/>
                    <a:pt x="18191" y="10406"/>
                  </a:cubicBezTo>
                  <a:cubicBezTo>
                    <a:pt x="18191" y="10732"/>
                    <a:pt x="18015" y="11050"/>
                    <a:pt x="17755" y="11245"/>
                  </a:cubicBezTo>
                  <a:cubicBezTo>
                    <a:pt x="17624" y="11348"/>
                    <a:pt x="17487" y="11375"/>
                    <a:pt x="17329" y="11440"/>
                  </a:cubicBezTo>
                  <a:cubicBezTo>
                    <a:pt x="17273" y="11468"/>
                    <a:pt x="17225" y="11505"/>
                    <a:pt x="17197" y="11542"/>
                  </a:cubicBezTo>
                  <a:cubicBezTo>
                    <a:pt x="17113" y="11673"/>
                    <a:pt x="17133" y="11859"/>
                    <a:pt x="17133" y="12008"/>
                  </a:cubicBezTo>
                  <a:cubicBezTo>
                    <a:pt x="17133" y="12195"/>
                    <a:pt x="17077" y="12390"/>
                    <a:pt x="16974" y="12558"/>
                  </a:cubicBezTo>
                  <a:cubicBezTo>
                    <a:pt x="16900" y="12670"/>
                    <a:pt x="16686" y="12800"/>
                    <a:pt x="16714" y="12959"/>
                  </a:cubicBezTo>
                  <a:cubicBezTo>
                    <a:pt x="16751" y="13126"/>
                    <a:pt x="17067" y="13174"/>
                    <a:pt x="17206" y="13183"/>
                  </a:cubicBezTo>
                  <a:cubicBezTo>
                    <a:pt x="17225" y="13183"/>
                    <a:pt x="17243" y="13191"/>
                    <a:pt x="17252" y="13210"/>
                  </a:cubicBezTo>
                  <a:cubicBezTo>
                    <a:pt x="17261" y="13229"/>
                    <a:pt x="17271" y="13247"/>
                    <a:pt x="17261" y="13265"/>
                  </a:cubicBezTo>
                  <a:cubicBezTo>
                    <a:pt x="17178" y="13591"/>
                    <a:pt x="16844" y="13843"/>
                    <a:pt x="16481" y="14020"/>
                  </a:cubicBezTo>
                  <a:cubicBezTo>
                    <a:pt x="16323" y="14104"/>
                    <a:pt x="16138" y="14131"/>
                    <a:pt x="15989" y="14234"/>
                  </a:cubicBezTo>
                  <a:cubicBezTo>
                    <a:pt x="15720" y="14411"/>
                    <a:pt x="15952" y="14570"/>
                    <a:pt x="15952" y="14813"/>
                  </a:cubicBezTo>
                  <a:cubicBezTo>
                    <a:pt x="15952" y="15129"/>
                    <a:pt x="15682" y="15390"/>
                    <a:pt x="15356" y="15465"/>
                  </a:cubicBezTo>
                  <a:cubicBezTo>
                    <a:pt x="15282" y="15474"/>
                    <a:pt x="15199" y="15484"/>
                    <a:pt x="15115" y="15484"/>
                  </a:cubicBezTo>
                  <a:cubicBezTo>
                    <a:pt x="14920" y="15484"/>
                    <a:pt x="14734" y="15436"/>
                    <a:pt x="14576" y="15334"/>
                  </a:cubicBezTo>
                  <a:cubicBezTo>
                    <a:pt x="14353" y="15185"/>
                    <a:pt x="14241" y="15325"/>
                    <a:pt x="14102" y="15484"/>
                  </a:cubicBezTo>
                  <a:cubicBezTo>
                    <a:pt x="13963" y="15642"/>
                    <a:pt x="13757" y="15734"/>
                    <a:pt x="13562" y="15771"/>
                  </a:cubicBezTo>
                  <a:cubicBezTo>
                    <a:pt x="13283" y="15827"/>
                    <a:pt x="12996" y="15828"/>
                    <a:pt x="12755" y="15912"/>
                  </a:cubicBezTo>
                  <a:cubicBezTo>
                    <a:pt x="12597" y="15968"/>
                    <a:pt x="12457" y="16052"/>
                    <a:pt x="12345" y="16210"/>
                  </a:cubicBezTo>
                  <a:cubicBezTo>
                    <a:pt x="12280" y="16303"/>
                    <a:pt x="12262" y="16368"/>
                    <a:pt x="12262" y="16433"/>
                  </a:cubicBezTo>
                  <a:cubicBezTo>
                    <a:pt x="12262" y="16517"/>
                    <a:pt x="12299" y="16592"/>
                    <a:pt x="12364" y="16667"/>
                  </a:cubicBezTo>
                  <a:cubicBezTo>
                    <a:pt x="12429" y="16741"/>
                    <a:pt x="12522" y="16816"/>
                    <a:pt x="12605" y="16881"/>
                  </a:cubicBezTo>
                  <a:cubicBezTo>
                    <a:pt x="12838" y="17058"/>
                    <a:pt x="12950" y="17291"/>
                    <a:pt x="12950" y="17533"/>
                  </a:cubicBezTo>
                  <a:cubicBezTo>
                    <a:pt x="12950" y="17710"/>
                    <a:pt x="12885" y="17896"/>
                    <a:pt x="12764" y="18064"/>
                  </a:cubicBezTo>
                  <a:cubicBezTo>
                    <a:pt x="12755" y="18092"/>
                    <a:pt x="12727" y="18100"/>
                    <a:pt x="12699" y="18091"/>
                  </a:cubicBezTo>
                  <a:cubicBezTo>
                    <a:pt x="12671" y="18091"/>
                    <a:pt x="12651" y="18073"/>
                    <a:pt x="12642" y="18045"/>
                  </a:cubicBezTo>
                  <a:cubicBezTo>
                    <a:pt x="12586" y="17719"/>
                    <a:pt x="12420" y="17467"/>
                    <a:pt x="12104" y="17365"/>
                  </a:cubicBezTo>
                  <a:cubicBezTo>
                    <a:pt x="11955" y="17318"/>
                    <a:pt x="11833" y="17299"/>
                    <a:pt x="11703" y="17262"/>
                  </a:cubicBezTo>
                  <a:cubicBezTo>
                    <a:pt x="11573" y="17225"/>
                    <a:pt x="11444" y="17159"/>
                    <a:pt x="11332" y="17019"/>
                  </a:cubicBezTo>
                  <a:cubicBezTo>
                    <a:pt x="11127" y="16796"/>
                    <a:pt x="11100" y="16554"/>
                    <a:pt x="11100" y="16302"/>
                  </a:cubicBezTo>
                  <a:cubicBezTo>
                    <a:pt x="11100" y="16256"/>
                    <a:pt x="11100" y="16219"/>
                    <a:pt x="11100" y="16172"/>
                  </a:cubicBezTo>
                  <a:cubicBezTo>
                    <a:pt x="11100" y="16163"/>
                    <a:pt x="11109" y="16164"/>
                    <a:pt x="11100" y="16155"/>
                  </a:cubicBezTo>
                  <a:cubicBezTo>
                    <a:pt x="11109" y="16052"/>
                    <a:pt x="11092" y="15996"/>
                    <a:pt x="11064" y="15959"/>
                  </a:cubicBezTo>
                  <a:cubicBezTo>
                    <a:pt x="11027" y="15922"/>
                    <a:pt x="10970" y="15892"/>
                    <a:pt x="10840" y="15882"/>
                  </a:cubicBezTo>
                  <a:cubicBezTo>
                    <a:pt x="10719" y="15882"/>
                    <a:pt x="10718" y="15882"/>
                    <a:pt x="10718" y="15882"/>
                  </a:cubicBezTo>
                  <a:cubicBezTo>
                    <a:pt x="10588" y="15892"/>
                    <a:pt x="10533" y="15922"/>
                    <a:pt x="10495" y="15959"/>
                  </a:cubicBezTo>
                  <a:cubicBezTo>
                    <a:pt x="10467" y="15996"/>
                    <a:pt x="10449" y="16052"/>
                    <a:pt x="10449" y="16155"/>
                  </a:cubicBezTo>
                  <a:cubicBezTo>
                    <a:pt x="10449" y="16164"/>
                    <a:pt x="10449" y="16163"/>
                    <a:pt x="10449" y="16172"/>
                  </a:cubicBezTo>
                  <a:cubicBezTo>
                    <a:pt x="10449" y="16219"/>
                    <a:pt x="10458" y="16256"/>
                    <a:pt x="10458" y="16302"/>
                  </a:cubicBezTo>
                  <a:cubicBezTo>
                    <a:pt x="10458" y="16554"/>
                    <a:pt x="10421" y="16796"/>
                    <a:pt x="10226" y="17019"/>
                  </a:cubicBezTo>
                  <a:cubicBezTo>
                    <a:pt x="10105" y="17159"/>
                    <a:pt x="9983" y="17225"/>
                    <a:pt x="9853" y="17262"/>
                  </a:cubicBezTo>
                  <a:cubicBezTo>
                    <a:pt x="9723" y="17299"/>
                    <a:pt x="9604" y="17318"/>
                    <a:pt x="9455" y="17365"/>
                  </a:cubicBezTo>
                  <a:cubicBezTo>
                    <a:pt x="9139" y="17467"/>
                    <a:pt x="8971" y="17719"/>
                    <a:pt x="8915" y="18045"/>
                  </a:cubicBezTo>
                  <a:cubicBezTo>
                    <a:pt x="8906" y="18073"/>
                    <a:pt x="8888" y="18091"/>
                    <a:pt x="8860" y="18091"/>
                  </a:cubicBezTo>
                  <a:cubicBezTo>
                    <a:pt x="8860" y="18100"/>
                    <a:pt x="8850" y="18101"/>
                    <a:pt x="8850" y="18101"/>
                  </a:cubicBezTo>
                  <a:cubicBezTo>
                    <a:pt x="8822" y="18101"/>
                    <a:pt x="8804" y="18083"/>
                    <a:pt x="8795" y="18064"/>
                  </a:cubicBezTo>
                  <a:cubicBezTo>
                    <a:pt x="8674" y="17896"/>
                    <a:pt x="8608" y="17710"/>
                    <a:pt x="8608" y="17533"/>
                  </a:cubicBezTo>
                  <a:cubicBezTo>
                    <a:pt x="8608" y="17291"/>
                    <a:pt x="8721" y="17058"/>
                    <a:pt x="8954" y="16881"/>
                  </a:cubicBezTo>
                  <a:cubicBezTo>
                    <a:pt x="9037" y="16816"/>
                    <a:pt x="9130" y="16741"/>
                    <a:pt x="9195" y="16667"/>
                  </a:cubicBezTo>
                  <a:cubicBezTo>
                    <a:pt x="9260" y="16592"/>
                    <a:pt x="9296" y="16517"/>
                    <a:pt x="9296" y="16433"/>
                  </a:cubicBezTo>
                  <a:cubicBezTo>
                    <a:pt x="9296" y="16368"/>
                    <a:pt x="9270" y="16303"/>
                    <a:pt x="9214" y="16210"/>
                  </a:cubicBezTo>
                  <a:cubicBezTo>
                    <a:pt x="9047" y="15968"/>
                    <a:pt x="8814" y="15892"/>
                    <a:pt x="8544" y="15855"/>
                  </a:cubicBezTo>
                  <a:cubicBezTo>
                    <a:pt x="8284" y="15809"/>
                    <a:pt x="7986" y="15810"/>
                    <a:pt x="7725" y="15689"/>
                  </a:cubicBezTo>
                  <a:cubicBezTo>
                    <a:pt x="7428" y="15540"/>
                    <a:pt x="7307" y="15147"/>
                    <a:pt x="6926" y="15361"/>
                  </a:cubicBezTo>
                  <a:cubicBezTo>
                    <a:pt x="6778" y="15445"/>
                    <a:pt x="6610" y="15484"/>
                    <a:pt x="6443" y="15484"/>
                  </a:cubicBezTo>
                  <a:cubicBezTo>
                    <a:pt x="6359" y="15484"/>
                    <a:pt x="6276" y="15474"/>
                    <a:pt x="6192" y="15465"/>
                  </a:cubicBezTo>
                  <a:cubicBezTo>
                    <a:pt x="5876" y="15390"/>
                    <a:pt x="5606" y="15129"/>
                    <a:pt x="5606" y="14813"/>
                  </a:cubicBezTo>
                  <a:cubicBezTo>
                    <a:pt x="5606" y="14589"/>
                    <a:pt x="5922" y="14308"/>
                    <a:pt x="5587" y="14224"/>
                  </a:cubicBezTo>
                  <a:cubicBezTo>
                    <a:pt x="5411" y="14178"/>
                    <a:pt x="5235" y="14104"/>
                    <a:pt x="5077" y="14020"/>
                  </a:cubicBezTo>
                  <a:cubicBezTo>
                    <a:pt x="4714" y="13843"/>
                    <a:pt x="4379" y="13591"/>
                    <a:pt x="4295" y="13265"/>
                  </a:cubicBezTo>
                  <a:cubicBezTo>
                    <a:pt x="4286" y="13247"/>
                    <a:pt x="4297" y="13229"/>
                    <a:pt x="4306" y="13210"/>
                  </a:cubicBezTo>
                  <a:cubicBezTo>
                    <a:pt x="4315" y="13191"/>
                    <a:pt x="4333" y="13183"/>
                    <a:pt x="4352" y="13183"/>
                  </a:cubicBezTo>
                  <a:cubicBezTo>
                    <a:pt x="4482" y="13174"/>
                    <a:pt x="4770" y="13135"/>
                    <a:pt x="4835" y="13014"/>
                  </a:cubicBezTo>
                  <a:cubicBezTo>
                    <a:pt x="4919" y="12856"/>
                    <a:pt x="4686" y="12697"/>
                    <a:pt x="4612" y="12585"/>
                  </a:cubicBezTo>
                  <a:cubicBezTo>
                    <a:pt x="4491" y="12417"/>
                    <a:pt x="4426" y="12213"/>
                    <a:pt x="4426" y="12008"/>
                  </a:cubicBezTo>
                  <a:cubicBezTo>
                    <a:pt x="4426" y="11785"/>
                    <a:pt x="4548" y="11609"/>
                    <a:pt x="4315" y="11469"/>
                  </a:cubicBezTo>
                  <a:cubicBezTo>
                    <a:pt x="4157" y="11385"/>
                    <a:pt x="3970" y="11367"/>
                    <a:pt x="3830" y="11264"/>
                  </a:cubicBezTo>
                  <a:cubicBezTo>
                    <a:pt x="3552" y="11068"/>
                    <a:pt x="3366" y="10741"/>
                    <a:pt x="3366" y="10406"/>
                  </a:cubicBezTo>
                  <a:cubicBezTo>
                    <a:pt x="3366" y="10238"/>
                    <a:pt x="3413" y="10061"/>
                    <a:pt x="3506" y="9894"/>
                  </a:cubicBezTo>
                  <a:cubicBezTo>
                    <a:pt x="3571" y="9791"/>
                    <a:pt x="3654" y="9708"/>
                    <a:pt x="3756" y="9633"/>
                  </a:cubicBezTo>
                  <a:cubicBezTo>
                    <a:pt x="3831" y="9577"/>
                    <a:pt x="3951" y="9512"/>
                    <a:pt x="3933" y="9391"/>
                  </a:cubicBezTo>
                  <a:cubicBezTo>
                    <a:pt x="3923" y="9326"/>
                    <a:pt x="3839" y="9261"/>
                    <a:pt x="3802" y="9205"/>
                  </a:cubicBezTo>
                  <a:cubicBezTo>
                    <a:pt x="3709" y="9047"/>
                    <a:pt x="3655" y="8861"/>
                    <a:pt x="3655" y="8674"/>
                  </a:cubicBezTo>
                  <a:cubicBezTo>
                    <a:pt x="3655" y="8488"/>
                    <a:pt x="3709" y="8291"/>
                    <a:pt x="3812" y="8095"/>
                  </a:cubicBezTo>
                  <a:cubicBezTo>
                    <a:pt x="3951" y="7844"/>
                    <a:pt x="4156" y="7732"/>
                    <a:pt x="4416" y="7658"/>
                  </a:cubicBezTo>
                  <a:cubicBezTo>
                    <a:pt x="4677" y="7583"/>
                    <a:pt x="4631" y="7406"/>
                    <a:pt x="4631" y="7173"/>
                  </a:cubicBezTo>
                  <a:cubicBezTo>
                    <a:pt x="4631" y="7015"/>
                    <a:pt x="4678" y="6856"/>
                    <a:pt x="4771" y="6707"/>
                  </a:cubicBezTo>
                  <a:cubicBezTo>
                    <a:pt x="4891" y="6493"/>
                    <a:pt x="5150" y="6278"/>
                    <a:pt x="5411" y="6306"/>
                  </a:cubicBezTo>
                  <a:cubicBezTo>
                    <a:pt x="5522" y="6316"/>
                    <a:pt x="5587" y="6363"/>
                    <a:pt x="5671" y="6260"/>
                  </a:cubicBezTo>
                  <a:cubicBezTo>
                    <a:pt x="5727" y="6186"/>
                    <a:pt x="5737" y="6065"/>
                    <a:pt x="5737" y="5971"/>
                  </a:cubicBezTo>
                  <a:cubicBezTo>
                    <a:pt x="5737" y="5850"/>
                    <a:pt x="5755" y="5720"/>
                    <a:pt x="5811" y="5599"/>
                  </a:cubicBezTo>
                  <a:cubicBezTo>
                    <a:pt x="5941" y="5319"/>
                    <a:pt x="6237" y="5059"/>
                    <a:pt x="6563" y="5068"/>
                  </a:cubicBezTo>
                  <a:cubicBezTo>
                    <a:pt x="6702" y="5068"/>
                    <a:pt x="6824" y="5134"/>
                    <a:pt x="6945" y="5013"/>
                  </a:cubicBezTo>
                  <a:cubicBezTo>
                    <a:pt x="7029" y="4929"/>
                    <a:pt x="7058" y="4788"/>
                    <a:pt x="7104" y="4677"/>
                  </a:cubicBezTo>
                  <a:cubicBezTo>
                    <a:pt x="7243" y="4369"/>
                    <a:pt x="7568" y="4173"/>
                    <a:pt x="7884" y="4173"/>
                  </a:cubicBezTo>
                  <a:cubicBezTo>
                    <a:pt x="8117" y="4173"/>
                    <a:pt x="8357" y="4378"/>
                    <a:pt x="8553" y="4173"/>
                  </a:cubicBezTo>
                  <a:cubicBezTo>
                    <a:pt x="8664" y="4061"/>
                    <a:pt x="8719" y="3941"/>
                    <a:pt x="8868" y="3857"/>
                  </a:cubicBezTo>
                  <a:cubicBezTo>
                    <a:pt x="8989" y="3792"/>
                    <a:pt x="9120" y="3754"/>
                    <a:pt x="9269" y="3754"/>
                  </a:cubicBezTo>
                  <a:cubicBezTo>
                    <a:pt x="9464" y="3754"/>
                    <a:pt x="9567" y="3847"/>
                    <a:pt x="9734" y="3912"/>
                  </a:cubicBezTo>
                  <a:cubicBezTo>
                    <a:pt x="9938" y="3996"/>
                    <a:pt x="10040" y="3875"/>
                    <a:pt x="10152" y="3745"/>
                  </a:cubicBezTo>
                  <a:cubicBezTo>
                    <a:pt x="10291" y="3596"/>
                    <a:pt x="10532" y="3521"/>
                    <a:pt x="10737" y="3511"/>
                  </a:cubicBezTo>
                  <a:cubicBezTo>
                    <a:pt x="10737" y="3502"/>
                    <a:pt x="10746" y="3503"/>
                    <a:pt x="10755" y="3503"/>
                  </a:cubicBezTo>
                  <a:close/>
                  <a:moveTo>
                    <a:pt x="5427" y="3616"/>
                  </a:moveTo>
                  <a:cubicBezTo>
                    <a:pt x="5381" y="3682"/>
                    <a:pt x="5278" y="3710"/>
                    <a:pt x="5250" y="3794"/>
                  </a:cubicBezTo>
                  <a:lnTo>
                    <a:pt x="5399" y="3916"/>
                  </a:lnTo>
                  <a:cubicBezTo>
                    <a:pt x="5436" y="3897"/>
                    <a:pt x="5492" y="3888"/>
                    <a:pt x="5530" y="3842"/>
                  </a:cubicBezTo>
                  <a:cubicBezTo>
                    <a:pt x="5539" y="3767"/>
                    <a:pt x="5604" y="3710"/>
                    <a:pt x="5613" y="3635"/>
                  </a:cubicBezTo>
                  <a:cubicBezTo>
                    <a:pt x="5557" y="3616"/>
                    <a:pt x="5493" y="3616"/>
                    <a:pt x="5427" y="3616"/>
                  </a:cubicBezTo>
                  <a:close/>
                  <a:moveTo>
                    <a:pt x="10774" y="3643"/>
                  </a:moveTo>
                  <a:cubicBezTo>
                    <a:pt x="10281" y="3662"/>
                    <a:pt x="10030" y="3987"/>
                    <a:pt x="10021" y="4332"/>
                  </a:cubicBezTo>
                  <a:cubicBezTo>
                    <a:pt x="10021" y="4351"/>
                    <a:pt x="10021" y="4381"/>
                    <a:pt x="10031" y="4399"/>
                  </a:cubicBezTo>
                  <a:cubicBezTo>
                    <a:pt x="10049" y="4604"/>
                    <a:pt x="10115" y="4734"/>
                    <a:pt x="10199" y="4873"/>
                  </a:cubicBezTo>
                  <a:cubicBezTo>
                    <a:pt x="10273" y="5023"/>
                    <a:pt x="10374" y="5172"/>
                    <a:pt x="10467" y="5377"/>
                  </a:cubicBezTo>
                  <a:cubicBezTo>
                    <a:pt x="10467" y="5396"/>
                    <a:pt x="10467" y="5404"/>
                    <a:pt x="10467" y="5423"/>
                  </a:cubicBezTo>
                  <a:cubicBezTo>
                    <a:pt x="10514" y="5395"/>
                    <a:pt x="10580" y="5377"/>
                    <a:pt x="10635" y="5368"/>
                  </a:cubicBezTo>
                  <a:cubicBezTo>
                    <a:pt x="10552" y="5181"/>
                    <a:pt x="10495" y="4874"/>
                    <a:pt x="10495" y="4669"/>
                  </a:cubicBezTo>
                  <a:cubicBezTo>
                    <a:pt x="10495" y="4660"/>
                    <a:pt x="10495" y="4660"/>
                    <a:pt x="10495" y="4651"/>
                  </a:cubicBezTo>
                  <a:cubicBezTo>
                    <a:pt x="10495" y="4651"/>
                    <a:pt x="10495" y="4650"/>
                    <a:pt x="10495" y="4641"/>
                  </a:cubicBezTo>
                  <a:cubicBezTo>
                    <a:pt x="10430" y="4623"/>
                    <a:pt x="10365" y="4584"/>
                    <a:pt x="10309" y="4537"/>
                  </a:cubicBezTo>
                  <a:cubicBezTo>
                    <a:pt x="10235" y="4472"/>
                    <a:pt x="10168" y="4370"/>
                    <a:pt x="10168" y="4267"/>
                  </a:cubicBezTo>
                  <a:cubicBezTo>
                    <a:pt x="10168" y="4221"/>
                    <a:pt x="10189" y="4167"/>
                    <a:pt x="10216" y="4129"/>
                  </a:cubicBezTo>
                  <a:cubicBezTo>
                    <a:pt x="10235" y="4092"/>
                    <a:pt x="10282" y="4091"/>
                    <a:pt x="10309" y="4109"/>
                  </a:cubicBezTo>
                  <a:cubicBezTo>
                    <a:pt x="10337" y="4128"/>
                    <a:pt x="10346" y="4176"/>
                    <a:pt x="10327" y="4204"/>
                  </a:cubicBezTo>
                  <a:cubicBezTo>
                    <a:pt x="10308" y="4222"/>
                    <a:pt x="10309" y="4239"/>
                    <a:pt x="10309" y="4267"/>
                  </a:cubicBezTo>
                  <a:cubicBezTo>
                    <a:pt x="10309" y="4314"/>
                    <a:pt x="10336" y="4389"/>
                    <a:pt x="10401" y="4445"/>
                  </a:cubicBezTo>
                  <a:cubicBezTo>
                    <a:pt x="10606" y="4622"/>
                    <a:pt x="10951" y="4613"/>
                    <a:pt x="11155" y="4445"/>
                  </a:cubicBezTo>
                  <a:cubicBezTo>
                    <a:pt x="11211" y="4389"/>
                    <a:pt x="11247" y="4314"/>
                    <a:pt x="11247" y="4267"/>
                  </a:cubicBezTo>
                  <a:cubicBezTo>
                    <a:pt x="11247" y="4239"/>
                    <a:pt x="11248" y="4222"/>
                    <a:pt x="11230" y="4204"/>
                  </a:cubicBezTo>
                  <a:cubicBezTo>
                    <a:pt x="11211" y="4176"/>
                    <a:pt x="11219" y="4128"/>
                    <a:pt x="11247" y="4109"/>
                  </a:cubicBezTo>
                  <a:cubicBezTo>
                    <a:pt x="11275" y="4091"/>
                    <a:pt x="11323" y="4092"/>
                    <a:pt x="11341" y="4129"/>
                  </a:cubicBezTo>
                  <a:cubicBezTo>
                    <a:pt x="11369" y="4167"/>
                    <a:pt x="11387" y="4221"/>
                    <a:pt x="11387" y="4267"/>
                  </a:cubicBezTo>
                  <a:cubicBezTo>
                    <a:pt x="11378" y="4370"/>
                    <a:pt x="11322" y="4472"/>
                    <a:pt x="11238" y="4537"/>
                  </a:cubicBezTo>
                  <a:cubicBezTo>
                    <a:pt x="11191" y="4584"/>
                    <a:pt x="11126" y="4623"/>
                    <a:pt x="11052" y="4641"/>
                  </a:cubicBezTo>
                  <a:cubicBezTo>
                    <a:pt x="11061" y="4650"/>
                    <a:pt x="11061" y="4651"/>
                    <a:pt x="11061" y="4651"/>
                  </a:cubicBezTo>
                  <a:cubicBezTo>
                    <a:pt x="11061" y="4660"/>
                    <a:pt x="11061" y="4660"/>
                    <a:pt x="11061" y="4669"/>
                  </a:cubicBezTo>
                  <a:cubicBezTo>
                    <a:pt x="11061" y="4874"/>
                    <a:pt x="11006" y="5181"/>
                    <a:pt x="10922" y="5368"/>
                  </a:cubicBezTo>
                  <a:cubicBezTo>
                    <a:pt x="10978" y="5377"/>
                    <a:pt x="11035" y="5395"/>
                    <a:pt x="11091" y="5423"/>
                  </a:cubicBezTo>
                  <a:cubicBezTo>
                    <a:pt x="11091" y="5404"/>
                    <a:pt x="11091" y="5396"/>
                    <a:pt x="11091" y="5377"/>
                  </a:cubicBezTo>
                  <a:cubicBezTo>
                    <a:pt x="11174" y="5172"/>
                    <a:pt x="11277" y="5023"/>
                    <a:pt x="11360" y="4873"/>
                  </a:cubicBezTo>
                  <a:cubicBezTo>
                    <a:pt x="11444" y="4734"/>
                    <a:pt x="11510" y="4604"/>
                    <a:pt x="11528" y="4399"/>
                  </a:cubicBezTo>
                  <a:cubicBezTo>
                    <a:pt x="11528" y="4381"/>
                    <a:pt x="11537" y="4351"/>
                    <a:pt x="11537" y="4332"/>
                  </a:cubicBezTo>
                  <a:cubicBezTo>
                    <a:pt x="11527" y="3987"/>
                    <a:pt x="11276" y="3662"/>
                    <a:pt x="10774" y="3643"/>
                  </a:cubicBezTo>
                  <a:close/>
                  <a:moveTo>
                    <a:pt x="3642" y="3730"/>
                  </a:moveTo>
                  <a:cubicBezTo>
                    <a:pt x="3595" y="3767"/>
                    <a:pt x="3530" y="3777"/>
                    <a:pt x="3512" y="3842"/>
                  </a:cubicBezTo>
                  <a:cubicBezTo>
                    <a:pt x="3362" y="3869"/>
                    <a:pt x="3213" y="3934"/>
                    <a:pt x="3157" y="4082"/>
                  </a:cubicBezTo>
                  <a:cubicBezTo>
                    <a:pt x="3167" y="4091"/>
                    <a:pt x="3167" y="4092"/>
                    <a:pt x="3167" y="4092"/>
                  </a:cubicBezTo>
                  <a:cubicBezTo>
                    <a:pt x="3353" y="4101"/>
                    <a:pt x="3474" y="4259"/>
                    <a:pt x="3642" y="4324"/>
                  </a:cubicBezTo>
                  <a:cubicBezTo>
                    <a:pt x="3754" y="4389"/>
                    <a:pt x="3895" y="4343"/>
                    <a:pt x="3997" y="4287"/>
                  </a:cubicBezTo>
                  <a:cubicBezTo>
                    <a:pt x="4016" y="4260"/>
                    <a:pt x="4063" y="4231"/>
                    <a:pt x="4035" y="4194"/>
                  </a:cubicBezTo>
                  <a:cubicBezTo>
                    <a:pt x="3877" y="4120"/>
                    <a:pt x="3876" y="4120"/>
                    <a:pt x="3876" y="4120"/>
                  </a:cubicBezTo>
                  <a:cubicBezTo>
                    <a:pt x="3820" y="4129"/>
                    <a:pt x="3773" y="4176"/>
                    <a:pt x="3708" y="4148"/>
                  </a:cubicBezTo>
                  <a:cubicBezTo>
                    <a:pt x="3652" y="4111"/>
                    <a:pt x="3577" y="4064"/>
                    <a:pt x="3587" y="3990"/>
                  </a:cubicBezTo>
                  <a:cubicBezTo>
                    <a:pt x="3652" y="3953"/>
                    <a:pt x="3671" y="4055"/>
                    <a:pt x="3727" y="4064"/>
                  </a:cubicBezTo>
                  <a:cubicBezTo>
                    <a:pt x="3746" y="4064"/>
                    <a:pt x="3801" y="4073"/>
                    <a:pt x="3792" y="4027"/>
                  </a:cubicBezTo>
                  <a:cubicBezTo>
                    <a:pt x="3736" y="3952"/>
                    <a:pt x="3746" y="3879"/>
                    <a:pt x="3746" y="3786"/>
                  </a:cubicBezTo>
                  <a:cubicBezTo>
                    <a:pt x="3755" y="3721"/>
                    <a:pt x="3679" y="3739"/>
                    <a:pt x="3642" y="3730"/>
                  </a:cubicBezTo>
                  <a:close/>
                  <a:moveTo>
                    <a:pt x="17902" y="3752"/>
                  </a:moveTo>
                  <a:cubicBezTo>
                    <a:pt x="17759" y="3750"/>
                    <a:pt x="17618" y="3790"/>
                    <a:pt x="17513" y="3888"/>
                  </a:cubicBezTo>
                  <a:cubicBezTo>
                    <a:pt x="17485" y="3943"/>
                    <a:pt x="17485" y="3990"/>
                    <a:pt x="17504" y="4046"/>
                  </a:cubicBezTo>
                  <a:cubicBezTo>
                    <a:pt x="17541" y="4083"/>
                    <a:pt x="17578" y="4009"/>
                    <a:pt x="17606" y="3990"/>
                  </a:cubicBezTo>
                  <a:cubicBezTo>
                    <a:pt x="17653" y="3972"/>
                    <a:pt x="17718" y="3934"/>
                    <a:pt x="17783" y="3962"/>
                  </a:cubicBezTo>
                  <a:cubicBezTo>
                    <a:pt x="17829" y="3990"/>
                    <a:pt x="17876" y="4045"/>
                    <a:pt x="17866" y="4110"/>
                  </a:cubicBezTo>
                  <a:cubicBezTo>
                    <a:pt x="17866" y="4129"/>
                    <a:pt x="17839" y="4167"/>
                    <a:pt x="17811" y="4167"/>
                  </a:cubicBezTo>
                  <a:cubicBezTo>
                    <a:pt x="17792" y="4148"/>
                    <a:pt x="17792" y="4129"/>
                    <a:pt x="17792" y="4120"/>
                  </a:cubicBezTo>
                  <a:cubicBezTo>
                    <a:pt x="17792" y="4064"/>
                    <a:pt x="17755" y="4055"/>
                    <a:pt x="17727" y="4046"/>
                  </a:cubicBezTo>
                  <a:cubicBezTo>
                    <a:pt x="17690" y="4064"/>
                    <a:pt x="17634" y="4064"/>
                    <a:pt x="17606" y="4120"/>
                  </a:cubicBezTo>
                  <a:cubicBezTo>
                    <a:pt x="17588" y="4176"/>
                    <a:pt x="17588" y="4233"/>
                    <a:pt x="17625" y="4289"/>
                  </a:cubicBezTo>
                  <a:cubicBezTo>
                    <a:pt x="17672" y="4344"/>
                    <a:pt x="17746" y="4354"/>
                    <a:pt x="17811" y="4372"/>
                  </a:cubicBezTo>
                  <a:cubicBezTo>
                    <a:pt x="17876" y="4344"/>
                    <a:pt x="17941" y="4325"/>
                    <a:pt x="17987" y="4251"/>
                  </a:cubicBezTo>
                  <a:cubicBezTo>
                    <a:pt x="18108" y="4120"/>
                    <a:pt x="18117" y="3943"/>
                    <a:pt x="18117" y="3776"/>
                  </a:cubicBezTo>
                  <a:lnTo>
                    <a:pt x="18043" y="3766"/>
                  </a:lnTo>
                  <a:cubicBezTo>
                    <a:pt x="17996" y="3757"/>
                    <a:pt x="17949" y="3753"/>
                    <a:pt x="17902" y="3752"/>
                  </a:cubicBezTo>
                  <a:close/>
                  <a:moveTo>
                    <a:pt x="4897" y="3787"/>
                  </a:moveTo>
                  <a:cubicBezTo>
                    <a:pt x="4836" y="3786"/>
                    <a:pt x="4780" y="3798"/>
                    <a:pt x="4747" y="3850"/>
                  </a:cubicBezTo>
                  <a:cubicBezTo>
                    <a:pt x="4868" y="3906"/>
                    <a:pt x="4896" y="4045"/>
                    <a:pt x="4933" y="4158"/>
                  </a:cubicBezTo>
                  <a:cubicBezTo>
                    <a:pt x="4952" y="4167"/>
                    <a:pt x="4971" y="4167"/>
                    <a:pt x="4980" y="4148"/>
                  </a:cubicBezTo>
                  <a:cubicBezTo>
                    <a:pt x="5036" y="4139"/>
                    <a:pt x="5119" y="4120"/>
                    <a:pt x="5147" y="4177"/>
                  </a:cubicBezTo>
                  <a:cubicBezTo>
                    <a:pt x="5175" y="4223"/>
                    <a:pt x="5222" y="4289"/>
                    <a:pt x="5166" y="4326"/>
                  </a:cubicBezTo>
                  <a:cubicBezTo>
                    <a:pt x="5129" y="4308"/>
                    <a:pt x="5110" y="4280"/>
                    <a:pt x="5092" y="4252"/>
                  </a:cubicBezTo>
                  <a:cubicBezTo>
                    <a:pt x="5036" y="4205"/>
                    <a:pt x="4970" y="4242"/>
                    <a:pt x="4933" y="4289"/>
                  </a:cubicBezTo>
                  <a:cubicBezTo>
                    <a:pt x="4914" y="4363"/>
                    <a:pt x="4971" y="4420"/>
                    <a:pt x="4999" y="4485"/>
                  </a:cubicBezTo>
                  <a:cubicBezTo>
                    <a:pt x="5073" y="4514"/>
                    <a:pt x="5129" y="4438"/>
                    <a:pt x="5204" y="4457"/>
                  </a:cubicBezTo>
                  <a:cubicBezTo>
                    <a:pt x="5278" y="4523"/>
                    <a:pt x="5371" y="4597"/>
                    <a:pt x="5492" y="4569"/>
                  </a:cubicBezTo>
                  <a:cubicBezTo>
                    <a:pt x="5538" y="4560"/>
                    <a:pt x="5604" y="4532"/>
                    <a:pt x="5613" y="4476"/>
                  </a:cubicBezTo>
                  <a:cubicBezTo>
                    <a:pt x="5455" y="4289"/>
                    <a:pt x="5455" y="4289"/>
                    <a:pt x="5455" y="4289"/>
                  </a:cubicBezTo>
                  <a:cubicBezTo>
                    <a:pt x="5409" y="4139"/>
                    <a:pt x="5334" y="3990"/>
                    <a:pt x="5232" y="3878"/>
                  </a:cubicBezTo>
                  <a:cubicBezTo>
                    <a:pt x="5074" y="3803"/>
                    <a:pt x="5073" y="3803"/>
                    <a:pt x="5073" y="3803"/>
                  </a:cubicBezTo>
                  <a:cubicBezTo>
                    <a:pt x="5022" y="3803"/>
                    <a:pt x="4957" y="3789"/>
                    <a:pt x="4897" y="3787"/>
                  </a:cubicBezTo>
                  <a:close/>
                  <a:moveTo>
                    <a:pt x="4607" y="3868"/>
                  </a:moveTo>
                  <a:cubicBezTo>
                    <a:pt x="4584" y="3864"/>
                    <a:pt x="4559" y="3865"/>
                    <a:pt x="4534" y="3870"/>
                  </a:cubicBezTo>
                  <a:cubicBezTo>
                    <a:pt x="4506" y="3879"/>
                    <a:pt x="4497" y="3888"/>
                    <a:pt x="4488" y="3916"/>
                  </a:cubicBezTo>
                  <a:cubicBezTo>
                    <a:pt x="4553" y="3944"/>
                    <a:pt x="4627" y="3999"/>
                    <a:pt x="4646" y="4064"/>
                  </a:cubicBezTo>
                  <a:cubicBezTo>
                    <a:pt x="4637" y="4130"/>
                    <a:pt x="4636" y="4261"/>
                    <a:pt x="4534" y="4289"/>
                  </a:cubicBezTo>
                  <a:cubicBezTo>
                    <a:pt x="4405" y="4270"/>
                    <a:pt x="4571" y="4223"/>
                    <a:pt x="4553" y="4167"/>
                  </a:cubicBezTo>
                  <a:cubicBezTo>
                    <a:pt x="4562" y="4121"/>
                    <a:pt x="4544" y="4065"/>
                    <a:pt x="4507" y="4028"/>
                  </a:cubicBezTo>
                  <a:cubicBezTo>
                    <a:pt x="4442" y="3972"/>
                    <a:pt x="4378" y="4028"/>
                    <a:pt x="4313" y="4037"/>
                  </a:cubicBezTo>
                  <a:cubicBezTo>
                    <a:pt x="4267" y="4084"/>
                    <a:pt x="4192" y="4121"/>
                    <a:pt x="4229" y="4195"/>
                  </a:cubicBezTo>
                  <a:cubicBezTo>
                    <a:pt x="4239" y="4307"/>
                    <a:pt x="4312" y="4391"/>
                    <a:pt x="4405" y="4447"/>
                  </a:cubicBezTo>
                  <a:cubicBezTo>
                    <a:pt x="4534" y="4456"/>
                    <a:pt x="4654" y="4502"/>
                    <a:pt x="4784" y="4447"/>
                  </a:cubicBezTo>
                  <a:cubicBezTo>
                    <a:pt x="4802" y="4288"/>
                    <a:pt x="4885" y="4130"/>
                    <a:pt x="4784" y="3981"/>
                  </a:cubicBezTo>
                  <a:cubicBezTo>
                    <a:pt x="4735" y="3918"/>
                    <a:pt x="4676" y="3877"/>
                    <a:pt x="4607" y="3868"/>
                  </a:cubicBezTo>
                  <a:close/>
                  <a:moveTo>
                    <a:pt x="9267" y="3883"/>
                  </a:moveTo>
                  <a:cubicBezTo>
                    <a:pt x="9007" y="3883"/>
                    <a:pt x="8745" y="4041"/>
                    <a:pt x="8634" y="4322"/>
                  </a:cubicBezTo>
                  <a:cubicBezTo>
                    <a:pt x="8587" y="4415"/>
                    <a:pt x="8570" y="4518"/>
                    <a:pt x="8570" y="4631"/>
                  </a:cubicBezTo>
                  <a:cubicBezTo>
                    <a:pt x="8570" y="4985"/>
                    <a:pt x="8784" y="5377"/>
                    <a:pt x="9035" y="5592"/>
                  </a:cubicBezTo>
                  <a:cubicBezTo>
                    <a:pt x="9044" y="5601"/>
                    <a:pt x="9062" y="5609"/>
                    <a:pt x="9072" y="5619"/>
                  </a:cubicBezTo>
                  <a:cubicBezTo>
                    <a:pt x="9090" y="5637"/>
                    <a:pt x="9099" y="5656"/>
                    <a:pt x="9099" y="5674"/>
                  </a:cubicBezTo>
                  <a:cubicBezTo>
                    <a:pt x="9117" y="5674"/>
                    <a:pt x="9127" y="5665"/>
                    <a:pt x="9136" y="5665"/>
                  </a:cubicBezTo>
                  <a:cubicBezTo>
                    <a:pt x="8904" y="5459"/>
                    <a:pt x="8698" y="5068"/>
                    <a:pt x="8698" y="4713"/>
                  </a:cubicBezTo>
                  <a:cubicBezTo>
                    <a:pt x="8698" y="4508"/>
                    <a:pt x="8775" y="4312"/>
                    <a:pt x="8961" y="4191"/>
                  </a:cubicBezTo>
                  <a:cubicBezTo>
                    <a:pt x="9045" y="4135"/>
                    <a:pt x="9138" y="4107"/>
                    <a:pt x="9240" y="4107"/>
                  </a:cubicBezTo>
                  <a:cubicBezTo>
                    <a:pt x="9472" y="4107"/>
                    <a:pt x="9712" y="4256"/>
                    <a:pt x="9759" y="4498"/>
                  </a:cubicBezTo>
                  <a:cubicBezTo>
                    <a:pt x="9768" y="4526"/>
                    <a:pt x="9768" y="4565"/>
                    <a:pt x="9768" y="4602"/>
                  </a:cubicBezTo>
                  <a:cubicBezTo>
                    <a:pt x="9768" y="4714"/>
                    <a:pt x="9749" y="4844"/>
                    <a:pt x="9693" y="4947"/>
                  </a:cubicBezTo>
                  <a:cubicBezTo>
                    <a:pt x="9786" y="4844"/>
                    <a:pt x="9852" y="4676"/>
                    <a:pt x="9852" y="4498"/>
                  </a:cubicBezTo>
                  <a:cubicBezTo>
                    <a:pt x="9852" y="4377"/>
                    <a:pt x="9824" y="4265"/>
                    <a:pt x="9759" y="4162"/>
                  </a:cubicBezTo>
                  <a:cubicBezTo>
                    <a:pt x="9638" y="3966"/>
                    <a:pt x="9453" y="3883"/>
                    <a:pt x="9267" y="3883"/>
                  </a:cubicBezTo>
                  <a:close/>
                  <a:moveTo>
                    <a:pt x="12287" y="3883"/>
                  </a:moveTo>
                  <a:cubicBezTo>
                    <a:pt x="12092" y="3883"/>
                    <a:pt x="11914" y="3966"/>
                    <a:pt x="11793" y="4162"/>
                  </a:cubicBezTo>
                  <a:cubicBezTo>
                    <a:pt x="11728" y="4265"/>
                    <a:pt x="11701" y="4377"/>
                    <a:pt x="11701" y="4498"/>
                  </a:cubicBezTo>
                  <a:cubicBezTo>
                    <a:pt x="11701" y="4676"/>
                    <a:pt x="11767" y="4844"/>
                    <a:pt x="11860" y="4947"/>
                  </a:cubicBezTo>
                  <a:cubicBezTo>
                    <a:pt x="11804" y="4844"/>
                    <a:pt x="11776" y="4714"/>
                    <a:pt x="11776" y="4602"/>
                  </a:cubicBezTo>
                  <a:cubicBezTo>
                    <a:pt x="11776" y="4565"/>
                    <a:pt x="11784" y="4526"/>
                    <a:pt x="11793" y="4498"/>
                  </a:cubicBezTo>
                  <a:cubicBezTo>
                    <a:pt x="11840" y="4256"/>
                    <a:pt x="12083" y="4107"/>
                    <a:pt x="12316" y="4107"/>
                  </a:cubicBezTo>
                  <a:cubicBezTo>
                    <a:pt x="12409" y="4107"/>
                    <a:pt x="12512" y="4135"/>
                    <a:pt x="12596" y="4191"/>
                  </a:cubicBezTo>
                  <a:cubicBezTo>
                    <a:pt x="12782" y="4312"/>
                    <a:pt x="12858" y="4508"/>
                    <a:pt x="12858" y="4713"/>
                  </a:cubicBezTo>
                  <a:cubicBezTo>
                    <a:pt x="12858" y="5068"/>
                    <a:pt x="12652" y="5459"/>
                    <a:pt x="12410" y="5665"/>
                  </a:cubicBezTo>
                  <a:cubicBezTo>
                    <a:pt x="12428" y="5665"/>
                    <a:pt x="12437" y="5674"/>
                    <a:pt x="12456" y="5674"/>
                  </a:cubicBezTo>
                  <a:cubicBezTo>
                    <a:pt x="12456" y="5656"/>
                    <a:pt x="12465" y="5637"/>
                    <a:pt x="12475" y="5619"/>
                  </a:cubicBezTo>
                  <a:cubicBezTo>
                    <a:pt x="12493" y="5609"/>
                    <a:pt x="12512" y="5601"/>
                    <a:pt x="12522" y="5592"/>
                  </a:cubicBezTo>
                  <a:cubicBezTo>
                    <a:pt x="12773" y="5377"/>
                    <a:pt x="12986" y="4985"/>
                    <a:pt x="12977" y="4631"/>
                  </a:cubicBezTo>
                  <a:cubicBezTo>
                    <a:pt x="12977" y="4518"/>
                    <a:pt x="12959" y="4415"/>
                    <a:pt x="12922" y="4322"/>
                  </a:cubicBezTo>
                  <a:cubicBezTo>
                    <a:pt x="12810" y="4041"/>
                    <a:pt x="12548" y="3883"/>
                    <a:pt x="12287" y="3883"/>
                  </a:cubicBezTo>
                  <a:close/>
                  <a:moveTo>
                    <a:pt x="16519" y="3898"/>
                  </a:moveTo>
                  <a:cubicBezTo>
                    <a:pt x="16454" y="3945"/>
                    <a:pt x="16370" y="3936"/>
                    <a:pt x="16333" y="4010"/>
                  </a:cubicBezTo>
                  <a:cubicBezTo>
                    <a:pt x="16398" y="4075"/>
                    <a:pt x="16398" y="4205"/>
                    <a:pt x="16519" y="4224"/>
                  </a:cubicBezTo>
                  <a:cubicBezTo>
                    <a:pt x="16565" y="4205"/>
                    <a:pt x="16612" y="4159"/>
                    <a:pt x="16650" y="4113"/>
                  </a:cubicBezTo>
                  <a:cubicBezTo>
                    <a:pt x="16547" y="3908"/>
                    <a:pt x="16547" y="3908"/>
                    <a:pt x="16547" y="3908"/>
                  </a:cubicBezTo>
                  <a:cubicBezTo>
                    <a:pt x="16519" y="3898"/>
                    <a:pt x="16519" y="3898"/>
                    <a:pt x="16519" y="3898"/>
                  </a:cubicBezTo>
                  <a:close/>
                  <a:moveTo>
                    <a:pt x="17145" y="4021"/>
                  </a:moveTo>
                  <a:cubicBezTo>
                    <a:pt x="16996" y="4010"/>
                    <a:pt x="16841" y="4094"/>
                    <a:pt x="16723" y="4178"/>
                  </a:cubicBezTo>
                  <a:cubicBezTo>
                    <a:pt x="16574" y="4252"/>
                    <a:pt x="16509" y="4401"/>
                    <a:pt x="16388" y="4513"/>
                  </a:cubicBezTo>
                  <a:cubicBezTo>
                    <a:pt x="16342" y="4578"/>
                    <a:pt x="16212" y="4541"/>
                    <a:pt x="16240" y="4634"/>
                  </a:cubicBezTo>
                  <a:cubicBezTo>
                    <a:pt x="16305" y="4727"/>
                    <a:pt x="16434" y="4736"/>
                    <a:pt x="16546" y="4718"/>
                  </a:cubicBezTo>
                  <a:cubicBezTo>
                    <a:pt x="16611" y="4755"/>
                    <a:pt x="16695" y="4792"/>
                    <a:pt x="16779" y="4802"/>
                  </a:cubicBezTo>
                  <a:cubicBezTo>
                    <a:pt x="16853" y="4783"/>
                    <a:pt x="16965" y="4783"/>
                    <a:pt x="16965" y="4690"/>
                  </a:cubicBezTo>
                  <a:cubicBezTo>
                    <a:pt x="16956" y="4615"/>
                    <a:pt x="17011" y="4513"/>
                    <a:pt x="16937" y="4457"/>
                  </a:cubicBezTo>
                  <a:cubicBezTo>
                    <a:pt x="16881" y="4439"/>
                    <a:pt x="16797" y="4411"/>
                    <a:pt x="16760" y="4476"/>
                  </a:cubicBezTo>
                  <a:cubicBezTo>
                    <a:pt x="16704" y="4569"/>
                    <a:pt x="16854" y="4569"/>
                    <a:pt x="16798" y="4644"/>
                  </a:cubicBezTo>
                  <a:cubicBezTo>
                    <a:pt x="16761" y="4671"/>
                    <a:pt x="16705" y="4635"/>
                    <a:pt x="16686" y="4588"/>
                  </a:cubicBezTo>
                  <a:cubicBezTo>
                    <a:pt x="16640" y="4514"/>
                    <a:pt x="16686" y="4439"/>
                    <a:pt x="16741" y="4383"/>
                  </a:cubicBezTo>
                  <a:cubicBezTo>
                    <a:pt x="16797" y="4355"/>
                    <a:pt x="16863" y="4308"/>
                    <a:pt x="16910" y="4364"/>
                  </a:cubicBezTo>
                  <a:cubicBezTo>
                    <a:pt x="17040" y="4457"/>
                    <a:pt x="17012" y="4290"/>
                    <a:pt x="17067" y="4234"/>
                  </a:cubicBezTo>
                  <a:cubicBezTo>
                    <a:pt x="17114" y="4141"/>
                    <a:pt x="17225" y="4132"/>
                    <a:pt x="17290" y="4067"/>
                  </a:cubicBezTo>
                  <a:cubicBezTo>
                    <a:pt x="17243" y="4039"/>
                    <a:pt x="17195" y="4024"/>
                    <a:pt x="17145" y="4021"/>
                  </a:cubicBezTo>
                  <a:close/>
                  <a:moveTo>
                    <a:pt x="18229" y="4086"/>
                  </a:moveTo>
                  <a:cubicBezTo>
                    <a:pt x="18164" y="4104"/>
                    <a:pt x="18117" y="4188"/>
                    <a:pt x="18089" y="4253"/>
                  </a:cubicBezTo>
                  <a:cubicBezTo>
                    <a:pt x="18098" y="4300"/>
                    <a:pt x="18107" y="4346"/>
                    <a:pt x="18144" y="4373"/>
                  </a:cubicBezTo>
                  <a:cubicBezTo>
                    <a:pt x="18228" y="4420"/>
                    <a:pt x="18266" y="4262"/>
                    <a:pt x="18322" y="4309"/>
                  </a:cubicBezTo>
                  <a:cubicBezTo>
                    <a:pt x="18331" y="4374"/>
                    <a:pt x="18285" y="4429"/>
                    <a:pt x="18238" y="4457"/>
                  </a:cubicBezTo>
                  <a:cubicBezTo>
                    <a:pt x="18164" y="4466"/>
                    <a:pt x="18052" y="4457"/>
                    <a:pt x="18005" y="4373"/>
                  </a:cubicBezTo>
                  <a:cubicBezTo>
                    <a:pt x="17838" y="4457"/>
                    <a:pt x="17837" y="4457"/>
                    <a:pt x="17837" y="4457"/>
                  </a:cubicBezTo>
                  <a:cubicBezTo>
                    <a:pt x="17818" y="4485"/>
                    <a:pt x="17846" y="4505"/>
                    <a:pt x="17865" y="4523"/>
                  </a:cubicBezTo>
                  <a:cubicBezTo>
                    <a:pt x="18126" y="4728"/>
                    <a:pt x="18470" y="4533"/>
                    <a:pt x="18731" y="4439"/>
                  </a:cubicBezTo>
                  <a:cubicBezTo>
                    <a:pt x="18750" y="4402"/>
                    <a:pt x="18722" y="4365"/>
                    <a:pt x="18703" y="4337"/>
                  </a:cubicBezTo>
                  <a:cubicBezTo>
                    <a:pt x="18628" y="4272"/>
                    <a:pt x="18545" y="4169"/>
                    <a:pt x="18433" y="4225"/>
                  </a:cubicBezTo>
                  <a:cubicBezTo>
                    <a:pt x="18406" y="4141"/>
                    <a:pt x="18313" y="4095"/>
                    <a:pt x="18229" y="4086"/>
                  </a:cubicBezTo>
                  <a:close/>
                  <a:moveTo>
                    <a:pt x="9240" y="4156"/>
                  </a:moveTo>
                  <a:cubicBezTo>
                    <a:pt x="9147" y="4156"/>
                    <a:pt x="9062" y="4175"/>
                    <a:pt x="8988" y="4231"/>
                  </a:cubicBezTo>
                  <a:cubicBezTo>
                    <a:pt x="8812" y="4342"/>
                    <a:pt x="8749" y="4520"/>
                    <a:pt x="8740" y="4715"/>
                  </a:cubicBezTo>
                  <a:cubicBezTo>
                    <a:pt x="8740" y="5060"/>
                    <a:pt x="8952" y="5449"/>
                    <a:pt x="9183" y="5635"/>
                  </a:cubicBezTo>
                  <a:cubicBezTo>
                    <a:pt x="9183" y="5635"/>
                    <a:pt x="9183" y="5635"/>
                    <a:pt x="9183" y="5645"/>
                  </a:cubicBezTo>
                  <a:cubicBezTo>
                    <a:pt x="9257" y="5617"/>
                    <a:pt x="9332" y="5608"/>
                    <a:pt x="9406" y="5608"/>
                  </a:cubicBezTo>
                  <a:cubicBezTo>
                    <a:pt x="9313" y="5478"/>
                    <a:pt x="9230" y="5310"/>
                    <a:pt x="9230" y="5142"/>
                  </a:cubicBezTo>
                  <a:cubicBezTo>
                    <a:pt x="9230" y="5133"/>
                    <a:pt x="9230" y="5114"/>
                    <a:pt x="9230" y="5105"/>
                  </a:cubicBezTo>
                  <a:cubicBezTo>
                    <a:pt x="9138" y="5030"/>
                    <a:pt x="9082" y="4910"/>
                    <a:pt x="9082" y="4789"/>
                  </a:cubicBezTo>
                  <a:cubicBezTo>
                    <a:pt x="9082" y="4658"/>
                    <a:pt x="9173" y="4510"/>
                    <a:pt x="9359" y="4491"/>
                  </a:cubicBezTo>
                  <a:cubicBezTo>
                    <a:pt x="9396" y="4482"/>
                    <a:pt x="9426" y="4510"/>
                    <a:pt x="9435" y="4547"/>
                  </a:cubicBezTo>
                  <a:cubicBezTo>
                    <a:pt x="9444" y="4584"/>
                    <a:pt x="9415" y="4612"/>
                    <a:pt x="9377" y="4621"/>
                  </a:cubicBezTo>
                  <a:cubicBezTo>
                    <a:pt x="9248" y="4640"/>
                    <a:pt x="9221" y="4705"/>
                    <a:pt x="9221" y="4789"/>
                  </a:cubicBezTo>
                  <a:cubicBezTo>
                    <a:pt x="9212" y="4854"/>
                    <a:pt x="9239" y="4920"/>
                    <a:pt x="9286" y="4976"/>
                  </a:cubicBezTo>
                  <a:cubicBezTo>
                    <a:pt x="9332" y="5023"/>
                    <a:pt x="9388" y="5059"/>
                    <a:pt x="9462" y="5059"/>
                  </a:cubicBezTo>
                  <a:cubicBezTo>
                    <a:pt x="9499" y="5059"/>
                    <a:pt x="9536" y="5050"/>
                    <a:pt x="9573" y="5032"/>
                  </a:cubicBezTo>
                  <a:cubicBezTo>
                    <a:pt x="9601" y="5004"/>
                    <a:pt x="9628" y="4965"/>
                    <a:pt x="9647" y="4928"/>
                  </a:cubicBezTo>
                  <a:cubicBezTo>
                    <a:pt x="9703" y="4835"/>
                    <a:pt x="9729" y="4714"/>
                    <a:pt x="9729" y="4602"/>
                  </a:cubicBezTo>
                  <a:cubicBezTo>
                    <a:pt x="9729" y="4574"/>
                    <a:pt x="9721" y="4538"/>
                    <a:pt x="9721" y="4510"/>
                  </a:cubicBezTo>
                  <a:cubicBezTo>
                    <a:pt x="9675" y="4287"/>
                    <a:pt x="9453" y="4156"/>
                    <a:pt x="9240" y="4156"/>
                  </a:cubicBezTo>
                  <a:close/>
                  <a:moveTo>
                    <a:pt x="12316" y="4156"/>
                  </a:moveTo>
                  <a:cubicBezTo>
                    <a:pt x="12101" y="4156"/>
                    <a:pt x="11879" y="4287"/>
                    <a:pt x="11832" y="4510"/>
                  </a:cubicBezTo>
                  <a:cubicBezTo>
                    <a:pt x="11832" y="4538"/>
                    <a:pt x="11823" y="4574"/>
                    <a:pt x="11823" y="4602"/>
                  </a:cubicBezTo>
                  <a:cubicBezTo>
                    <a:pt x="11823" y="4714"/>
                    <a:pt x="11850" y="4835"/>
                    <a:pt x="11906" y="4928"/>
                  </a:cubicBezTo>
                  <a:cubicBezTo>
                    <a:pt x="11925" y="4965"/>
                    <a:pt x="11954" y="5004"/>
                    <a:pt x="11982" y="5032"/>
                  </a:cubicBezTo>
                  <a:cubicBezTo>
                    <a:pt x="12019" y="5050"/>
                    <a:pt x="12055" y="5059"/>
                    <a:pt x="12092" y="5059"/>
                  </a:cubicBezTo>
                  <a:cubicBezTo>
                    <a:pt x="12167" y="5059"/>
                    <a:pt x="12223" y="5023"/>
                    <a:pt x="12270" y="4976"/>
                  </a:cubicBezTo>
                  <a:cubicBezTo>
                    <a:pt x="12316" y="4920"/>
                    <a:pt x="12333" y="4854"/>
                    <a:pt x="12333" y="4789"/>
                  </a:cubicBezTo>
                  <a:cubicBezTo>
                    <a:pt x="12333" y="4705"/>
                    <a:pt x="12298" y="4640"/>
                    <a:pt x="12177" y="4621"/>
                  </a:cubicBezTo>
                  <a:cubicBezTo>
                    <a:pt x="12140" y="4612"/>
                    <a:pt x="12111" y="4584"/>
                    <a:pt x="12120" y="4547"/>
                  </a:cubicBezTo>
                  <a:cubicBezTo>
                    <a:pt x="12120" y="4510"/>
                    <a:pt x="12158" y="4482"/>
                    <a:pt x="12196" y="4491"/>
                  </a:cubicBezTo>
                  <a:cubicBezTo>
                    <a:pt x="12382" y="4510"/>
                    <a:pt x="12475" y="4658"/>
                    <a:pt x="12475" y="4789"/>
                  </a:cubicBezTo>
                  <a:cubicBezTo>
                    <a:pt x="12475" y="4910"/>
                    <a:pt x="12418" y="5030"/>
                    <a:pt x="12325" y="5105"/>
                  </a:cubicBezTo>
                  <a:cubicBezTo>
                    <a:pt x="12325" y="5114"/>
                    <a:pt x="12325" y="5133"/>
                    <a:pt x="12325" y="5142"/>
                  </a:cubicBezTo>
                  <a:cubicBezTo>
                    <a:pt x="12325" y="5310"/>
                    <a:pt x="12241" y="5478"/>
                    <a:pt x="12147" y="5608"/>
                  </a:cubicBezTo>
                  <a:cubicBezTo>
                    <a:pt x="12222" y="5608"/>
                    <a:pt x="12298" y="5617"/>
                    <a:pt x="12372" y="5645"/>
                  </a:cubicBezTo>
                  <a:cubicBezTo>
                    <a:pt x="12372" y="5635"/>
                    <a:pt x="12372" y="5635"/>
                    <a:pt x="12372" y="5635"/>
                  </a:cubicBezTo>
                  <a:cubicBezTo>
                    <a:pt x="12605" y="5449"/>
                    <a:pt x="12810" y="5060"/>
                    <a:pt x="12810" y="4715"/>
                  </a:cubicBezTo>
                  <a:cubicBezTo>
                    <a:pt x="12810" y="4520"/>
                    <a:pt x="12745" y="4342"/>
                    <a:pt x="12568" y="4231"/>
                  </a:cubicBezTo>
                  <a:cubicBezTo>
                    <a:pt x="12493" y="4175"/>
                    <a:pt x="12409" y="4156"/>
                    <a:pt x="12316" y="4156"/>
                  </a:cubicBezTo>
                  <a:close/>
                  <a:moveTo>
                    <a:pt x="17466" y="4178"/>
                  </a:moveTo>
                  <a:cubicBezTo>
                    <a:pt x="17364" y="4159"/>
                    <a:pt x="17243" y="4187"/>
                    <a:pt x="17169" y="4252"/>
                  </a:cubicBezTo>
                  <a:cubicBezTo>
                    <a:pt x="17039" y="4373"/>
                    <a:pt x="17076" y="4567"/>
                    <a:pt x="17039" y="4715"/>
                  </a:cubicBezTo>
                  <a:cubicBezTo>
                    <a:pt x="17150" y="4771"/>
                    <a:pt x="17271" y="4734"/>
                    <a:pt x="17392" y="4725"/>
                  </a:cubicBezTo>
                  <a:cubicBezTo>
                    <a:pt x="17522" y="4697"/>
                    <a:pt x="17642" y="4614"/>
                    <a:pt x="17679" y="4475"/>
                  </a:cubicBezTo>
                  <a:cubicBezTo>
                    <a:pt x="17688" y="4456"/>
                    <a:pt x="17680" y="4410"/>
                    <a:pt x="17643" y="4410"/>
                  </a:cubicBezTo>
                  <a:cubicBezTo>
                    <a:pt x="17587" y="4484"/>
                    <a:pt x="17513" y="4595"/>
                    <a:pt x="17401" y="4586"/>
                  </a:cubicBezTo>
                  <a:cubicBezTo>
                    <a:pt x="17337" y="4595"/>
                    <a:pt x="17289" y="4558"/>
                    <a:pt x="17261" y="4511"/>
                  </a:cubicBezTo>
                  <a:cubicBezTo>
                    <a:pt x="17234" y="4465"/>
                    <a:pt x="17224" y="4390"/>
                    <a:pt x="17271" y="4344"/>
                  </a:cubicBezTo>
                  <a:cubicBezTo>
                    <a:pt x="17299" y="4316"/>
                    <a:pt x="17355" y="4335"/>
                    <a:pt x="17383" y="4344"/>
                  </a:cubicBezTo>
                  <a:cubicBezTo>
                    <a:pt x="17429" y="4400"/>
                    <a:pt x="17308" y="4382"/>
                    <a:pt x="17326" y="4456"/>
                  </a:cubicBezTo>
                  <a:cubicBezTo>
                    <a:pt x="17326" y="4493"/>
                    <a:pt x="17373" y="4502"/>
                    <a:pt x="17410" y="4502"/>
                  </a:cubicBezTo>
                  <a:cubicBezTo>
                    <a:pt x="17465" y="4465"/>
                    <a:pt x="17540" y="4446"/>
                    <a:pt x="17550" y="4372"/>
                  </a:cubicBezTo>
                  <a:cubicBezTo>
                    <a:pt x="17466" y="4178"/>
                    <a:pt x="17466" y="4178"/>
                    <a:pt x="17466" y="4178"/>
                  </a:cubicBezTo>
                  <a:close/>
                  <a:moveTo>
                    <a:pt x="3226" y="4186"/>
                  </a:moveTo>
                  <a:cubicBezTo>
                    <a:pt x="3183" y="4184"/>
                    <a:pt x="3136" y="4191"/>
                    <a:pt x="3103" y="4195"/>
                  </a:cubicBezTo>
                  <a:cubicBezTo>
                    <a:pt x="2983" y="4270"/>
                    <a:pt x="2807" y="4345"/>
                    <a:pt x="2816" y="4522"/>
                  </a:cubicBezTo>
                  <a:cubicBezTo>
                    <a:pt x="2816" y="4587"/>
                    <a:pt x="2844" y="4652"/>
                    <a:pt x="2890" y="4680"/>
                  </a:cubicBezTo>
                  <a:cubicBezTo>
                    <a:pt x="2946" y="4661"/>
                    <a:pt x="3011" y="4681"/>
                    <a:pt x="3048" y="4625"/>
                  </a:cubicBezTo>
                  <a:cubicBezTo>
                    <a:pt x="3057" y="4597"/>
                    <a:pt x="3094" y="4541"/>
                    <a:pt x="3038" y="4513"/>
                  </a:cubicBezTo>
                  <a:cubicBezTo>
                    <a:pt x="2983" y="4345"/>
                    <a:pt x="3215" y="4363"/>
                    <a:pt x="3308" y="4289"/>
                  </a:cubicBezTo>
                  <a:cubicBezTo>
                    <a:pt x="3327" y="4233"/>
                    <a:pt x="3327" y="4233"/>
                    <a:pt x="3327" y="4233"/>
                  </a:cubicBezTo>
                  <a:cubicBezTo>
                    <a:pt x="3308" y="4201"/>
                    <a:pt x="3268" y="4188"/>
                    <a:pt x="3226" y="4186"/>
                  </a:cubicBezTo>
                  <a:close/>
                  <a:moveTo>
                    <a:pt x="3447" y="4298"/>
                  </a:moveTo>
                  <a:cubicBezTo>
                    <a:pt x="3363" y="4298"/>
                    <a:pt x="3317" y="4418"/>
                    <a:pt x="3261" y="4474"/>
                  </a:cubicBezTo>
                  <a:lnTo>
                    <a:pt x="3270" y="4501"/>
                  </a:lnTo>
                  <a:cubicBezTo>
                    <a:pt x="3363" y="4501"/>
                    <a:pt x="3401" y="4584"/>
                    <a:pt x="3475" y="4566"/>
                  </a:cubicBezTo>
                  <a:cubicBezTo>
                    <a:pt x="3494" y="4501"/>
                    <a:pt x="3568" y="4456"/>
                    <a:pt x="3577" y="4382"/>
                  </a:cubicBezTo>
                  <a:cubicBezTo>
                    <a:pt x="3447" y="4299"/>
                    <a:pt x="3447" y="4298"/>
                    <a:pt x="3447" y="4298"/>
                  </a:cubicBezTo>
                  <a:close/>
                  <a:moveTo>
                    <a:pt x="7882" y="4303"/>
                  </a:moveTo>
                  <a:cubicBezTo>
                    <a:pt x="7622" y="4303"/>
                    <a:pt x="7333" y="4471"/>
                    <a:pt x="7222" y="4732"/>
                  </a:cubicBezTo>
                  <a:cubicBezTo>
                    <a:pt x="7185" y="4834"/>
                    <a:pt x="7166" y="4936"/>
                    <a:pt x="7166" y="5048"/>
                  </a:cubicBezTo>
                  <a:cubicBezTo>
                    <a:pt x="7166" y="5411"/>
                    <a:pt x="7380" y="5812"/>
                    <a:pt x="7622" y="6026"/>
                  </a:cubicBezTo>
                  <a:cubicBezTo>
                    <a:pt x="7640" y="6035"/>
                    <a:pt x="7659" y="6053"/>
                    <a:pt x="7677" y="6062"/>
                  </a:cubicBezTo>
                  <a:cubicBezTo>
                    <a:pt x="7696" y="6072"/>
                    <a:pt x="7705" y="6090"/>
                    <a:pt x="7705" y="6108"/>
                  </a:cubicBezTo>
                  <a:cubicBezTo>
                    <a:pt x="7752" y="6099"/>
                    <a:pt x="7807" y="6100"/>
                    <a:pt x="7854" y="6100"/>
                  </a:cubicBezTo>
                  <a:cubicBezTo>
                    <a:pt x="7556" y="5877"/>
                    <a:pt x="7306" y="5466"/>
                    <a:pt x="7306" y="5103"/>
                  </a:cubicBezTo>
                  <a:cubicBezTo>
                    <a:pt x="7306" y="4917"/>
                    <a:pt x="7371" y="4742"/>
                    <a:pt x="7548" y="4621"/>
                  </a:cubicBezTo>
                  <a:cubicBezTo>
                    <a:pt x="7641" y="4556"/>
                    <a:pt x="7743" y="4517"/>
                    <a:pt x="7836" y="4517"/>
                  </a:cubicBezTo>
                  <a:cubicBezTo>
                    <a:pt x="8087" y="4517"/>
                    <a:pt x="8318" y="4713"/>
                    <a:pt x="8383" y="4974"/>
                  </a:cubicBezTo>
                  <a:cubicBezTo>
                    <a:pt x="8392" y="5030"/>
                    <a:pt x="8402" y="5096"/>
                    <a:pt x="8402" y="5152"/>
                  </a:cubicBezTo>
                  <a:cubicBezTo>
                    <a:pt x="8402" y="5161"/>
                    <a:pt x="8402" y="5170"/>
                    <a:pt x="8402" y="5179"/>
                  </a:cubicBezTo>
                  <a:cubicBezTo>
                    <a:pt x="8430" y="5104"/>
                    <a:pt x="8448" y="5011"/>
                    <a:pt x="8448" y="4918"/>
                  </a:cubicBezTo>
                  <a:cubicBezTo>
                    <a:pt x="8448" y="4797"/>
                    <a:pt x="8421" y="4666"/>
                    <a:pt x="8356" y="4573"/>
                  </a:cubicBezTo>
                  <a:cubicBezTo>
                    <a:pt x="8245" y="4387"/>
                    <a:pt x="8068" y="4303"/>
                    <a:pt x="7882" y="4303"/>
                  </a:cubicBezTo>
                  <a:close/>
                  <a:moveTo>
                    <a:pt x="13672" y="4303"/>
                  </a:moveTo>
                  <a:cubicBezTo>
                    <a:pt x="13486" y="4303"/>
                    <a:pt x="13309" y="4387"/>
                    <a:pt x="13197" y="4573"/>
                  </a:cubicBezTo>
                  <a:cubicBezTo>
                    <a:pt x="13132" y="4666"/>
                    <a:pt x="13105" y="4797"/>
                    <a:pt x="13105" y="4918"/>
                  </a:cubicBezTo>
                  <a:cubicBezTo>
                    <a:pt x="13105" y="5011"/>
                    <a:pt x="13123" y="5104"/>
                    <a:pt x="13151" y="5179"/>
                  </a:cubicBezTo>
                  <a:cubicBezTo>
                    <a:pt x="13151" y="5170"/>
                    <a:pt x="13151" y="5161"/>
                    <a:pt x="13151" y="5152"/>
                  </a:cubicBezTo>
                  <a:cubicBezTo>
                    <a:pt x="13151" y="5096"/>
                    <a:pt x="13160" y="5030"/>
                    <a:pt x="13169" y="4974"/>
                  </a:cubicBezTo>
                  <a:cubicBezTo>
                    <a:pt x="13225" y="4713"/>
                    <a:pt x="13467" y="4517"/>
                    <a:pt x="13718" y="4517"/>
                  </a:cubicBezTo>
                  <a:cubicBezTo>
                    <a:pt x="13812" y="4517"/>
                    <a:pt x="13916" y="4556"/>
                    <a:pt x="14009" y="4621"/>
                  </a:cubicBezTo>
                  <a:cubicBezTo>
                    <a:pt x="14177" y="4742"/>
                    <a:pt x="14251" y="4917"/>
                    <a:pt x="14251" y="5103"/>
                  </a:cubicBezTo>
                  <a:cubicBezTo>
                    <a:pt x="14251" y="5466"/>
                    <a:pt x="13990" y="5877"/>
                    <a:pt x="13701" y="6100"/>
                  </a:cubicBezTo>
                  <a:cubicBezTo>
                    <a:pt x="13747" y="6100"/>
                    <a:pt x="13804" y="6099"/>
                    <a:pt x="13850" y="6108"/>
                  </a:cubicBezTo>
                  <a:cubicBezTo>
                    <a:pt x="13850" y="6090"/>
                    <a:pt x="13859" y="6072"/>
                    <a:pt x="13877" y="6062"/>
                  </a:cubicBezTo>
                  <a:cubicBezTo>
                    <a:pt x="13896" y="6053"/>
                    <a:pt x="13916" y="6035"/>
                    <a:pt x="13925" y="6026"/>
                  </a:cubicBezTo>
                  <a:cubicBezTo>
                    <a:pt x="14177" y="5812"/>
                    <a:pt x="14390" y="5411"/>
                    <a:pt x="14390" y="5048"/>
                  </a:cubicBezTo>
                  <a:cubicBezTo>
                    <a:pt x="14390" y="4936"/>
                    <a:pt x="14372" y="4834"/>
                    <a:pt x="14335" y="4732"/>
                  </a:cubicBezTo>
                  <a:cubicBezTo>
                    <a:pt x="14223" y="4471"/>
                    <a:pt x="13933" y="4303"/>
                    <a:pt x="13672" y="4303"/>
                  </a:cubicBezTo>
                  <a:close/>
                  <a:moveTo>
                    <a:pt x="4143" y="4337"/>
                  </a:moveTo>
                  <a:cubicBezTo>
                    <a:pt x="4097" y="4402"/>
                    <a:pt x="4162" y="4476"/>
                    <a:pt x="4134" y="4541"/>
                  </a:cubicBezTo>
                  <a:cubicBezTo>
                    <a:pt x="4162" y="4634"/>
                    <a:pt x="4163" y="4745"/>
                    <a:pt x="4219" y="4829"/>
                  </a:cubicBezTo>
                  <a:cubicBezTo>
                    <a:pt x="4256" y="4894"/>
                    <a:pt x="4321" y="4968"/>
                    <a:pt x="4395" y="4996"/>
                  </a:cubicBezTo>
                  <a:cubicBezTo>
                    <a:pt x="4451" y="5098"/>
                    <a:pt x="4581" y="5145"/>
                    <a:pt x="4655" y="5238"/>
                  </a:cubicBezTo>
                  <a:cubicBezTo>
                    <a:pt x="4692" y="5266"/>
                    <a:pt x="4748" y="5275"/>
                    <a:pt x="4767" y="5219"/>
                  </a:cubicBezTo>
                  <a:cubicBezTo>
                    <a:pt x="4804" y="5135"/>
                    <a:pt x="4822" y="5024"/>
                    <a:pt x="4785" y="4950"/>
                  </a:cubicBezTo>
                  <a:cubicBezTo>
                    <a:pt x="4822" y="4876"/>
                    <a:pt x="4859" y="4765"/>
                    <a:pt x="4813" y="4672"/>
                  </a:cubicBezTo>
                  <a:cubicBezTo>
                    <a:pt x="4785" y="4616"/>
                    <a:pt x="4711" y="4560"/>
                    <a:pt x="4646" y="4569"/>
                  </a:cubicBezTo>
                  <a:cubicBezTo>
                    <a:pt x="4599" y="4597"/>
                    <a:pt x="4580" y="4653"/>
                    <a:pt x="4599" y="4699"/>
                  </a:cubicBezTo>
                  <a:cubicBezTo>
                    <a:pt x="4617" y="4782"/>
                    <a:pt x="4720" y="4708"/>
                    <a:pt x="4758" y="4754"/>
                  </a:cubicBezTo>
                  <a:cubicBezTo>
                    <a:pt x="4720" y="4810"/>
                    <a:pt x="4656" y="4830"/>
                    <a:pt x="4591" y="4811"/>
                  </a:cubicBezTo>
                  <a:cubicBezTo>
                    <a:pt x="4544" y="4783"/>
                    <a:pt x="4498" y="4728"/>
                    <a:pt x="4498" y="4672"/>
                  </a:cubicBezTo>
                  <a:cubicBezTo>
                    <a:pt x="4609" y="4449"/>
                    <a:pt x="4274" y="4569"/>
                    <a:pt x="4209" y="4402"/>
                  </a:cubicBezTo>
                  <a:cubicBezTo>
                    <a:pt x="4191" y="4392"/>
                    <a:pt x="4190" y="4346"/>
                    <a:pt x="4143" y="4337"/>
                  </a:cubicBezTo>
                  <a:close/>
                  <a:moveTo>
                    <a:pt x="4030" y="4372"/>
                  </a:moveTo>
                  <a:cubicBezTo>
                    <a:pt x="4002" y="4400"/>
                    <a:pt x="4002" y="4399"/>
                    <a:pt x="4002" y="4399"/>
                  </a:cubicBezTo>
                  <a:cubicBezTo>
                    <a:pt x="3993" y="4427"/>
                    <a:pt x="4002" y="4483"/>
                    <a:pt x="4030" y="4502"/>
                  </a:cubicBezTo>
                  <a:cubicBezTo>
                    <a:pt x="4040" y="4474"/>
                    <a:pt x="4049" y="4400"/>
                    <a:pt x="4030" y="4372"/>
                  </a:cubicBezTo>
                  <a:close/>
                  <a:moveTo>
                    <a:pt x="3800" y="4438"/>
                  </a:moveTo>
                  <a:cubicBezTo>
                    <a:pt x="3744" y="4441"/>
                    <a:pt x="3684" y="4460"/>
                    <a:pt x="3642" y="4464"/>
                  </a:cubicBezTo>
                  <a:cubicBezTo>
                    <a:pt x="3577" y="4530"/>
                    <a:pt x="3531" y="4613"/>
                    <a:pt x="3559" y="4706"/>
                  </a:cubicBezTo>
                  <a:cubicBezTo>
                    <a:pt x="3484" y="4743"/>
                    <a:pt x="3465" y="4827"/>
                    <a:pt x="3419" y="4892"/>
                  </a:cubicBezTo>
                  <a:cubicBezTo>
                    <a:pt x="3400" y="4986"/>
                    <a:pt x="3446" y="5070"/>
                    <a:pt x="3493" y="5145"/>
                  </a:cubicBezTo>
                  <a:cubicBezTo>
                    <a:pt x="3558" y="5145"/>
                    <a:pt x="3568" y="5061"/>
                    <a:pt x="3623" y="5042"/>
                  </a:cubicBezTo>
                  <a:cubicBezTo>
                    <a:pt x="3791" y="4986"/>
                    <a:pt x="3986" y="4939"/>
                    <a:pt x="4098" y="4809"/>
                  </a:cubicBezTo>
                  <a:cubicBezTo>
                    <a:pt x="4060" y="4715"/>
                    <a:pt x="4069" y="4622"/>
                    <a:pt x="4032" y="4529"/>
                  </a:cubicBezTo>
                  <a:cubicBezTo>
                    <a:pt x="4004" y="4669"/>
                    <a:pt x="4005" y="4668"/>
                    <a:pt x="4005" y="4668"/>
                  </a:cubicBezTo>
                  <a:cubicBezTo>
                    <a:pt x="3949" y="4715"/>
                    <a:pt x="3902" y="4800"/>
                    <a:pt x="3819" y="4763"/>
                  </a:cubicBezTo>
                  <a:cubicBezTo>
                    <a:pt x="3763" y="4763"/>
                    <a:pt x="3716" y="4724"/>
                    <a:pt x="3716" y="4668"/>
                  </a:cubicBezTo>
                  <a:cubicBezTo>
                    <a:pt x="3763" y="4575"/>
                    <a:pt x="3799" y="4724"/>
                    <a:pt x="3865" y="4687"/>
                  </a:cubicBezTo>
                  <a:cubicBezTo>
                    <a:pt x="3930" y="4659"/>
                    <a:pt x="3977" y="4585"/>
                    <a:pt x="3930" y="4510"/>
                  </a:cubicBezTo>
                  <a:cubicBezTo>
                    <a:pt x="3907" y="4450"/>
                    <a:pt x="3856" y="4436"/>
                    <a:pt x="3800" y="4438"/>
                  </a:cubicBezTo>
                  <a:close/>
                  <a:moveTo>
                    <a:pt x="4895" y="4516"/>
                  </a:moveTo>
                  <a:cubicBezTo>
                    <a:pt x="4888" y="4513"/>
                    <a:pt x="4880" y="4514"/>
                    <a:pt x="4868" y="4521"/>
                  </a:cubicBezTo>
                  <a:cubicBezTo>
                    <a:pt x="4915" y="4651"/>
                    <a:pt x="4915" y="4790"/>
                    <a:pt x="4897" y="4921"/>
                  </a:cubicBezTo>
                  <a:cubicBezTo>
                    <a:pt x="4999" y="4949"/>
                    <a:pt x="5128" y="4912"/>
                    <a:pt x="5212" y="4856"/>
                  </a:cubicBezTo>
                  <a:cubicBezTo>
                    <a:pt x="5240" y="4781"/>
                    <a:pt x="5314" y="4716"/>
                    <a:pt x="5286" y="4614"/>
                  </a:cubicBezTo>
                  <a:cubicBezTo>
                    <a:pt x="5230" y="4568"/>
                    <a:pt x="5166" y="4512"/>
                    <a:pt x="5073" y="4568"/>
                  </a:cubicBezTo>
                  <a:cubicBezTo>
                    <a:pt x="4961" y="4568"/>
                    <a:pt x="4961" y="4568"/>
                    <a:pt x="4961" y="4568"/>
                  </a:cubicBezTo>
                  <a:cubicBezTo>
                    <a:pt x="4926" y="4568"/>
                    <a:pt x="4917" y="4525"/>
                    <a:pt x="4895" y="4516"/>
                  </a:cubicBezTo>
                  <a:close/>
                  <a:moveTo>
                    <a:pt x="18749" y="4548"/>
                  </a:moveTo>
                  <a:cubicBezTo>
                    <a:pt x="18718" y="4544"/>
                    <a:pt x="18688" y="4544"/>
                    <a:pt x="18659" y="4550"/>
                  </a:cubicBezTo>
                  <a:cubicBezTo>
                    <a:pt x="18621" y="4559"/>
                    <a:pt x="18585" y="4580"/>
                    <a:pt x="18555" y="4615"/>
                  </a:cubicBezTo>
                  <a:cubicBezTo>
                    <a:pt x="18647" y="4717"/>
                    <a:pt x="18833" y="4634"/>
                    <a:pt x="18907" y="4783"/>
                  </a:cubicBezTo>
                  <a:cubicBezTo>
                    <a:pt x="18907" y="4811"/>
                    <a:pt x="18888" y="4838"/>
                    <a:pt x="18851" y="4848"/>
                  </a:cubicBezTo>
                  <a:cubicBezTo>
                    <a:pt x="18851" y="4866"/>
                    <a:pt x="18859" y="4884"/>
                    <a:pt x="18859" y="4903"/>
                  </a:cubicBezTo>
                  <a:cubicBezTo>
                    <a:pt x="18869" y="4968"/>
                    <a:pt x="18933" y="4977"/>
                    <a:pt x="18989" y="5004"/>
                  </a:cubicBezTo>
                  <a:cubicBezTo>
                    <a:pt x="19035" y="5014"/>
                    <a:pt x="19035" y="4958"/>
                    <a:pt x="19054" y="4949"/>
                  </a:cubicBezTo>
                  <a:cubicBezTo>
                    <a:pt x="19109" y="4847"/>
                    <a:pt x="19054" y="4764"/>
                    <a:pt x="18998" y="4680"/>
                  </a:cubicBezTo>
                  <a:cubicBezTo>
                    <a:pt x="18936" y="4617"/>
                    <a:pt x="18841" y="4561"/>
                    <a:pt x="18749" y="4548"/>
                  </a:cubicBezTo>
                  <a:close/>
                  <a:moveTo>
                    <a:pt x="7836" y="4563"/>
                  </a:moveTo>
                  <a:cubicBezTo>
                    <a:pt x="7752" y="4563"/>
                    <a:pt x="7660" y="4592"/>
                    <a:pt x="7576" y="4658"/>
                  </a:cubicBezTo>
                  <a:cubicBezTo>
                    <a:pt x="7418" y="4769"/>
                    <a:pt x="7352" y="4928"/>
                    <a:pt x="7352" y="5105"/>
                  </a:cubicBezTo>
                  <a:cubicBezTo>
                    <a:pt x="7352" y="5468"/>
                    <a:pt x="7633" y="5896"/>
                    <a:pt x="7930" y="6101"/>
                  </a:cubicBezTo>
                  <a:cubicBezTo>
                    <a:pt x="8116" y="6120"/>
                    <a:pt x="8293" y="6204"/>
                    <a:pt x="8404" y="6390"/>
                  </a:cubicBezTo>
                  <a:cubicBezTo>
                    <a:pt x="8441" y="6437"/>
                    <a:pt x="8459" y="6484"/>
                    <a:pt x="8477" y="6540"/>
                  </a:cubicBezTo>
                  <a:cubicBezTo>
                    <a:pt x="8477" y="6484"/>
                    <a:pt x="8487" y="6427"/>
                    <a:pt x="8496" y="6371"/>
                  </a:cubicBezTo>
                  <a:cubicBezTo>
                    <a:pt x="8496" y="6362"/>
                    <a:pt x="8496" y="6362"/>
                    <a:pt x="8496" y="6362"/>
                  </a:cubicBezTo>
                  <a:cubicBezTo>
                    <a:pt x="8329" y="6166"/>
                    <a:pt x="8096" y="5896"/>
                    <a:pt x="8068" y="5626"/>
                  </a:cubicBezTo>
                  <a:cubicBezTo>
                    <a:pt x="8068" y="5617"/>
                    <a:pt x="8068" y="5618"/>
                    <a:pt x="8077" y="5618"/>
                  </a:cubicBezTo>
                  <a:cubicBezTo>
                    <a:pt x="8068" y="5618"/>
                    <a:pt x="8058" y="5618"/>
                    <a:pt x="8058" y="5618"/>
                  </a:cubicBezTo>
                  <a:cubicBezTo>
                    <a:pt x="7937" y="5618"/>
                    <a:pt x="7846" y="5560"/>
                    <a:pt x="7781" y="5486"/>
                  </a:cubicBezTo>
                  <a:cubicBezTo>
                    <a:pt x="7716" y="5402"/>
                    <a:pt x="7677" y="5310"/>
                    <a:pt x="7677" y="5207"/>
                  </a:cubicBezTo>
                  <a:cubicBezTo>
                    <a:pt x="7668" y="5067"/>
                    <a:pt x="7771" y="4927"/>
                    <a:pt x="7957" y="4899"/>
                  </a:cubicBezTo>
                  <a:cubicBezTo>
                    <a:pt x="7994" y="4899"/>
                    <a:pt x="8022" y="4918"/>
                    <a:pt x="8031" y="4955"/>
                  </a:cubicBezTo>
                  <a:cubicBezTo>
                    <a:pt x="8031" y="4992"/>
                    <a:pt x="8013" y="5029"/>
                    <a:pt x="7976" y="5029"/>
                  </a:cubicBezTo>
                  <a:cubicBezTo>
                    <a:pt x="7846" y="5057"/>
                    <a:pt x="7817" y="5123"/>
                    <a:pt x="7808" y="5207"/>
                  </a:cubicBezTo>
                  <a:cubicBezTo>
                    <a:pt x="7808" y="5272"/>
                    <a:pt x="7835" y="5347"/>
                    <a:pt x="7882" y="5394"/>
                  </a:cubicBezTo>
                  <a:cubicBezTo>
                    <a:pt x="7910" y="5431"/>
                    <a:pt x="7939" y="5449"/>
                    <a:pt x="7976" y="5468"/>
                  </a:cubicBezTo>
                  <a:cubicBezTo>
                    <a:pt x="7976" y="5468"/>
                    <a:pt x="7986" y="5468"/>
                    <a:pt x="7995" y="5468"/>
                  </a:cubicBezTo>
                  <a:cubicBezTo>
                    <a:pt x="8013" y="5477"/>
                    <a:pt x="8030" y="5486"/>
                    <a:pt x="8058" y="5486"/>
                  </a:cubicBezTo>
                  <a:cubicBezTo>
                    <a:pt x="8105" y="5486"/>
                    <a:pt x="8162" y="5467"/>
                    <a:pt x="8227" y="5421"/>
                  </a:cubicBezTo>
                  <a:cubicBezTo>
                    <a:pt x="8255" y="5402"/>
                    <a:pt x="8291" y="5375"/>
                    <a:pt x="8318" y="5338"/>
                  </a:cubicBezTo>
                  <a:cubicBezTo>
                    <a:pt x="8346" y="5282"/>
                    <a:pt x="8356" y="5217"/>
                    <a:pt x="8356" y="5152"/>
                  </a:cubicBezTo>
                  <a:cubicBezTo>
                    <a:pt x="8356" y="5096"/>
                    <a:pt x="8347" y="5039"/>
                    <a:pt x="8337" y="4993"/>
                  </a:cubicBezTo>
                  <a:cubicBezTo>
                    <a:pt x="8281" y="4741"/>
                    <a:pt x="8068" y="4563"/>
                    <a:pt x="7836" y="4563"/>
                  </a:cubicBezTo>
                  <a:close/>
                  <a:moveTo>
                    <a:pt x="13721" y="4563"/>
                  </a:moveTo>
                  <a:cubicBezTo>
                    <a:pt x="13488" y="4563"/>
                    <a:pt x="13275" y="4741"/>
                    <a:pt x="13219" y="4993"/>
                  </a:cubicBezTo>
                  <a:cubicBezTo>
                    <a:pt x="13210" y="5039"/>
                    <a:pt x="13201" y="5096"/>
                    <a:pt x="13201" y="5152"/>
                  </a:cubicBezTo>
                  <a:cubicBezTo>
                    <a:pt x="13201" y="5217"/>
                    <a:pt x="13209" y="5282"/>
                    <a:pt x="13237" y="5338"/>
                  </a:cubicBezTo>
                  <a:cubicBezTo>
                    <a:pt x="13265" y="5375"/>
                    <a:pt x="13303" y="5402"/>
                    <a:pt x="13331" y="5421"/>
                  </a:cubicBezTo>
                  <a:cubicBezTo>
                    <a:pt x="13396" y="5467"/>
                    <a:pt x="13451" y="5486"/>
                    <a:pt x="13497" y="5486"/>
                  </a:cubicBezTo>
                  <a:cubicBezTo>
                    <a:pt x="13525" y="5486"/>
                    <a:pt x="13546" y="5477"/>
                    <a:pt x="13564" y="5468"/>
                  </a:cubicBezTo>
                  <a:cubicBezTo>
                    <a:pt x="13574" y="5468"/>
                    <a:pt x="13574" y="5468"/>
                    <a:pt x="13583" y="5468"/>
                  </a:cubicBezTo>
                  <a:cubicBezTo>
                    <a:pt x="13620" y="5449"/>
                    <a:pt x="13647" y="5431"/>
                    <a:pt x="13675" y="5394"/>
                  </a:cubicBezTo>
                  <a:cubicBezTo>
                    <a:pt x="13721" y="5347"/>
                    <a:pt x="13749" y="5272"/>
                    <a:pt x="13749" y="5207"/>
                  </a:cubicBezTo>
                  <a:cubicBezTo>
                    <a:pt x="13740" y="5123"/>
                    <a:pt x="13713" y="5057"/>
                    <a:pt x="13583" y="5029"/>
                  </a:cubicBezTo>
                  <a:cubicBezTo>
                    <a:pt x="13546" y="5029"/>
                    <a:pt x="13516" y="4992"/>
                    <a:pt x="13525" y="4955"/>
                  </a:cubicBezTo>
                  <a:cubicBezTo>
                    <a:pt x="13535" y="4918"/>
                    <a:pt x="13564" y="4899"/>
                    <a:pt x="13601" y="4899"/>
                  </a:cubicBezTo>
                  <a:cubicBezTo>
                    <a:pt x="13787" y="4927"/>
                    <a:pt x="13880" y="5067"/>
                    <a:pt x="13880" y="5207"/>
                  </a:cubicBezTo>
                  <a:cubicBezTo>
                    <a:pt x="13880" y="5310"/>
                    <a:pt x="13841" y="5402"/>
                    <a:pt x="13776" y="5486"/>
                  </a:cubicBezTo>
                  <a:cubicBezTo>
                    <a:pt x="13711" y="5560"/>
                    <a:pt x="13609" y="5618"/>
                    <a:pt x="13497" y="5618"/>
                  </a:cubicBezTo>
                  <a:cubicBezTo>
                    <a:pt x="13497" y="5618"/>
                    <a:pt x="13489" y="5618"/>
                    <a:pt x="13479" y="5618"/>
                  </a:cubicBezTo>
                  <a:cubicBezTo>
                    <a:pt x="13479" y="5618"/>
                    <a:pt x="13479" y="5617"/>
                    <a:pt x="13479" y="5626"/>
                  </a:cubicBezTo>
                  <a:cubicBezTo>
                    <a:pt x="13461" y="5896"/>
                    <a:pt x="13228" y="6166"/>
                    <a:pt x="13061" y="6362"/>
                  </a:cubicBezTo>
                  <a:cubicBezTo>
                    <a:pt x="13061" y="6362"/>
                    <a:pt x="13061" y="6362"/>
                    <a:pt x="13061" y="6371"/>
                  </a:cubicBezTo>
                  <a:cubicBezTo>
                    <a:pt x="13070" y="6427"/>
                    <a:pt x="13079" y="6484"/>
                    <a:pt x="13079" y="6540"/>
                  </a:cubicBezTo>
                  <a:cubicBezTo>
                    <a:pt x="13098" y="6484"/>
                    <a:pt x="13118" y="6437"/>
                    <a:pt x="13155" y="6390"/>
                  </a:cubicBezTo>
                  <a:cubicBezTo>
                    <a:pt x="13266" y="6213"/>
                    <a:pt x="13443" y="6120"/>
                    <a:pt x="13620" y="6101"/>
                  </a:cubicBezTo>
                  <a:cubicBezTo>
                    <a:pt x="13926" y="5896"/>
                    <a:pt x="14204" y="5468"/>
                    <a:pt x="14204" y="5105"/>
                  </a:cubicBezTo>
                  <a:cubicBezTo>
                    <a:pt x="14204" y="4928"/>
                    <a:pt x="14139" y="4769"/>
                    <a:pt x="13981" y="4658"/>
                  </a:cubicBezTo>
                  <a:cubicBezTo>
                    <a:pt x="13897" y="4592"/>
                    <a:pt x="13804" y="4563"/>
                    <a:pt x="13721" y="4563"/>
                  </a:cubicBezTo>
                  <a:close/>
                  <a:moveTo>
                    <a:pt x="17839" y="4606"/>
                  </a:moveTo>
                  <a:cubicBezTo>
                    <a:pt x="17830" y="4764"/>
                    <a:pt x="17885" y="4933"/>
                    <a:pt x="17792" y="5073"/>
                  </a:cubicBezTo>
                  <a:cubicBezTo>
                    <a:pt x="17904" y="5241"/>
                    <a:pt x="18081" y="5324"/>
                    <a:pt x="18249" y="5389"/>
                  </a:cubicBezTo>
                  <a:cubicBezTo>
                    <a:pt x="18314" y="5398"/>
                    <a:pt x="18304" y="5491"/>
                    <a:pt x="18369" y="5473"/>
                  </a:cubicBezTo>
                  <a:cubicBezTo>
                    <a:pt x="18387" y="5407"/>
                    <a:pt x="18425" y="5361"/>
                    <a:pt x="18425" y="5286"/>
                  </a:cubicBezTo>
                  <a:cubicBezTo>
                    <a:pt x="18407" y="5221"/>
                    <a:pt x="18416" y="5156"/>
                    <a:pt x="18351" y="5119"/>
                  </a:cubicBezTo>
                  <a:cubicBezTo>
                    <a:pt x="18267" y="5044"/>
                    <a:pt x="18387" y="4960"/>
                    <a:pt x="18359" y="4885"/>
                  </a:cubicBezTo>
                  <a:cubicBezTo>
                    <a:pt x="18350" y="4811"/>
                    <a:pt x="18276" y="4755"/>
                    <a:pt x="18211" y="4727"/>
                  </a:cubicBezTo>
                  <a:cubicBezTo>
                    <a:pt x="18127" y="4709"/>
                    <a:pt x="18053" y="4755"/>
                    <a:pt x="18016" y="4811"/>
                  </a:cubicBezTo>
                  <a:cubicBezTo>
                    <a:pt x="17988" y="4858"/>
                    <a:pt x="18007" y="4923"/>
                    <a:pt x="18025" y="4961"/>
                  </a:cubicBezTo>
                  <a:cubicBezTo>
                    <a:pt x="18053" y="4998"/>
                    <a:pt x="18109" y="5006"/>
                    <a:pt x="18146" y="4978"/>
                  </a:cubicBezTo>
                  <a:cubicBezTo>
                    <a:pt x="18249" y="4960"/>
                    <a:pt x="18155" y="5053"/>
                    <a:pt x="18192" y="5081"/>
                  </a:cubicBezTo>
                  <a:cubicBezTo>
                    <a:pt x="18183" y="5090"/>
                    <a:pt x="18174" y="5100"/>
                    <a:pt x="18165" y="5100"/>
                  </a:cubicBezTo>
                  <a:cubicBezTo>
                    <a:pt x="18109" y="5053"/>
                    <a:pt x="18016" y="5091"/>
                    <a:pt x="17970" y="5026"/>
                  </a:cubicBezTo>
                  <a:cubicBezTo>
                    <a:pt x="17905" y="4951"/>
                    <a:pt x="17904" y="4830"/>
                    <a:pt x="17932" y="4737"/>
                  </a:cubicBezTo>
                  <a:cubicBezTo>
                    <a:pt x="17951" y="4718"/>
                    <a:pt x="18006" y="4728"/>
                    <a:pt x="18006" y="4681"/>
                  </a:cubicBezTo>
                  <a:cubicBezTo>
                    <a:pt x="17839" y="4607"/>
                    <a:pt x="17839" y="4606"/>
                    <a:pt x="17839" y="4606"/>
                  </a:cubicBezTo>
                  <a:close/>
                  <a:moveTo>
                    <a:pt x="17699" y="4615"/>
                  </a:moveTo>
                  <a:cubicBezTo>
                    <a:pt x="17634" y="4727"/>
                    <a:pt x="17505" y="4763"/>
                    <a:pt x="17403" y="4819"/>
                  </a:cubicBezTo>
                  <a:cubicBezTo>
                    <a:pt x="17403" y="4847"/>
                    <a:pt x="17421" y="4876"/>
                    <a:pt x="17439" y="4895"/>
                  </a:cubicBezTo>
                  <a:cubicBezTo>
                    <a:pt x="17439" y="4988"/>
                    <a:pt x="17486" y="5109"/>
                    <a:pt x="17374" y="5155"/>
                  </a:cubicBezTo>
                  <a:cubicBezTo>
                    <a:pt x="17319" y="5183"/>
                    <a:pt x="17225" y="5173"/>
                    <a:pt x="17170" y="5118"/>
                  </a:cubicBezTo>
                  <a:cubicBezTo>
                    <a:pt x="17160" y="5099"/>
                    <a:pt x="17151" y="5071"/>
                    <a:pt x="17170" y="5053"/>
                  </a:cubicBezTo>
                  <a:cubicBezTo>
                    <a:pt x="17207" y="5034"/>
                    <a:pt x="17216" y="5071"/>
                    <a:pt x="17234" y="5089"/>
                  </a:cubicBezTo>
                  <a:cubicBezTo>
                    <a:pt x="17272" y="5089"/>
                    <a:pt x="17309" y="5109"/>
                    <a:pt x="17337" y="5072"/>
                  </a:cubicBezTo>
                  <a:cubicBezTo>
                    <a:pt x="17383" y="5034"/>
                    <a:pt x="17365" y="4959"/>
                    <a:pt x="17337" y="4903"/>
                  </a:cubicBezTo>
                  <a:cubicBezTo>
                    <a:pt x="17300" y="4838"/>
                    <a:pt x="17225" y="4829"/>
                    <a:pt x="17151" y="4838"/>
                  </a:cubicBezTo>
                  <a:cubicBezTo>
                    <a:pt x="17104" y="4847"/>
                    <a:pt x="17049" y="4894"/>
                    <a:pt x="17031" y="4941"/>
                  </a:cubicBezTo>
                  <a:cubicBezTo>
                    <a:pt x="17012" y="5025"/>
                    <a:pt x="17012" y="5127"/>
                    <a:pt x="17067" y="5211"/>
                  </a:cubicBezTo>
                  <a:cubicBezTo>
                    <a:pt x="17039" y="5332"/>
                    <a:pt x="16966" y="5509"/>
                    <a:pt x="17114" y="5612"/>
                  </a:cubicBezTo>
                  <a:cubicBezTo>
                    <a:pt x="17133" y="5621"/>
                    <a:pt x="17170" y="5640"/>
                    <a:pt x="17198" y="5612"/>
                  </a:cubicBezTo>
                  <a:cubicBezTo>
                    <a:pt x="17272" y="5370"/>
                    <a:pt x="17541" y="5285"/>
                    <a:pt x="17699" y="5089"/>
                  </a:cubicBezTo>
                  <a:cubicBezTo>
                    <a:pt x="17764" y="4959"/>
                    <a:pt x="17793" y="4764"/>
                    <a:pt x="17727" y="4615"/>
                  </a:cubicBezTo>
                  <a:cubicBezTo>
                    <a:pt x="17700" y="4615"/>
                    <a:pt x="17699" y="4615"/>
                    <a:pt x="17699" y="4615"/>
                  </a:cubicBezTo>
                  <a:close/>
                  <a:moveTo>
                    <a:pt x="18425" y="4641"/>
                  </a:moveTo>
                  <a:cubicBezTo>
                    <a:pt x="18407" y="4660"/>
                    <a:pt x="18370" y="4669"/>
                    <a:pt x="18361" y="4697"/>
                  </a:cubicBezTo>
                  <a:cubicBezTo>
                    <a:pt x="18416" y="4762"/>
                    <a:pt x="18443" y="4847"/>
                    <a:pt x="18462" y="4941"/>
                  </a:cubicBezTo>
                  <a:cubicBezTo>
                    <a:pt x="18517" y="4903"/>
                    <a:pt x="18610" y="4885"/>
                    <a:pt x="18619" y="4810"/>
                  </a:cubicBezTo>
                  <a:cubicBezTo>
                    <a:pt x="18582" y="4735"/>
                    <a:pt x="18518" y="4651"/>
                    <a:pt x="18425" y="4641"/>
                  </a:cubicBezTo>
                  <a:close/>
                  <a:moveTo>
                    <a:pt x="10544" y="4647"/>
                  </a:moveTo>
                  <a:cubicBezTo>
                    <a:pt x="10516" y="4862"/>
                    <a:pt x="10588" y="5162"/>
                    <a:pt x="10681" y="5358"/>
                  </a:cubicBezTo>
                  <a:cubicBezTo>
                    <a:pt x="10691" y="5358"/>
                    <a:pt x="10700" y="5358"/>
                    <a:pt x="10709" y="5358"/>
                  </a:cubicBezTo>
                  <a:lnTo>
                    <a:pt x="10840" y="5358"/>
                  </a:lnTo>
                  <a:cubicBezTo>
                    <a:pt x="10849" y="5358"/>
                    <a:pt x="10850" y="5358"/>
                    <a:pt x="10850" y="5358"/>
                  </a:cubicBezTo>
                  <a:cubicBezTo>
                    <a:pt x="10859" y="5358"/>
                    <a:pt x="10867" y="5358"/>
                    <a:pt x="10877" y="5358"/>
                  </a:cubicBezTo>
                  <a:cubicBezTo>
                    <a:pt x="10951" y="5368"/>
                    <a:pt x="11017" y="4722"/>
                    <a:pt x="11017" y="4656"/>
                  </a:cubicBezTo>
                  <a:cubicBezTo>
                    <a:pt x="10896" y="4703"/>
                    <a:pt x="10646" y="4759"/>
                    <a:pt x="10544" y="4647"/>
                  </a:cubicBezTo>
                  <a:close/>
                  <a:moveTo>
                    <a:pt x="9966" y="4702"/>
                  </a:moveTo>
                  <a:cubicBezTo>
                    <a:pt x="9929" y="4871"/>
                    <a:pt x="9836" y="5021"/>
                    <a:pt x="9706" y="5114"/>
                  </a:cubicBezTo>
                  <a:cubicBezTo>
                    <a:pt x="9622" y="5170"/>
                    <a:pt x="9537" y="5188"/>
                    <a:pt x="9462" y="5188"/>
                  </a:cubicBezTo>
                  <a:cubicBezTo>
                    <a:pt x="9453" y="5188"/>
                    <a:pt x="9443" y="5188"/>
                    <a:pt x="9443" y="5188"/>
                  </a:cubicBezTo>
                  <a:cubicBezTo>
                    <a:pt x="9471" y="5347"/>
                    <a:pt x="9566" y="5544"/>
                    <a:pt x="9696" y="5647"/>
                  </a:cubicBezTo>
                  <a:cubicBezTo>
                    <a:pt x="9761" y="5675"/>
                    <a:pt x="9836" y="5711"/>
                    <a:pt x="9892" y="5758"/>
                  </a:cubicBezTo>
                  <a:cubicBezTo>
                    <a:pt x="9948" y="5805"/>
                    <a:pt x="9993" y="5869"/>
                    <a:pt x="10031" y="5935"/>
                  </a:cubicBezTo>
                  <a:cubicBezTo>
                    <a:pt x="10086" y="5739"/>
                    <a:pt x="10217" y="5572"/>
                    <a:pt x="10385" y="5469"/>
                  </a:cubicBezTo>
                  <a:cubicBezTo>
                    <a:pt x="10366" y="5460"/>
                    <a:pt x="10348" y="5451"/>
                    <a:pt x="10339" y="5432"/>
                  </a:cubicBezTo>
                  <a:cubicBezTo>
                    <a:pt x="10264" y="5227"/>
                    <a:pt x="10160" y="5096"/>
                    <a:pt x="10076" y="4947"/>
                  </a:cubicBezTo>
                  <a:cubicBezTo>
                    <a:pt x="10039" y="4872"/>
                    <a:pt x="9994" y="4787"/>
                    <a:pt x="9966" y="4702"/>
                  </a:cubicBezTo>
                  <a:close/>
                  <a:moveTo>
                    <a:pt x="11591" y="4702"/>
                  </a:moveTo>
                  <a:cubicBezTo>
                    <a:pt x="11563" y="4787"/>
                    <a:pt x="11517" y="4872"/>
                    <a:pt x="11480" y="4947"/>
                  </a:cubicBezTo>
                  <a:cubicBezTo>
                    <a:pt x="11387" y="5096"/>
                    <a:pt x="11295" y="5227"/>
                    <a:pt x="11220" y="5432"/>
                  </a:cubicBezTo>
                  <a:cubicBezTo>
                    <a:pt x="11211" y="5451"/>
                    <a:pt x="11191" y="5460"/>
                    <a:pt x="11172" y="5469"/>
                  </a:cubicBezTo>
                  <a:cubicBezTo>
                    <a:pt x="11339" y="5572"/>
                    <a:pt x="11461" y="5739"/>
                    <a:pt x="11526" y="5935"/>
                  </a:cubicBezTo>
                  <a:cubicBezTo>
                    <a:pt x="11554" y="5869"/>
                    <a:pt x="11610" y="5805"/>
                    <a:pt x="11666" y="5758"/>
                  </a:cubicBezTo>
                  <a:cubicBezTo>
                    <a:pt x="11722" y="5711"/>
                    <a:pt x="11796" y="5675"/>
                    <a:pt x="11862" y="5647"/>
                  </a:cubicBezTo>
                  <a:cubicBezTo>
                    <a:pt x="11992" y="5544"/>
                    <a:pt x="12084" y="5347"/>
                    <a:pt x="12112" y="5188"/>
                  </a:cubicBezTo>
                  <a:cubicBezTo>
                    <a:pt x="12103" y="5188"/>
                    <a:pt x="12104" y="5188"/>
                    <a:pt x="12094" y="5188"/>
                  </a:cubicBezTo>
                  <a:cubicBezTo>
                    <a:pt x="12020" y="5188"/>
                    <a:pt x="11936" y="5170"/>
                    <a:pt x="11852" y="5114"/>
                  </a:cubicBezTo>
                  <a:cubicBezTo>
                    <a:pt x="11722" y="5021"/>
                    <a:pt x="11628" y="4871"/>
                    <a:pt x="11591" y="4702"/>
                  </a:cubicBezTo>
                  <a:close/>
                  <a:moveTo>
                    <a:pt x="2796" y="4810"/>
                  </a:moveTo>
                  <a:cubicBezTo>
                    <a:pt x="2703" y="4828"/>
                    <a:pt x="2592" y="4875"/>
                    <a:pt x="2536" y="4968"/>
                  </a:cubicBezTo>
                  <a:cubicBezTo>
                    <a:pt x="2517" y="5042"/>
                    <a:pt x="2507" y="5126"/>
                    <a:pt x="2572" y="5181"/>
                  </a:cubicBezTo>
                  <a:cubicBezTo>
                    <a:pt x="2610" y="5228"/>
                    <a:pt x="2684" y="5219"/>
                    <a:pt x="2740" y="5210"/>
                  </a:cubicBezTo>
                  <a:cubicBezTo>
                    <a:pt x="2795" y="5182"/>
                    <a:pt x="2823" y="5117"/>
                    <a:pt x="2833" y="5061"/>
                  </a:cubicBezTo>
                  <a:cubicBezTo>
                    <a:pt x="2851" y="5042"/>
                    <a:pt x="2889" y="5052"/>
                    <a:pt x="2917" y="5052"/>
                  </a:cubicBezTo>
                  <a:cubicBezTo>
                    <a:pt x="3020" y="5135"/>
                    <a:pt x="3094" y="5247"/>
                    <a:pt x="3103" y="5377"/>
                  </a:cubicBezTo>
                  <a:cubicBezTo>
                    <a:pt x="3085" y="5498"/>
                    <a:pt x="3103" y="5674"/>
                    <a:pt x="2963" y="5758"/>
                  </a:cubicBezTo>
                  <a:cubicBezTo>
                    <a:pt x="2963" y="5823"/>
                    <a:pt x="2981" y="5879"/>
                    <a:pt x="3018" y="5935"/>
                  </a:cubicBezTo>
                  <a:cubicBezTo>
                    <a:pt x="3176" y="5879"/>
                    <a:pt x="3215" y="5702"/>
                    <a:pt x="3270" y="5562"/>
                  </a:cubicBezTo>
                  <a:cubicBezTo>
                    <a:pt x="3335" y="5330"/>
                    <a:pt x="3307" y="5079"/>
                    <a:pt x="3111" y="4903"/>
                  </a:cubicBezTo>
                  <a:cubicBezTo>
                    <a:pt x="3018" y="4847"/>
                    <a:pt x="2917" y="4810"/>
                    <a:pt x="2796" y="4810"/>
                  </a:cubicBezTo>
                  <a:close/>
                  <a:moveTo>
                    <a:pt x="16564" y="4827"/>
                  </a:moveTo>
                  <a:cubicBezTo>
                    <a:pt x="16545" y="4846"/>
                    <a:pt x="16545" y="4846"/>
                    <a:pt x="16545" y="4846"/>
                  </a:cubicBezTo>
                  <a:cubicBezTo>
                    <a:pt x="16545" y="4968"/>
                    <a:pt x="16610" y="5062"/>
                    <a:pt x="16647" y="5165"/>
                  </a:cubicBezTo>
                  <a:cubicBezTo>
                    <a:pt x="16731" y="5221"/>
                    <a:pt x="16815" y="5248"/>
                    <a:pt x="16926" y="5248"/>
                  </a:cubicBezTo>
                  <a:cubicBezTo>
                    <a:pt x="17056" y="5211"/>
                    <a:pt x="16889" y="5118"/>
                    <a:pt x="16917" y="5034"/>
                  </a:cubicBezTo>
                  <a:cubicBezTo>
                    <a:pt x="16907" y="4959"/>
                    <a:pt x="16973" y="4902"/>
                    <a:pt x="16964" y="4846"/>
                  </a:cubicBezTo>
                  <a:cubicBezTo>
                    <a:pt x="16843" y="4874"/>
                    <a:pt x="16675" y="4930"/>
                    <a:pt x="16564" y="4827"/>
                  </a:cubicBezTo>
                  <a:close/>
                  <a:moveTo>
                    <a:pt x="4133" y="4917"/>
                  </a:moveTo>
                  <a:cubicBezTo>
                    <a:pt x="4078" y="4927"/>
                    <a:pt x="4034" y="4996"/>
                    <a:pt x="3985" y="5024"/>
                  </a:cubicBezTo>
                  <a:cubicBezTo>
                    <a:pt x="4013" y="5071"/>
                    <a:pt x="3928" y="5146"/>
                    <a:pt x="4003" y="5184"/>
                  </a:cubicBezTo>
                  <a:cubicBezTo>
                    <a:pt x="4097" y="5165"/>
                    <a:pt x="4238" y="5146"/>
                    <a:pt x="4266" y="5024"/>
                  </a:cubicBezTo>
                  <a:cubicBezTo>
                    <a:pt x="4191" y="4931"/>
                    <a:pt x="4192" y="4931"/>
                    <a:pt x="4192" y="4931"/>
                  </a:cubicBezTo>
                  <a:cubicBezTo>
                    <a:pt x="4171" y="4917"/>
                    <a:pt x="4151" y="4914"/>
                    <a:pt x="4133" y="4917"/>
                  </a:cubicBezTo>
                  <a:close/>
                  <a:moveTo>
                    <a:pt x="9276" y="5133"/>
                  </a:moveTo>
                  <a:cubicBezTo>
                    <a:pt x="9276" y="5142"/>
                    <a:pt x="9276" y="5142"/>
                    <a:pt x="9276" y="5142"/>
                  </a:cubicBezTo>
                  <a:cubicBezTo>
                    <a:pt x="9276" y="5301"/>
                    <a:pt x="9359" y="5469"/>
                    <a:pt x="9452" y="5609"/>
                  </a:cubicBezTo>
                  <a:cubicBezTo>
                    <a:pt x="9507" y="5609"/>
                    <a:pt x="9555" y="5610"/>
                    <a:pt x="9601" y="5628"/>
                  </a:cubicBezTo>
                  <a:cubicBezTo>
                    <a:pt x="9499" y="5507"/>
                    <a:pt x="9424" y="5338"/>
                    <a:pt x="9396" y="5188"/>
                  </a:cubicBezTo>
                  <a:cubicBezTo>
                    <a:pt x="9396" y="5188"/>
                    <a:pt x="9396" y="5188"/>
                    <a:pt x="9396" y="5179"/>
                  </a:cubicBezTo>
                  <a:cubicBezTo>
                    <a:pt x="9350" y="5179"/>
                    <a:pt x="9313" y="5161"/>
                    <a:pt x="9276" y="5133"/>
                  </a:cubicBezTo>
                  <a:close/>
                  <a:moveTo>
                    <a:pt x="12277" y="5133"/>
                  </a:moveTo>
                  <a:cubicBezTo>
                    <a:pt x="12240" y="5161"/>
                    <a:pt x="12203" y="5179"/>
                    <a:pt x="12157" y="5179"/>
                  </a:cubicBezTo>
                  <a:cubicBezTo>
                    <a:pt x="12157" y="5188"/>
                    <a:pt x="12157" y="5188"/>
                    <a:pt x="12157" y="5188"/>
                  </a:cubicBezTo>
                  <a:cubicBezTo>
                    <a:pt x="12129" y="5338"/>
                    <a:pt x="12054" y="5507"/>
                    <a:pt x="11952" y="5628"/>
                  </a:cubicBezTo>
                  <a:cubicBezTo>
                    <a:pt x="11999" y="5610"/>
                    <a:pt x="12046" y="5609"/>
                    <a:pt x="12092" y="5609"/>
                  </a:cubicBezTo>
                  <a:cubicBezTo>
                    <a:pt x="12185" y="5469"/>
                    <a:pt x="12277" y="5301"/>
                    <a:pt x="12277" y="5142"/>
                  </a:cubicBezTo>
                  <a:cubicBezTo>
                    <a:pt x="12277" y="5142"/>
                    <a:pt x="12277" y="5142"/>
                    <a:pt x="12277" y="5133"/>
                  </a:cubicBezTo>
                  <a:close/>
                  <a:moveTo>
                    <a:pt x="4305" y="5134"/>
                  </a:moveTo>
                  <a:cubicBezTo>
                    <a:pt x="4270" y="5134"/>
                    <a:pt x="4235" y="5205"/>
                    <a:pt x="4200" y="5219"/>
                  </a:cubicBezTo>
                  <a:cubicBezTo>
                    <a:pt x="4191" y="5331"/>
                    <a:pt x="4162" y="5424"/>
                    <a:pt x="4079" y="5499"/>
                  </a:cubicBezTo>
                  <a:cubicBezTo>
                    <a:pt x="4004" y="5554"/>
                    <a:pt x="3930" y="5648"/>
                    <a:pt x="3828" y="5620"/>
                  </a:cubicBezTo>
                  <a:cubicBezTo>
                    <a:pt x="3772" y="5592"/>
                    <a:pt x="3669" y="5582"/>
                    <a:pt x="3679" y="5499"/>
                  </a:cubicBezTo>
                  <a:cubicBezTo>
                    <a:pt x="3697" y="5461"/>
                    <a:pt x="3725" y="5443"/>
                    <a:pt x="3753" y="5453"/>
                  </a:cubicBezTo>
                  <a:cubicBezTo>
                    <a:pt x="3799" y="5443"/>
                    <a:pt x="3828" y="5397"/>
                    <a:pt x="3819" y="5359"/>
                  </a:cubicBezTo>
                  <a:cubicBezTo>
                    <a:pt x="3791" y="5303"/>
                    <a:pt x="3734" y="5265"/>
                    <a:pt x="3669" y="5284"/>
                  </a:cubicBezTo>
                  <a:cubicBezTo>
                    <a:pt x="3576" y="5312"/>
                    <a:pt x="3521" y="5386"/>
                    <a:pt x="3512" y="5480"/>
                  </a:cubicBezTo>
                  <a:cubicBezTo>
                    <a:pt x="3512" y="5564"/>
                    <a:pt x="3520" y="5648"/>
                    <a:pt x="3586" y="5713"/>
                  </a:cubicBezTo>
                  <a:cubicBezTo>
                    <a:pt x="3595" y="5825"/>
                    <a:pt x="3446" y="5881"/>
                    <a:pt x="3409" y="6002"/>
                  </a:cubicBezTo>
                  <a:cubicBezTo>
                    <a:pt x="3391" y="6114"/>
                    <a:pt x="3428" y="6254"/>
                    <a:pt x="3502" y="6329"/>
                  </a:cubicBezTo>
                  <a:cubicBezTo>
                    <a:pt x="3502" y="6375"/>
                    <a:pt x="3567" y="6375"/>
                    <a:pt x="3567" y="6422"/>
                  </a:cubicBezTo>
                  <a:cubicBezTo>
                    <a:pt x="3343" y="6534"/>
                    <a:pt x="3549" y="6748"/>
                    <a:pt x="3530" y="6916"/>
                  </a:cubicBezTo>
                  <a:cubicBezTo>
                    <a:pt x="3670" y="6814"/>
                    <a:pt x="3577" y="6580"/>
                    <a:pt x="3726" y="6449"/>
                  </a:cubicBezTo>
                  <a:cubicBezTo>
                    <a:pt x="3791" y="6458"/>
                    <a:pt x="3856" y="6422"/>
                    <a:pt x="3921" y="6394"/>
                  </a:cubicBezTo>
                  <a:cubicBezTo>
                    <a:pt x="4014" y="6328"/>
                    <a:pt x="4041" y="6244"/>
                    <a:pt x="4060" y="6160"/>
                  </a:cubicBezTo>
                  <a:cubicBezTo>
                    <a:pt x="4041" y="6113"/>
                    <a:pt x="4042" y="6058"/>
                    <a:pt x="3986" y="6040"/>
                  </a:cubicBezTo>
                  <a:cubicBezTo>
                    <a:pt x="3939" y="6012"/>
                    <a:pt x="3856" y="6002"/>
                    <a:pt x="3819" y="6057"/>
                  </a:cubicBezTo>
                  <a:cubicBezTo>
                    <a:pt x="3772" y="6113"/>
                    <a:pt x="3846" y="6189"/>
                    <a:pt x="3800" y="6236"/>
                  </a:cubicBezTo>
                  <a:cubicBezTo>
                    <a:pt x="3763" y="6264"/>
                    <a:pt x="3716" y="6281"/>
                    <a:pt x="3669" y="6263"/>
                  </a:cubicBezTo>
                  <a:cubicBezTo>
                    <a:pt x="3613" y="6235"/>
                    <a:pt x="3567" y="6161"/>
                    <a:pt x="3557" y="6105"/>
                  </a:cubicBezTo>
                  <a:cubicBezTo>
                    <a:pt x="3576" y="5946"/>
                    <a:pt x="3726" y="5825"/>
                    <a:pt x="3847" y="5778"/>
                  </a:cubicBezTo>
                  <a:cubicBezTo>
                    <a:pt x="3940" y="5759"/>
                    <a:pt x="4014" y="5685"/>
                    <a:pt x="4116" y="5704"/>
                  </a:cubicBezTo>
                  <a:cubicBezTo>
                    <a:pt x="4191" y="5760"/>
                    <a:pt x="4283" y="5815"/>
                    <a:pt x="4386" y="5778"/>
                  </a:cubicBezTo>
                  <a:cubicBezTo>
                    <a:pt x="4451" y="5769"/>
                    <a:pt x="4508" y="5714"/>
                    <a:pt x="4554" y="5658"/>
                  </a:cubicBezTo>
                  <a:cubicBezTo>
                    <a:pt x="4591" y="5592"/>
                    <a:pt x="4554" y="5526"/>
                    <a:pt x="4507" y="5480"/>
                  </a:cubicBezTo>
                  <a:cubicBezTo>
                    <a:pt x="4479" y="5470"/>
                    <a:pt x="4451" y="5452"/>
                    <a:pt x="4414" y="5489"/>
                  </a:cubicBezTo>
                  <a:cubicBezTo>
                    <a:pt x="4395" y="5508"/>
                    <a:pt x="4386" y="5545"/>
                    <a:pt x="4405" y="5573"/>
                  </a:cubicBezTo>
                  <a:cubicBezTo>
                    <a:pt x="4395" y="5610"/>
                    <a:pt x="4349" y="5620"/>
                    <a:pt x="4312" y="5611"/>
                  </a:cubicBezTo>
                  <a:cubicBezTo>
                    <a:pt x="4293" y="5592"/>
                    <a:pt x="4256" y="5574"/>
                    <a:pt x="4247" y="5536"/>
                  </a:cubicBezTo>
                  <a:cubicBezTo>
                    <a:pt x="4275" y="5415"/>
                    <a:pt x="4359" y="5303"/>
                    <a:pt x="4340" y="5164"/>
                  </a:cubicBezTo>
                  <a:cubicBezTo>
                    <a:pt x="4328" y="5143"/>
                    <a:pt x="4316" y="5134"/>
                    <a:pt x="4305" y="5134"/>
                  </a:cubicBezTo>
                  <a:close/>
                  <a:moveTo>
                    <a:pt x="8553" y="5142"/>
                  </a:moveTo>
                  <a:cubicBezTo>
                    <a:pt x="8515" y="5301"/>
                    <a:pt x="8423" y="5450"/>
                    <a:pt x="8302" y="5534"/>
                  </a:cubicBezTo>
                  <a:cubicBezTo>
                    <a:pt x="8293" y="5543"/>
                    <a:pt x="8294" y="5543"/>
                    <a:pt x="8284" y="5543"/>
                  </a:cubicBezTo>
                  <a:cubicBezTo>
                    <a:pt x="8349" y="5768"/>
                    <a:pt x="8442" y="5953"/>
                    <a:pt x="8590" y="6121"/>
                  </a:cubicBezTo>
                  <a:cubicBezTo>
                    <a:pt x="8674" y="5962"/>
                    <a:pt x="8812" y="5823"/>
                    <a:pt x="8997" y="5730"/>
                  </a:cubicBezTo>
                  <a:cubicBezTo>
                    <a:pt x="8979" y="5711"/>
                    <a:pt x="8961" y="5702"/>
                    <a:pt x="8942" y="5693"/>
                  </a:cubicBezTo>
                  <a:cubicBezTo>
                    <a:pt x="8784" y="5553"/>
                    <a:pt x="8645" y="5357"/>
                    <a:pt x="8553" y="5142"/>
                  </a:cubicBezTo>
                  <a:close/>
                  <a:moveTo>
                    <a:pt x="13003" y="5142"/>
                  </a:moveTo>
                  <a:cubicBezTo>
                    <a:pt x="12910" y="5357"/>
                    <a:pt x="12772" y="5553"/>
                    <a:pt x="12605" y="5693"/>
                  </a:cubicBezTo>
                  <a:cubicBezTo>
                    <a:pt x="12596" y="5702"/>
                    <a:pt x="12578" y="5711"/>
                    <a:pt x="12559" y="5730"/>
                  </a:cubicBezTo>
                  <a:cubicBezTo>
                    <a:pt x="12745" y="5823"/>
                    <a:pt x="12874" y="5962"/>
                    <a:pt x="12966" y="6121"/>
                  </a:cubicBezTo>
                  <a:cubicBezTo>
                    <a:pt x="13115" y="5953"/>
                    <a:pt x="13207" y="5768"/>
                    <a:pt x="13272" y="5543"/>
                  </a:cubicBezTo>
                  <a:cubicBezTo>
                    <a:pt x="13263" y="5543"/>
                    <a:pt x="13264" y="5543"/>
                    <a:pt x="13255" y="5534"/>
                  </a:cubicBezTo>
                  <a:cubicBezTo>
                    <a:pt x="13125" y="5450"/>
                    <a:pt x="13040" y="5301"/>
                    <a:pt x="13003" y="5142"/>
                  </a:cubicBezTo>
                  <a:close/>
                  <a:moveTo>
                    <a:pt x="19045" y="5161"/>
                  </a:moveTo>
                  <a:cubicBezTo>
                    <a:pt x="18868" y="5161"/>
                    <a:pt x="18673" y="5283"/>
                    <a:pt x="18617" y="5469"/>
                  </a:cubicBezTo>
                  <a:cubicBezTo>
                    <a:pt x="18533" y="5683"/>
                    <a:pt x="18571" y="5944"/>
                    <a:pt x="18683" y="6140"/>
                  </a:cubicBezTo>
                  <a:cubicBezTo>
                    <a:pt x="18720" y="6215"/>
                    <a:pt x="18785" y="6290"/>
                    <a:pt x="18859" y="6299"/>
                  </a:cubicBezTo>
                  <a:cubicBezTo>
                    <a:pt x="18906" y="6141"/>
                    <a:pt x="18907" y="6140"/>
                    <a:pt x="18907" y="6140"/>
                  </a:cubicBezTo>
                  <a:cubicBezTo>
                    <a:pt x="18813" y="6047"/>
                    <a:pt x="18795" y="5917"/>
                    <a:pt x="18776" y="5786"/>
                  </a:cubicBezTo>
                  <a:cubicBezTo>
                    <a:pt x="18785" y="5656"/>
                    <a:pt x="18812" y="5498"/>
                    <a:pt x="18934" y="5442"/>
                  </a:cubicBezTo>
                  <a:cubicBezTo>
                    <a:pt x="18999" y="5461"/>
                    <a:pt x="18989" y="5534"/>
                    <a:pt x="19036" y="5572"/>
                  </a:cubicBezTo>
                  <a:cubicBezTo>
                    <a:pt x="19083" y="5600"/>
                    <a:pt x="19139" y="5600"/>
                    <a:pt x="19185" y="5572"/>
                  </a:cubicBezTo>
                  <a:cubicBezTo>
                    <a:pt x="19241" y="5553"/>
                    <a:pt x="19334" y="5507"/>
                    <a:pt x="19297" y="5423"/>
                  </a:cubicBezTo>
                  <a:cubicBezTo>
                    <a:pt x="19297" y="5376"/>
                    <a:pt x="19279" y="5330"/>
                    <a:pt x="19223" y="5330"/>
                  </a:cubicBezTo>
                  <a:cubicBezTo>
                    <a:pt x="19195" y="5339"/>
                    <a:pt x="19176" y="5292"/>
                    <a:pt x="19176" y="5264"/>
                  </a:cubicBezTo>
                  <a:cubicBezTo>
                    <a:pt x="19157" y="5208"/>
                    <a:pt x="19101" y="5171"/>
                    <a:pt x="19045" y="5161"/>
                  </a:cubicBezTo>
                  <a:close/>
                  <a:moveTo>
                    <a:pt x="2902" y="5184"/>
                  </a:moveTo>
                  <a:cubicBezTo>
                    <a:pt x="2893" y="5188"/>
                    <a:pt x="2887" y="5198"/>
                    <a:pt x="2891" y="5212"/>
                  </a:cubicBezTo>
                  <a:cubicBezTo>
                    <a:pt x="2919" y="5277"/>
                    <a:pt x="2982" y="5333"/>
                    <a:pt x="2946" y="5408"/>
                  </a:cubicBezTo>
                  <a:cubicBezTo>
                    <a:pt x="3018" y="5501"/>
                    <a:pt x="2846" y="5556"/>
                    <a:pt x="2928" y="5631"/>
                  </a:cubicBezTo>
                  <a:cubicBezTo>
                    <a:pt x="2992" y="5612"/>
                    <a:pt x="3009" y="5538"/>
                    <a:pt x="3018" y="5473"/>
                  </a:cubicBezTo>
                  <a:cubicBezTo>
                    <a:pt x="3028" y="5370"/>
                    <a:pt x="2992" y="5267"/>
                    <a:pt x="2928" y="5184"/>
                  </a:cubicBezTo>
                  <a:cubicBezTo>
                    <a:pt x="2923" y="5179"/>
                    <a:pt x="2911" y="5179"/>
                    <a:pt x="2902" y="5184"/>
                  </a:cubicBezTo>
                  <a:close/>
                  <a:moveTo>
                    <a:pt x="17735" y="5184"/>
                  </a:moveTo>
                  <a:cubicBezTo>
                    <a:pt x="17678" y="5239"/>
                    <a:pt x="17632" y="5277"/>
                    <a:pt x="17585" y="5332"/>
                  </a:cubicBezTo>
                  <a:cubicBezTo>
                    <a:pt x="17660" y="5397"/>
                    <a:pt x="17772" y="5443"/>
                    <a:pt x="17884" y="5453"/>
                  </a:cubicBezTo>
                  <a:cubicBezTo>
                    <a:pt x="17903" y="5443"/>
                    <a:pt x="17931" y="5434"/>
                    <a:pt x="17931" y="5397"/>
                  </a:cubicBezTo>
                  <a:cubicBezTo>
                    <a:pt x="17903" y="5295"/>
                    <a:pt x="17828" y="5221"/>
                    <a:pt x="17735" y="5184"/>
                  </a:cubicBezTo>
                  <a:close/>
                  <a:moveTo>
                    <a:pt x="6582" y="5198"/>
                  </a:moveTo>
                  <a:cubicBezTo>
                    <a:pt x="6331" y="5198"/>
                    <a:pt x="6071" y="5356"/>
                    <a:pt x="5932" y="5654"/>
                  </a:cubicBezTo>
                  <a:cubicBezTo>
                    <a:pt x="5886" y="5757"/>
                    <a:pt x="5867" y="5860"/>
                    <a:pt x="5867" y="5971"/>
                  </a:cubicBezTo>
                  <a:cubicBezTo>
                    <a:pt x="5867" y="6335"/>
                    <a:pt x="6090" y="6736"/>
                    <a:pt x="6340" y="6950"/>
                  </a:cubicBezTo>
                  <a:cubicBezTo>
                    <a:pt x="6368" y="6969"/>
                    <a:pt x="6377" y="6970"/>
                    <a:pt x="6386" y="6980"/>
                  </a:cubicBezTo>
                  <a:cubicBezTo>
                    <a:pt x="6405" y="6989"/>
                    <a:pt x="6423" y="6998"/>
                    <a:pt x="6442" y="7026"/>
                  </a:cubicBezTo>
                  <a:cubicBezTo>
                    <a:pt x="6488" y="6998"/>
                    <a:pt x="6545" y="6980"/>
                    <a:pt x="6591" y="6970"/>
                  </a:cubicBezTo>
                  <a:cubicBezTo>
                    <a:pt x="6276" y="6802"/>
                    <a:pt x="6025" y="6373"/>
                    <a:pt x="6025" y="6000"/>
                  </a:cubicBezTo>
                  <a:cubicBezTo>
                    <a:pt x="6025" y="5823"/>
                    <a:pt x="6081" y="5655"/>
                    <a:pt x="6220" y="5534"/>
                  </a:cubicBezTo>
                  <a:cubicBezTo>
                    <a:pt x="6322" y="5431"/>
                    <a:pt x="6434" y="5394"/>
                    <a:pt x="6545" y="5394"/>
                  </a:cubicBezTo>
                  <a:cubicBezTo>
                    <a:pt x="6768" y="5394"/>
                    <a:pt x="6961" y="5562"/>
                    <a:pt x="7008" y="5823"/>
                  </a:cubicBezTo>
                  <a:cubicBezTo>
                    <a:pt x="7017" y="5869"/>
                    <a:pt x="7026" y="5917"/>
                    <a:pt x="7026" y="5963"/>
                  </a:cubicBezTo>
                  <a:cubicBezTo>
                    <a:pt x="7026" y="6112"/>
                    <a:pt x="6963" y="6252"/>
                    <a:pt x="6815" y="6326"/>
                  </a:cubicBezTo>
                  <a:cubicBezTo>
                    <a:pt x="6768" y="6345"/>
                    <a:pt x="6711" y="6364"/>
                    <a:pt x="6646" y="6364"/>
                  </a:cubicBezTo>
                  <a:cubicBezTo>
                    <a:pt x="6646" y="6364"/>
                    <a:pt x="6646" y="6364"/>
                    <a:pt x="6637" y="6364"/>
                  </a:cubicBezTo>
                  <a:cubicBezTo>
                    <a:pt x="6674" y="6392"/>
                    <a:pt x="6720" y="6410"/>
                    <a:pt x="6776" y="6410"/>
                  </a:cubicBezTo>
                  <a:cubicBezTo>
                    <a:pt x="6822" y="6410"/>
                    <a:pt x="6878" y="6392"/>
                    <a:pt x="6943" y="6345"/>
                  </a:cubicBezTo>
                  <a:cubicBezTo>
                    <a:pt x="7082" y="6261"/>
                    <a:pt x="7176" y="6055"/>
                    <a:pt x="7176" y="5841"/>
                  </a:cubicBezTo>
                  <a:cubicBezTo>
                    <a:pt x="7176" y="5719"/>
                    <a:pt x="7137" y="5600"/>
                    <a:pt x="7082" y="5497"/>
                  </a:cubicBezTo>
                  <a:cubicBezTo>
                    <a:pt x="6952" y="5292"/>
                    <a:pt x="6776" y="5198"/>
                    <a:pt x="6582" y="5198"/>
                  </a:cubicBezTo>
                  <a:close/>
                  <a:moveTo>
                    <a:pt x="14973" y="5198"/>
                  </a:moveTo>
                  <a:cubicBezTo>
                    <a:pt x="14777" y="5198"/>
                    <a:pt x="14592" y="5292"/>
                    <a:pt x="14471" y="5497"/>
                  </a:cubicBezTo>
                  <a:cubicBezTo>
                    <a:pt x="14406" y="5600"/>
                    <a:pt x="14377" y="5719"/>
                    <a:pt x="14377" y="5841"/>
                  </a:cubicBezTo>
                  <a:cubicBezTo>
                    <a:pt x="14377" y="6055"/>
                    <a:pt x="14471" y="6261"/>
                    <a:pt x="14610" y="6345"/>
                  </a:cubicBezTo>
                  <a:cubicBezTo>
                    <a:pt x="14675" y="6392"/>
                    <a:pt x="14731" y="6410"/>
                    <a:pt x="14777" y="6410"/>
                  </a:cubicBezTo>
                  <a:cubicBezTo>
                    <a:pt x="14824" y="6410"/>
                    <a:pt x="14871" y="6392"/>
                    <a:pt x="14908" y="6364"/>
                  </a:cubicBezTo>
                  <a:cubicBezTo>
                    <a:pt x="14908" y="6364"/>
                    <a:pt x="14909" y="6364"/>
                    <a:pt x="14900" y="6364"/>
                  </a:cubicBezTo>
                  <a:cubicBezTo>
                    <a:pt x="14844" y="6364"/>
                    <a:pt x="14787" y="6345"/>
                    <a:pt x="14741" y="6326"/>
                  </a:cubicBezTo>
                  <a:cubicBezTo>
                    <a:pt x="14583" y="6252"/>
                    <a:pt x="14527" y="6112"/>
                    <a:pt x="14527" y="5963"/>
                  </a:cubicBezTo>
                  <a:cubicBezTo>
                    <a:pt x="14527" y="5917"/>
                    <a:pt x="14527" y="5869"/>
                    <a:pt x="14536" y="5823"/>
                  </a:cubicBezTo>
                  <a:cubicBezTo>
                    <a:pt x="14592" y="5562"/>
                    <a:pt x="14787" y="5394"/>
                    <a:pt x="15010" y="5394"/>
                  </a:cubicBezTo>
                  <a:cubicBezTo>
                    <a:pt x="15113" y="5394"/>
                    <a:pt x="15234" y="5431"/>
                    <a:pt x="15336" y="5534"/>
                  </a:cubicBezTo>
                  <a:cubicBezTo>
                    <a:pt x="15476" y="5655"/>
                    <a:pt x="15532" y="5823"/>
                    <a:pt x="15532" y="6000"/>
                  </a:cubicBezTo>
                  <a:cubicBezTo>
                    <a:pt x="15522" y="6373"/>
                    <a:pt x="15280" y="6802"/>
                    <a:pt x="14963" y="6970"/>
                  </a:cubicBezTo>
                  <a:cubicBezTo>
                    <a:pt x="15010" y="6980"/>
                    <a:pt x="15058" y="6998"/>
                    <a:pt x="15105" y="7026"/>
                  </a:cubicBezTo>
                  <a:cubicBezTo>
                    <a:pt x="15132" y="6998"/>
                    <a:pt x="15151" y="6989"/>
                    <a:pt x="15160" y="6980"/>
                  </a:cubicBezTo>
                  <a:cubicBezTo>
                    <a:pt x="15178" y="6970"/>
                    <a:pt x="15187" y="6969"/>
                    <a:pt x="15215" y="6950"/>
                  </a:cubicBezTo>
                  <a:cubicBezTo>
                    <a:pt x="15466" y="6736"/>
                    <a:pt x="15691" y="6335"/>
                    <a:pt x="15691" y="5971"/>
                  </a:cubicBezTo>
                  <a:cubicBezTo>
                    <a:pt x="15691" y="5860"/>
                    <a:pt x="15672" y="5757"/>
                    <a:pt x="15626" y="5654"/>
                  </a:cubicBezTo>
                  <a:cubicBezTo>
                    <a:pt x="15486" y="5356"/>
                    <a:pt x="15215" y="5198"/>
                    <a:pt x="14973" y="5198"/>
                  </a:cubicBezTo>
                  <a:close/>
                  <a:moveTo>
                    <a:pt x="2249" y="5240"/>
                  </a:moveTo>
                  <a:cubicBezTo>
                    <a:pt x="2184" y="5259"/>
                    <a:pt x="2184" y="5333"/>
                    <a:pt x="2194" y="5389"/>
                  </a:cubicBezTo>
                  <a:cubicBezTo>
                    <a:pt x="2184" y="5454"/>
                    <a:pt x="2426" y="5519"/>
                    <a:pt x="2444" y="5519"/>
                  </a:cubicBezTo>
                  <a:cubicBezTo>
                    <a:pt x="2593" y="5593"/>
                    <a:pt x="2705" y="5761"/>
                    <a:pt x="2751" y="5920"/>
                  </a:cubicBezTo>
                  <a:cubicBezTo>
                    <a:pt x="2789" y="6059"/>
                    <a:pt x="2751" y="6170"/>
                    <a:pt x="2761" y="6319"/>
                  </a:cubicBezTo>
                  <a:cubicBezTo>
                    <a:pt x="2854" y="6459"/>
                    <a:pt x="2984" y="6599"/>
                    <a:pt x="3021" y="6766"/>
                  </a:cubicBezTo>
                  <a:cubicBezTo>
                    <a:pt x="3067" y="6980"/>
                    <a:pt x="3049" y="7222"/>
                    <a:pt x="2947" y="7417"/>
                  </a:cubicBezTo>
                  <a:cubicBezTo>
                    <a:pt x="2751" y="7724"/>
                    <a:pt x="2398" y="7854"/>
                    <a:pt x="2063" y="7826"/>
                  </a:cubicBezTo>
                  <a:cubicBezTo>
                    <a:pt x="1803" y="7994"/>
                    <a:pt x="1803" y="7994"/>
                    <a:pt x="1803" y="7994"/>
                  </a:cubicBezTo>
                  <a:cubicBezTo>
                    <a:pt x="1636" y="8143"/>
                    <a:pt x="1385" y="8124"/>
                    <a:pt x="1180" y="8068"/>
                  </a:cubicBezTo>
                  <a:cubicBezTo>
                    <a:pt x="1106" y="8050"/>
                    <a:pt x="1087" y="7967"/>
                    <a:pt x="1022" y="7957"/>
                  </a:cubicBezTo>
                  <a:cubicBezTo>
                    <a:pt x="975" y="7985"/>
                    <a:pt x="900" y="8013"/>
                    <a:pt x="910" y="8078"/>
                  </a:cubicBezTo>
                  <a:cubicBezTo>
                    <a:pt x="919" y="8143"/>
                    <a:pt x="966" y="8162"/>
                    <a:pt x="1003" y="8199"/>
                  </a:cubicBezTo>
                  <a:cubicBezTo>
                    <a:pt x="1282" y="8413"/>
                    <a:pt x="1664" y="8302"/>
                    <a:pt x="1934" y="8134"/>
                  </a:cubicBezTo>
                  <a:cubicBezTo>
                    <a:pt x="2045" y="8097"/>
                    <a:pt x="2110" y="7910"/>
                    <a:pt x="2241" y="7984"/>
                  </a:cubicBezTo>
                  <a:cubicBezTo>
                    <a:pt x="2482" y="8012"/>
                    <a:pt x="2724" y="7910"/>
                    <a:pt x="2901" y="7762"/>
                  </a:cubicBezTo>
                  <a:cubicBezTo>
                    <a:pt x="3115" y="7538"/>
                    <a:pt x="3300" y="7259"/>
                    <a:pt x="3244" y="6934"/>
                  </a:cubicBezTo>
                  <a:cubicBezTo>
                    <a:pt x="3254" y="6878"/>
                    <a:pt x="3254" y="6877"/>
                    <a:pt x="3254" y="6877"/>
                  </a:cubicBezTo>
                  <a:cubicBezTo>
                    <a:pt x="3198" y="6644"/>
                    <a:pt x="3160" y="6375"/>
                    <a:pt x="2928" y="6236"/>
                  </a:cubicBezTo>
                  <a:cubicBezTo>
                    <a:pt x="2974" y="6031"/>
                    <a:pt x="2900" y="5826"/>
                    <a:pt x="2825" y="5649"/>
                  </a:cubicBezTo>
                  <a:cubicBezTo>
                    <a:pt x="2723" y="5426"/>
                    <a:pt x="2491" y="5268"/>
                    <a:pt x="2249" y="5240"/>
                  </a:cubicBezTo>
                  <a:close/>
                  <a:moveTo>
                    <a:pt x="1590" y="5358"/>
                  </a:moveTo>
                  <a:cubicBezTo>
                    <a:pt x="1557" y="5370"/>
                    <a:pt x="1532" y="5411"/>
                    <a:pt x="1497" y="5432"/>
                  </a:cubicBezTo>
                  <a:cubicBezTo>
                    <a:pt x="1386" y="5554"/>
                    <a:pt x="1303" y="5676"/>
                    <a:pt x="1238" y="5816"/>
                  </a:cubicBezTo>
                  <a:cubicBezTo>
                    <a:pt x="1229" y="5946"/>
                    <a:pt x="1183" y="6086"/>
                    <a:pt x="1238" y="6217"/>
                  </a:cubicBezTo>
                  <a:cubicBezTo>
                    <a:pt x="1312" y="6440"/>
                    <a:pt x="1534" y="6654"/>
                    <a:pt x="1775" y="6664"/>
                  </a:cubicBezTo>
                  <a:cubicBezTo>
                    <a:pt x="1904" y="6654"/>
                    <a:pt x="2044" y="6579"/>
                    <a:pt x="2090" y="6440"/>
                  </a:cubicBezTo>
                  <a:cubicBezTo>
                    <a:pt x="2109" y="6374"/>
                    <a:pt x="2117" y="6273"/>
                    <a:pt x="2062" y="6217"/>
                  </a:cubicBezTo>
                  <a:cubicBezTo>
                    <a:pt x="2015" y="6179"/>
                    <a:pt x="1951" y="6170"/>
                    <a:pt x="1896" y="6188"/>
                  </a:cubicBezTo>
                  <a:cubicBezTo>
                    <a:pt x="1766" y="6216"/>
                    <a:pt x="1793" y="6355"/>
                    <a:pt x="1710" y="6421"/>
                  </a:cubicBezTo>
                  <a:cubicBezTo>
                    <a:pt x="1636" y="6430"/>
                    <a:pt x="1600" y="6357"/>
                    <a:pt x="1544" y="6319"/>
                  </a:cubicBezTo>
                  <a:cubicBezTo>
                    <a:pt x="1405" y="6161"/>
                    <a:pt x="1414" y="5900"/>
                    <a:pt x="1497" y="5723"/>
                  </a:cubicBezTo>
                  <a:cubicBezTo>
                    <a:pt x="1543" y="5657"/>
                    <a:pt x="1645" y="5610"/>
                    <a:pt x="1645" y="5535"/>
                  </a:cubicBezTo>
                  <a:cubicBezTo>
                    <a:pt x="1636" y="5470"/>
                    <a:pt x="1654" y="5423"/>
                    <a:pt x="1626" y="5358"/>
                  </a:cubicBezTo>
                  <a:cubicBezTo>
                    <a:pt x="1613" y="5354"/>
                    <a:pt x="1601" y="5354"/>
                    <a:pt x="1590" y="5358"/>
                  </a:cubicBezTo>
                  <a:close/>
                  <a:moveTo>
                    <a:pt x="6545" y="5432"/>
                  </a:moveTo>
                  <a:cubicBezTo>
                    <a:pt x="6452" y="5432"/>
                    <a:pt x="6340" y="5478"/>
                    <a:pt x="6247" y="5562"/>
                  </a:cubicBezTo>
                  <a:cubicBezTo>
                    <a:pt x="6127" y="5674"/>
                    <a:pt x="6071" y="5832"/>
                    <a:pt x="6071" y="6000"/>
                  </a:cubicBezTo>
                  <a:cubicBezTo>
                    <a:pt x="6071" y="6372"/>
                    <a:pt x="6341" y="6811"/>
                    <a:pt x="6657" y="6950"/>
                  </a:cubicBezTo>
                  <a:cubicBezTo>
                    <a:pt x="6713" y="6941"/>
                    <a:pt x="6768" y="6931"/>
                    <a:pt x="6815" y="6931"/>
                  </a:cubicBezTo>
                  <a:cubicBezTo>
                    <a:pt x="6908" y="6931"/>
                    <a:pt x="6999" y="6950"/>
                    <a:pt x="7083" y="6987"/>
                  </a:cubicBezTo>
                  <a:cubicBezTo>
                    <a:pt x="7074" y="6950"/>
                    <a:pt x="7073" y="6901"/>
                    <a:pt x="7073" y="6864"/>
                  </a:cubicBezTo>
                  <a:cubicBezTo>
                    <a:pt x="7073" y="6836"/>
                    <a:pt x="7074" y="6809"/>
                    <a:pt x="7083" y="6772"/>
                  </a:cubicBezTo>
                  <a:cubicBezTo>
                    <a:pt x="7074" y="6772"/>
                    <a:pt x="7073" y="6772"/>
                    <a:pt x="7073" y="6772"/>
                  </a:cubicBezTo>
                  <a:cubicBezTo>
                    <a:pt x="6980" y="6707"/>
                    <a:pt x="6907" y="6623"/>
                    <a:pt x="6842" y="6530"/>
                  </a:cubicBezTo>
                  <a:cubicBezTo>
                    <a:pt x="6823" y="6540"/>
                    <a:pt x="6796" y="6540"/>
                    <a:pt x="6777" y="6540"/>
                  </a:cubicBezTo>
                  <a:cubicBezTo>
                    <a:pt x="6544" y="6540"/>
                    <a:pt x="6396" y="6326"/>
                    <a:pt x="6396" y="6131"/>
                  </a:cubicBezTo>
                  <a:cubicBezTo>
                    <a:pt x="6386" y="5991"/>
                    <a:pt x="6490" y="5851"/>
                    <a:pt x="6676" y="5823"/>
                  </a:cubicBezTo>
                  <a:cubicBezTo>
                    <a:pt x="6713" y="5823"/>
                    <a:pt x="6741" y="5842"/>
                    <a:pt x="6750" y="5879"/>
                  </a:cubicBezTo>
                  <a:cubicBezTo>
                    <a:pt x="6759" y="5917"/>
                    <a:pt x="6732" y="5954"/>
                    <a:pt x="6695" y="5963"/>
                  </a:cubicBezTo>
                  <a:cubicBezTo>
                    <a:pt x="6564" y="5982"/>
                    <a:pt x="6536" y="6047"/>
                    <a:pt x="6526" y="6131"/>
                  </a:cubicBezTo>
                  <a:cubicBezTo>
                    <a:pt x="6526" y="6196"/>
                    <a:pt x="6554" y="6251"/>
                    <a:pt x="6591" y="6306"/>
                  </a:cubicBezTo>
                  <a:cubicBezTo>
                    <a:pt x="6610" y="6316"/>
                    <a:pt x="6628" y="6316"/>
                    <a:pt x="6646" y="6316"/>
                  </a:cubicBezTo>
                  <a:cubicBezTo>
                    <a:pt x="6702" y="6316"/>
                    <a:pt x="6759" y="6297"/>
                    <a:pt x="6796" y="6287"/>
                  </a:cubicBezTo>
                  <a:cubicBezTo>
                    <a:pt x="6935" y="6213"/>
                    <a:pt x="6982" y="6103"/>
                    <a:pt x="6982" y="5963"/>
                  </a:cubicBezTo>
                  <a:cubicBezTo>
                    <a:pt x="6982" y="5917"/>
                    <a:pt x="6982" y="5878"/>
                    <a:pt x="6972" y="5831"/>
                  </a:cubicBezTo>
                  <a:cubicBezTo>
                    <a:pt x="6916" y="5589"/>
                    <a:pt x="6740" y="5432"/>
                    <a:pt x="6545" y="5432"/>
                  </a:cubicBezTo>
                  <a:close/>
                  <a:moveTo>
                    <a:pt x="15012" y="5432"/>
                  </a:moveTo>
                  <a:cubicBezTo>
                    <a:pt x="14816" y="5432"/>
                    <a:pt x="14640" y="5589"/>
                    <a:pt x="14584" y="5831"/>
                  </a:cubicBezTo>
                  <a:cubicBezTo>
                    <a:pt x="14575" y="5878"/>
                    <a:pt x="14575" y="5917"/>
                    <a:pt x="14575" y="5963"/>
                  </a:cubicBezTo>
                  <a:cubicBezTo>
                    <a:pt x="14575" y="6103"/>
                    <a:pt x="14621" y="6213"/>
                    <a:pt x="14761" y="6287"/>
                  </a:cubicBezTo>
                  <a:cubicBezTo>
                    <a:pt x="14798" y="6297"/>
                    <a:pt x="14854" y="6316"/>
                    <a:pt x="14901" y="6316"/>
                  </a:cubicBezTo>
                  <a:cubicBezTo>
                    <a:pt x="14929" y="6316"/>
                    <a:pt x="14947" y="6316"/>
                    <a:pt x="14966" y="6306"/>
                  </a:cubicBezTo>
                  <a:cubicBezTo>
                    <a:pt x="15003" y="6251"/>
                    <a:pt x="15030" y="6196"/>
                    <a:pt x="15030" y="6131"/>
                  </a:cubicBezTo>
                  <a:cubicBezTo>
                    <a:pt x="15021" y="6047"/>
                    <a:pt x="14995" y="5982"/>
                    <a:pt x="14864" y="5963"/>
                  </a:cubicBezTo>
                  <a:cubicBezTo>
                    <a:pt x="14827" y="5954"/>
                    <a:pt x="14798" y="5917"/>
                    <a:pt x="14807" y="5879"/>
                  </a:cubicBezTo>
                  <a:cubicBezTo>
                    <a:pt x="14816" y="5842"/>
                    <a:pt x="14845" y="5823"/>
                    <a:pt x="14882" y="5823"/>
                  </a:cubicBezTo>
                  <a:cubicBezTo>
                    <a:pt x="15068" y="5851"/>
                    <a:pt x="15170" y="5991"/>
                    <a:pt x="15161" y="6131"/>
                  </a:cubicBezTo>
                  <a:cubicBezTo>
                    <a:pt x="15161" y="6326"/>
                    <a:pt x="15012" y="6540"/>
                    <a:pt x="14780" y="6540"/>
                  </a:cubicBezTo>
                  <a:cubicBezTo>
                    <a:pt x="14761" y="6540"/>
                    <a:pt x="14734" y="6540"/>
                    <a:pt x="14715" y="6530"/>
                  </a:cubicBezTo>
                  <a:cubicBezTo>
                    <a:pt x="14650" y="6623"/>
                    <a:pt x="14575" y="6707"/>
                    <a:pt x="14482" y="6772"/>
                  </a:cubicBezTo>
                  <a:cubicBezTo>
                    <a:pt x="14482" y="6772"/>
                    <a:pt x="14483" y="6772"/>
                    <a:pt x="14474" y="6772"/>
                  </a:cubicBezTo>
                  <a:cubicBezTo>
                    <a:pt x="14483" y="6809"/>
                    <a:pt x="14482" y="6836"/>
                    <a:pt x="14482" y="6864"/>
                  </a:cubicBezTo>
                  <a:cubicBezTo>
                    <a:pt x="14482" y="6901"/>
                    <a:pt x="14474" y="6950"/>
                    <a:pt x="14474" y="6987"/>
                  </a:cubicBezTo>
                  <a:cubicBezTo>
                    <a:pt x="14558" y="6950"/>
                    <a:pt x="14649" y="6931"/>
                    <a:pt x="14742" y="6931"/>
                  </a:cubicBezTo>
                  <a:cubicBezTo>
                    <a:pt x="14789" y="6931"/>
                    <a:pt x="14845" y="6941"/>
                    <a:pt x="14901" y="6950"/>
                  </a:cubicBezTo>
                  <a:cubicBezTo>
                    <a:pt x="15208" y="6811"/>
                    <a:pt x="15486" y="6372"/>
                    <a:pt x="15486" y="6000"/>
                  </a:cubicBezTo>
                  <a:cubicBezTo>
                    <a:pt x="15486" y="5832"/>
                    <a:pt x="15431" y="5674"/>
                    <a:pt x="15310" y="5562"/>
                  </a:cubicBezTo>
                  <a:cubicBezTo>
                    <a:pt x="15208" y="5478"/>
                    <a:pt x="15105" y="5432"/>
                    <a:pt x="15012" y="5432"/>
                  </a:cubicBezTo>
                  <a:close/>
                  <a:moveTo>
                    <a:pt x="10792" y="5468"/>
                  </a:moveTo>
                  <a:cubicBezTo>
                    <a:pt x="10671" y="5468"/>
                    <a:pt x="10551" y="5505"/>
                    <a:pt x="10458" y="5570"/>
                  </a:cubicBezTo>
                  <a:cubicBezTo>
                    <a:pt x="10532" y="5523"/>
                    <a:pt x="10625" y="5495"/>
                    <a:pt x="10718" y="5486"/>
                  </a:cubicBezTo>
                  <a:cubicBezTo>
                    <a:pt x="10839" y="5486"/>
                    <a:pt x="10840" y="5486"/>
                    <a:pt x="10840" y="5486"/>
                  </a:cubicBezTo>
                  <a:cubicBezTo>
                    <a:pt x="11026" y="5504"/>
                    <a:pt x="11173" y="5607"/>
                    <a:pt x="11285" y="5749"/>
                  </a:cubicBezTo>
                  <a:cubicBezTo>
                    <a:pt x="11183" y="5579"/>
                    <a:pt x="10996" y="5468"/>
                    <a:pt x="10792" y="5468"/>
                  </a:cubicBezTo>
                  <a:close/>
                  <a:moveTo>
                    <a:pt x="11285" y="5749"/>
                  </a:moveTo>
                  <a:cubicBezTo>
                    <a:pt x="11331" y="5832"/>
                    <a:pt x="11367" y="5934"/>
                    <a:pt x="11367" y="6046"/>
                  </a:cubicBezTo>
                  <a:cubicBezTo>
                    <a:pt x="11367" y="6362"/>
                    <a:pt x="11108" y="6622"/>
                    <a:pt x="10792" y="6622"/>
                  </a:cubicBezTo>
                  <a:cubicBezTo>
                    <a:pt x="10476" y="6622"/>
                    <a:pt x="10216" y="6362"/>
                    <a:pt x="10216" y="6046"/>
                  </a:cubicBezTo>
                  <a:cubicBezTo>
                    <a:pt x="10216" y="5850"/>
                    <a:pt x="10309" y="5682"/>
                    <a:pt x="10458" y="5570"/>
                  </a:cubicBezTo>
                  <a:cubicBezTo>
                    <a:pt x="10253" y="5701"/>
                    <a:pt x="10134" y="5935"/>
                    <a:pt x="10134" y="6186"/>
                  </a:cubicBezTo>
                  <a:cubicBezTo>
                    <a:pt x="10134" y="6214"/>
                    <a:pt x="10134" y="6232"/>
                    <a:pt x="10134" y="6260"/>
                  </a:cubicBezTo>
                  <a:cubicBezTo>
                    <a:pt x="10162" y="6614"/>
                    <a:pt x="10421" y="6921"/>
                    <a:pt x="10514" y="7303"/>
                  </a:cubicBezTo>
                  <a:cubicBezTo>
                    <a:pt x="10588" y="7284"/>
                    <a:pt x="10662" y="7266"/>
                    <a:pt x="10746" y="7257"/>
                  </a:cubicBezTo>
                  <a:cubicBezTo>
                    <a:pt x="10755" y="7257"/>
                    <a:pt x="10755" y="7257"/>
                    <a:pt x="10755" y="7257"/>
                  </a:cubicBezTo>
                  <a:cubicBezTo>
                    <a:pt x="10802" y="7257"/>
                    <a:pt x="10801" y="7257"/>
                    <a:pt x="10801" y="7257"/>
                  </a:cubicBezTo>
                  <a:cubicBezTo>
                    <a:pt x="10894" y="7266"/>
                    <a:pt x="10968" y="7284"/>
                    <a:pt x="11043" y="7303"/>
                  </a:cubicBezTo>
                  <a:cubicBezTo>
                    <a:pt x="11126" y="6921"/>
                    <a:pt x="11397" y="6614"/>
                    <a:pt x="11425" y="6260"/>
                  </a:cubicBezTo>
                  <a:cubicBezTo>
                    <a:pt x="11425" y="6232"/>
                    <a:pt x="11425" y="6214"/>
                    <a:pt x="11425" y="6186"/>
                  </a:cubicBezTo>
                  <a:cubicBezTo>
                    <a:pt x="11425" y="6028"/>
                    <a:pt x="11368" y="5870"/>
                    <a:pt x="11285" y="5749"/>
                  </a:cubicBezTo>
                  <a:close/>
                  <a:moveTo>
                    <a:pt x="17642" y="5501"/>
                  </a:moveTo>
                  <a:cubicBezTo>
                    <a:pt x="17604" y="5538"/>
                    <a:pt x="17587" y="5603"/>
                    <a:pt x="17550" y="5649"/>
                  </a:cubicBezTo>
                  <a:cubicBezTo>
                    <a:pt x="17568" y="5752"/>
                    <a:pt x="17549" y="5873"/>
                    <a:pt x="17586" y="5966"/>
                  </a:cubicBezTo>
                  <a:cubicBezTo>
                    <a:pt x="17568" y="5993"/>
                    <a:pt x="17540" y="6021"/>
                    <a:pt x="17503" y="6021"/>
                  </a:cubicBezTo>
                  <a:cubicBezTo>
                    <a:pt x="17475" y="6002"/>
                    <a:pt x="17475" y="5975"/>
                    <a:pt x="17466" y="5947"/>
                  </a:cubicBezTo>
                  <a:cubicBezTo>
                    <a:pt x="17466" y="5919"/>
                    <a:pt x="17429" y="5882"/>
                    <a:pt x="17383" y="5882"/>
                  </a:cubicBezTo>
                  <a:cubicBezTo>
                    <a:pt x="17364" y="5900"/>
                    <a:pt x="17318" y="5900"/>
                    <a:pt x="17318" y="5937"/>
                  </a:cubicBezTo>
                  <a:cubicBezTo>
                    <a:pt x="17299" y="6021"/>
                    <a:pt x="17336" y="6104"/>
                    <a:pt x="17410" y="6151"/>
                  </a:cubicBezTo>
                  <a:cubicBezTo>
                    <a:pt x="17493" y="6169"/>
                    <a:pt x="17624" y="6207"/>
                    <a:pt x="17679" y="6105"/>
                  </a:cubicBezTo>
                  <a:cubicBezTo>
                    <a:pt x="17744" y="6105"/>
                    <a:pt x="17772" y="6161"/>
                    <a:pt x="17809" y="6188"/>
                  </a:cubicBezTo>
                  <a:cubicBezTo>
                    <a:pt x="17948" y="6328"/>
                    <a:pt x="18189" y="6206"/>
                    <a:pt x="18282" y="6392"/>
                  </a:cubicBezTo>
                  <a:cubicBezTo>
                    <a:pt x="18300" y="6448"/>
                    <a:pt x="18310" y="6514"/>
                    <a:pt x="18264" y="6552"/>
                  </a:cubicBezTo>
                  <a:cubicBezTo>
                    <a:pt x="18227" y="6607"/>
                    <a:pt x="18171" y="6672"/>
                    <a:pt x="18097" y="6672"/>
                  </a:cubicBezTo>
                  <a:cubicBezTo>
                    <a:pt x="18004" y="6653"/>
                    <a:pt x="18041" y="6533"/>
                    <a:pt x="17995" y="6458"/>
                  </a:cubicBezTo>
                  <a:cubicBezTo>
                    <a:pt x="17948" y="6440"/>
                    <a:pt x="17883" y="6467"/>
                    <a:pt x="17837" y="6476"/>
                  </a:cubicBezTo>
                  <a:cubicBezTo>
                    <a:pt x="17846" y="6597"/>
                    <a:pt x="17846" y="6598"/>
                    <a:pt x="17846" y="6598"/>
                  </a:cubicBezTo>
                  <a:cubicBezTo>
                    <a:pt x="17856" y="6681"/>
                    <a:pt x="17949" y="6737"/>
                    <a:pt x="18023" y="6756"/>
                  </a:cubicBezTo>
                  <a:cubicBezTo>
                    <a:pt x="18264" y="6821"/>
                    <a:pt x="18105" y="7091"/>
                    <a:pt x="18198" y="7249"/>
                  </a:cubicBezTo>
                  <a:cubicBezTo>
                    <a:pt x="18207" y="7258"/>
                    <a:pt x="18227" y="7267"/>
                    <a:pt x="18245" y="7249"/>
                  </a:cubicBezTo>
                  <a:cubicBezTo>
                    <a:pt x="18264" y="7128"/>
                    <a:pt x="18394" y="7025"/>
                    <a:pt x="18348" y="6876"/>
                  </a:cubicBezTo>
                  <a:cubicBezTo>
                    <a:pt x="18246" y="6709"/>
                    <a:pt x="18477" y="6635"/>
                    <a:pt x="18458" y="6468"/>
                  </a:cubicBezTo>
                  <a:cubicBezTo>
                    <a:pt x="18458" y="6347"/>
                    <a:pt x="18393" y="6234"/>
                    <a:pt x="18310" y="6160"/>
                  </a:cubicBezTo>
                  <a:cubicBezTo>
                    <a:pt x="18366" y="6049"/>
                    <a:pt x="18376" y="5938"/>
                    <a:pt x="18357" y="5817"/>
                  </a:cubicBezTo>
                  <a:cubicBezTo>
                    <a:pt x="18320" y="5724"/>
                    <a:pt x="18199" y="5695"/>
                    <a:pt x="18116" y="5667"/>
                  </a:cubicBezTo>
                  <a:cubicBezTo>
                    <a:pt x="18060" y="5704"/>
                    <a:pt x="17986" y="5760"/>
                    <a:pt x="18023" y="5835"/>
                  </a:cubicBezTo>
                  <a:cubicBezTo>
                    <a:pt x="18023" y="5946"/>
                    <a:pt x="18152" y="5881"/>
                    <a:pt x="18208" y="5909"/>
                  </a:cubicBezTo>
                  <a:cubicBezTo>
                    <a:pt x="18235" y="5983"/>
                    <a:pt x="18161" y="6030"/>
                    <a:pt x="18124" y="6086"/>
                  </a:cubicBezTo>
                  <a:cubicBezTo>
                    <a:pt x="18068" y="6132"/>
                    <a:pt x="17976" y="6123"/>
                    <a:pt x="17911" y="6095"/>
                  </a:cubicBezTo>
                  <a:cubicBezTo>
                    <a:pt x="17753" y="5993"/>
                    <a:pt x="17707" y="5825"/>
                    <a:pt x="17698" y="5667"/>
                  </a:cubicBezTo>
                  <a:cubicBezTo>
                    <a:pt x="17735" y="5630"/>
                    <a:pt x="17735" y="5574"/>
                    <a:pt x="17744" y="5528"/>
                  </a:cubicBezTo>
                  <a:cubicBezTo>
                    <a:pt x="17716" y="5500"/>
                    <a:pt x="17679" y="5501"/>
                    <a:pt x="17642" y="5501"/>
                  </a:cubicBezTo>
                  <a:close/>
                  <a:moveTo>
                    <a:pt x="2268" y="5556"/>
                  </a:moveTo>
                  <a:cubicBezTo>
                    <a:pt x="2268" y="5575"/>
                    <a:pt x="2268" y="5575"/>
                    <a:pt x="2268" y="5575"/>
                  </a:cubicBezTo>
                  <a:cubicBezTo>
                    <a:pt x="2268" y="5622"/>
                    <a:pt x="2323" y="5612"/>
                    <a:pt x="2351" y="5640"/>
                  </a:cubicBezTo>
                  <a:cubicBezTo>
                    <a:pt x="2555" y="5715"/>
                    <a:pt x="2601" y="5939"/>
                    <a:pt x="2620" y="6144"/>
                  </a:cubicBezTo>
                  <a:cubicBezTo>
                    <a:pt x="2545" y="6358"/>
                    <a:pt x="2545" y="6357"/>
                    <a:pt x="2545" y="6357"/>
                  </a:cubicBezTo>
                  <a:cubicBezTo>
                    <a:pt x="2787" y="6553"/>
                    <a:pt x="2917" y="6869"/>
                    <a:pt x="2843" y="7177"/>
                  </a:cubicBezTo>
                  <a:cubicBezTo>
                    <a:pt x="2787" y="7372"/>
                    <a:pt x="2611" y="7549"/>
                    <a:pt x="2416" y="7605"/>
                  </a:cubicBezTo>
                  <a:cubicBezTo>
                    <a:pt x="2249" y="7689"/>
                    <a:pt x="2017" y="7587"/>
                    <a:pt x="1905" y="7745"/>
                  </a:cubicBezTo>
                  <a:cubicBezTo>
                    <a:pt x="1785" y="7903"/>
                    <a:pt x="1590" y="7959"/>
                    <a:pt x="1386" y="7968"/>
                  </a:cubicBezTo>
                  <a:cubicBezTo>
                    <a:pt x="1331" y="7949"/>
                    <a:pt x="1238" y="7866"/>
                    <a:pt x="1183" y="7931"/>
                  </a:cubicBezTo>
                  <a:cubicBezTo>
                    <a:pt x="1192" y="7969"/>
                    <a:pt x="1238" y="7968"/>
                    <a:pt x="1257" y="7987"/>
                  </a:cubicBezTo>
                  <a:cubicBezTo>
                    <a:pt x="1554" y="8126"/>
                    <a:pt x="1822" y="7922"/>
                    <a:pt x="2017" y="7726"/>
                  </a:cubicBezTo>
                  <a:cubicBezTo>
                    <a:pt x="2258" y="7754"/>
                    <a:pt x="2258" y="7755"/>
                    <a:pt x="2258" y="7755"/>
                  </a:cubicBezTo>
                  <a:cubicBezTo>
                    <a:pt x="2537" y="7699"/>
                    <a:pt x="2870" y="7550"/>
                    <a:pt x="2944" y="7233"/>
                  </a:cubicBezTo>
                  <a:cubicBezTo>
                    <a:pt x="3019" y="6898"/>
                    <a:pt x="2898" y="6572"/>
                    <a:pt x="2648" y="6339"/>
                  </a:cubicBezTo>
                  <a:cubicBezTo>
                    <a:pt x="2676" y="6200"/>
                    <a:pt x="2731" y="6041"/>
                    <a:pt x="2648" y="5892"/>
                  </a:cubicBezTo>
                  <a:cubicBezTo>
                    <a:pt x="2583" y="5725"/>
                    <a:pt x="2453" y="5575"/>
                    <a:pt x="2268" y="5556"/>
                  </a:cubicBezTo>
                  <a:close/>
                  <a:moveTo>
                    <a:pt x="18915" y="5566"/>
                  </a:moveTo>
                  <a:cubicBezTo>
                    <a:pt x="18887" y="5593"/>
                    <a:pt x="18869" y="5630"/>
                    <a:pt x="18859" y="5667"/>
                  </a:cubicBezTo>
                  <a:cubicBezTo>
                    <a:pt x="18859" y="5796"/>
                    <a:pt x="18832" y="5926"/>
                    <a:pt x="18943" y="6000"/>
                  </a:cubicBezTo>
                  <a:cubicBezTo>
                    <a:pt x="19035" y="5944"/>
                    <a:pt x="18924" y="5880"/>
                    <a:pt x="18934" y="5797"/>
                  </a:cubicBezTo>
                  <a:cubicBezTo>
                    <a:pt x="18915" y="5723"/>
                    <a:pt x="19044" y="5612"/>
                    <a:pt x="18915" y="5566"/>
                  </a:cubicBezTo>
                  <a:close/>
                  <a:moveTo>
                    <a:pt x="8245" y="5570"/>
                  </a:moveTo>
                  <a:cubicBezTo>
                    <a:pt x="8199" y="5589"/>
                    <a:pt x="8160" y="5608"/>
                    <a:pt x="8114" y="5608"/>
                  </a:cubicBezTo>
                  <a:cubicBezTo>
                    <a:pt x="8114" y="5618"/>
                    <a:pt x="8114" y="5618"/>
                    <a:pt x="8114" y="5618"/>
                  </a:cubicBezTo>
                  <a:cubicBezTo>
                    <a:pt x="8132" y="5860"/>
                    <a:pt x="8347" y="6122"/>
                    <a:pt x="8506" y="6318"/>
                  </a:cubicBezTo>
                  <a:cubicBezTo>
                    <a:pt x="8524" y="6262"/>
                    <a:pt x="8542" y="6215"/>
                    <a:pt x="8561" y="6168"/>
                  </a:cubicBezTo>
                  <a:cubicBezTo>
                    <a:pt x="8412" y="5982"/>
                    <a:pt x="8311" y="5794"/>
                    <a:pt x="8245" y="5570"/>
                  </a:cubicBezTo>
                  <a:close/>
                  <a:moveTo>
                    <a:pt x="13314" y="5570"/>
                  </a:moveTo>
                  <a:cubicBezTo>
                    <a:pt x="13249" y="5794"/>
                    <a:pt x="13144" y="5982"/>
                    <a:pt x="12986" y="6168"/>
                  </a:cubicBezTo>
                  <a:cubicBezTo>
                    <a:pt x="13014" y="6215"/>
                    <a:pt x="13035" y="6262"/>
                    <a:pt x="13044" y="6318"/>
                  </a:cubicBezTo>
                  <a:cubicBezTo>
                    <a:pt x="13211" y="6122"/>
                    <a:pt x="13423" y="5860"/>
                    <a:pt x="13442" y="5618"/>
                  </a:cubicBezTo>
                  <a:cubicBezTo>
                    <a:pt x="13442" y="5618"/>
                    <a:pt x="13442" y="5618"/>
                    <a:pt x="13442" y="5608"/>
                  </a:cubicBezTo>
                  <a:cubicBezTo>
                    <a:pt x="13395" y="5608"/>
                    <a:pt x="13360" y="5589"/>
                    <a:pt x="13314" y="5570"/>
                  </a:cubicBezTo>
                  <a:close/>
                  <a:moveTo>
                    <a:pt x="19548" y="5648"/>
                  </a:moveTo>
                  <a:cubicBezTo>
                    <a:pt x="19362" y="5695"/>
                    <a:pt x="19194" y="5807"/>
                    <a:pt x="19064" y="5947"/>
                  </a:cubicBezTo>
                  <a:cubicBezTo>
                    <a:pt x="19008" y="6068"/>
                    <a:pt x="18961" y="6189"/>
                    <a:pt x="18934" y="6310"/>
                  </a:cubicBezTo>
                  <a:cubicBezTo>
                    <a:pt x="18924" y="6394"/>
                    <a:pt x="18933" y="6487"/>
                    <a:pt x="18915" y="6570"/>
                  </a:cubicBezTo>
                  <a:cubicBezTo>
                    <a:pt x="18719" y="6729"/>
                    <a:pt x="18580" y="6952"/>
                    <a:pt x="18524" y="7194"/>
                  </a:cubicBezTo>
                  <a:cubicBezTo>
                    <a:pt x="18524" y="7353"/>
                    <a:pt x="18543" y="7483"/>
                    <a:pt x="18571" y="7632"/>
                  </a:cubicBezTo>
                  <a:cubicBezTo>
                    <a:pt x="18646" y="8005"/>
                    <a:pt x="19027" y="8322"/>
                    <a:pt x="19381" y="8405"/>
                  </a:cubicBezTo>
                  <a:cubicBezTo>
                    <a:pt x="19427" y="8405"/>
                    <a:pt x="19511" y="8368"/>
                    <a:pt x="19548" y="8424"/>
                  </a:cubicBezTo>
                  <a:cubicBezTo>
                    <a:pt x="19613" y="8545"/>
                    <a:pt x="19742" y="8629"/>
                    <a:pt x="19863" y="8676"/>
                  </a:cubicBezTo>
                  <a:cubicBezTo>
                    <a:pt x="19984" y="8694"/>
                    <a:pt x="20097" y="8769"/>
                    <a:pt x="20236" y="8759"/>
                  </a:cubicBezTo>
                  <a:cubicBezTo>
                    <a:pt x="20394" y="8750"/>
                    <a:pt x="20607" y="8760"/>
                    <a:pt x="20737" y="8611"/>
                  </a:cubicBezTo>
                  <a:cubicBezTo>
                    <a:pt x="20691" y="8536"/>
                    <a:pt x="20692" y="8536"/>
                    <a:pt x="20692" y="8536"/>
                  </a:cubicBezTo>
                  <a:cubicBezTo>
                    <a:pt x="20645" y="8425"/>
                    <a:pt x="20543" y="8527"/>
                    <a:pt x="20477" y="8536"/>
                  </a:cubicBezTo>
                  <a:cubicBezTo>
                    <a:pt x="20133" y="8630"/>
                    <a:pt x="19798" y="8470"/>
                    <a:pt x="19575" y="8200"/>
                  </a:cubicBezTo>
                  <a:cubicBezTo>
                    <a:pt x="19445" y="8182"/>
                    <a:pt x="19296" y="8182"/>
                    <a:pt x="19194" y="8080"/>
                  </a:cubicBezTo>
                  <a:cubicBezTo>
                    <a:pt x="18896" y="7950"/>
                    <a:pt x="18748" y="7633"/>
                    <a:pt x="18748" y="7316"/>
                  </a:cubicBezTo>
                  <a:cubicBezTo>
                    <a:pt x="18785" y="7064"/>
                    <a:pt x="18887" y="6775"/>
                    <a:pt x="19148" y="6654"/>
                  </a:cubicBezTo>
                  <a:cubicBezTo>
                    <a:pt x="19129" y="6589"/>
                    <a:pt x="19110" y="6542"/>
                    <a:pt x="19129" y="6458"/>
                  </a:cubicBezTo>
                  <a:cubicBezTo>
                    <a:pt x="19110" y="6309"/>
                    <a:pt x="19204" y="6207"/>
                    <a:pt x="19241" y="6076"/>
                  </a:cubicBezTo>
                  <a:cubicBezTo>
                    <a:pt x="19343" y="5965"/>
                    <a:pt x="19492" y="5909"/>
                    <a:pt x="19613" y="5844"/>
                  </a:cubicBezTo>
                  <a:cubicBezTo>
                    <a:pt x="19613" y="5797"/>
                    <a:pt x="19650" y="5760"/>
                    <a:pt x="19641" y="5713"/>
                  </a:cubicBezTo>
                  <a:cubicBezTo>
                    <a:pt x="19641" y="5667"/>
                    <a:pt x="19585" y="5658"/>
                    <a:pt x="19548" y="5648"/>
                  </a:cubicBezTo>
                  <a:close/>
                  <a:moveTo>
                    <a:pt x="1675" y="5665"/>
                  </a:moveTo>
                  <a:cubicBezTo>
                    <a:pt x="1610" y="5683"/>
                    <a:pt x="1582" y="5749"/>
                    <a:pt x="1555" y="5805"/>
                  </a:cubicBezTo>
                  <a:cubicBezTo>
                    <a:pt x="1499" y="5954"/>
                    <a:pt x="1508" y="6130"/>
                    <a:pt x="1610" y="6270"/>
                  </a:cubicBezTo>
                  <a:cubicBezTo>
                    <a:pt x="1647" y="6270"/>
                    <a:pt x="1665" y="6316"/>
                    <a:pt x="1702" y="6279"/>
                  </a:cubicBezTo>
                  <a:cubicBezTo>
                    <a:pt x="1702" y="6223"/>
                    <a:pt x="1656" y="6204"/>
                    <a:pt x="1646" y="6158"/>
                  </a:cubicBezTo>
                  <a:cubicBezTo>
                    <a:pt x="1545" y="6028"/>
                    <a:pt x="1637" y="5842"/>
                    <a:pt x="1702" y="5721"/>
                  </a:cubicBezTo>
                  <a:cubicBezTo>
                    <a:pt x="1674" y="5666"/>
                    <a:pt x="1675" y="5665"/>
                    <a:pt x="1675" y="5665"/>
                  </a:cubicBezTo>
                  <a:close/>
                  <a:moveTo>
                    <a:pt x="20179" y="5760"/>
                  </a:moveTo>
                  <a:cubicBezTo>
                    <a:pt x="20132" y="6021"/>
                    <a:pt x="20133" y="6021"/>
                    <a:pt x="20133" y="6021"/>
                  </a:cubicBezTo>
                  <a:cubicBezTo>
                    <a:pt x="20309" y="6188"/>
                    <a:pt x="20392" y="6439"/>
                    <a:pt x="20300" y="6662"/>
                  </a:cubicBezTo>
                  <a:cubicBezTo>
                    <a:pt x="20253" y="6746"/>
                    <a:pt x="20179" y="6858"/>
                    <a:pt x="20068" y="6839"/>
                  </a:cubicBezTo>
                  <a:cubicBezTo>
                    <a:pt x="20031" y="6849"/>
                    <a:pt x="19994" y="6839"/>
                    <a:pt x="19984" y="6802"/>
                  </a:cubicBezTo>
                  <a:cubicBezTo>
                    <a:pt x="20012" y="6718"/>
                    <a:pt x="20031" y="6597"/>
                    <a:pt x="19948" y="6541"/>
                  </a:cubicBezTo>
                  <a:cubicBezTo>
                    <a:pt x="19883" y="6522"/>
                    <a:pt x="19809" y="6504"/>
                    <a:pt x="19754" y="6550"/>
                  </a:cubicBezTo>
                  <a:cubicBezTo>
                    <a:pt x="19661" y="6588"/>
                    <a:pt x="19660" y="6672"/>
                    <a:pt x="19642" y="6746"/>
                  </a:cubicBezTo>
                  <a:cubicBezTo>
                    <a:pt x="19651" y="6867"/>
                    <a:pt x="19716" y="6960"/>
                    <a:pt x="19800" y="7034"/>
                  </a:cubicBezTo>
                  <a:cubicBezTo>
                    <a:pt x="19901" y="7080"/>
                    <a:pt x="20003" y="7072"/>
                    <a:pt x="20133" y="7062"/>
                  </a:cubicBezTo>
                  <a:cubicBezTo>
                    <a:pt x="20364" y="6969"/>
                    <a:pt x="20540" y="6755"/>
                    <a:pt x="20559" y="6486"/>
                  </a:cubicBezTo>
                  <a:cubicBezTo>
                    <a:pt x="20586" y="6272"/>
                    <a:pt x="20447" y="6132"/>
                    <a:pt x="20382" y="5947"/>
                  </a:cubicBezTo>
                  <a:cubicBezTo>
                    <a:pt x="20327" y="5882"/>
                    <a:pt x="20262" y="5788"/>
                    <a:pt x="20179" y="5760"/>
                  </a:cubicBezTo>
                  <a:close/>
                  <a:moveTo>
                    <a:pt x="7306" y="5857"/>
                  </a:moveTo>
                  <a:cubicBezTo>
                    <a:pt x="7297" y="6082"/>
                    <a:pt x="7212" y="6306"/>
                    <a:pt x="7044" y="6437"/>
                  </a:cubicBezTo>
                  <a:cubicBezTo>
                    <a:pt x="7063" y="6484"/>
                    <a:pt x="7093" y="6532"/>
                    <a:pt x="7130" y="6569"/>
                  </a:cubicBezTo>
                  <a:cubicBezTo>
                    <a:pt x="7139" y="6560"/>
                    <a:pt x="7138" y="6550"/>
                    <a:pt x="7138" y="6541"/>
                  </a:cubicBezTo>
                  <a:cubicBezTo>
                    <a:pt x="7222" y="6363"/>
                    <a:pt x="7390" y="6222"/>
                    <a:pt x="7577" y="6147"/>
                  </a:cubicBezTo>
                  <a:cubicBezTo>
                    <a:pt x="7568" y="6147"/>
                    <a:pt x="7550" y="6139"/>
                    <a:pt x="7541" y="6129"/>
                  </a:cubicBezTo>
                  <a:cubicBezTo>
                    <a:pt x="7456" y="6055"/>
                    <a:pt x="7372" y="5960"/>
                    <a:pt x="7306" y="5857"/>
                  </a:cubicBezTo>
                  <a:close/>
                  <a:moveTo>
                    <a:pt x="14248" y="5857"/>
                  </a:moveTo>
                  <a:cubicBezTo>
                    <a:pt x="14174" y="5960"/>
                    <a:pt x="14100" y="6055"/>
                    <a:pt x="14016" y="6129"/>
                  </a:cubicBezTo>
                  <a:cubicBezTo>
                    <a:pt x="14007" y="6139"/>
                    <a:pt x="13988" y="6147"/>
                    <a:pt x="13978" y="6147"/>
                  </a:cubicBezTo>
                  <a:cubicBezTo>
                    <a:pt x="14164" y="6222"/>
                    <a:pt x="14323" y="6363"/>
                    <a:pt x="14407" y="6541"/>
                  </a:cubicBezTo>
                  <a:cubicBezTo>
                    <a:pt x="14416" y="6550"/>
                    <a:pt x="14416" y="6560"/>
                    <a:pt x="14416" y="6569"/>
                  </a:cubicBezTo>
                  <a:cubicBezTo>
                    <a:pt x="14453" y="6532"/>
                    <a:pt x="14489" y="6484"/>
                    <a:pt x="14499" y="6437"/>
                  </a:cubicBezTo>
                  <a:cubicBezTo>
                    <a:pt x="14341" y="6306"/>
                    <a:pt x="14257" y="6082"/>
                    <a:pt x="14248" y="5857"/>
                  </a:cubicBezTo>
                  <a:close/>
                  <a:moveTo>
                    <a:pt x="9472" y="5954"/>
                  </a:moveTo>
                  <a:cubicBezTo>
                    <a:pt x="9323" y="5954"/>
                    <a:pt x="9157" y="6038"/>
                    <a:pt x="9055" y="6140"/>
                  </a:cubicBezTo>
                  <a:cubicBezTo>
                    <a:pt x="8925" y="6271"/>
                    <a:pt x="8868" y="6429"/>
                    <a:pt x="8868" y="6587"/>
                  </a:cubicBezTo>
                  <a:cubicBezTo>
                    <a:pt x="8868" y="6801"/>
                    <a:pt x="8980" y="7024"/>
                    <a:pt x="9128" y="7201"/>
                  </a:cubicBezTo>
                  <a:cubicBezTo>
                    <a:pt x="9230" y="7332"/>
                    <a:pt x="9370" y="7435"/>
                    <a:pt x="9481" y="7556"/>
                  </a:cubicBezTo>
                  <a:cubicBezTo>
                    <a:pt x="9518" y="7575"/>
                    <a:pt x="9555" y="7603"/>
                    <a:pt x="9592" y="7621"/>
                  </a:cubicBezTo>
                  <a:cubicBezTo>
                    <a:pt x="9592" y="7631"/>
                    <a:pt x="9592" y="7630"/>
                    <a:pt x="9592" y="7630"/>
                  </a:cubicBezTo>
                  <a:cubicBezTo>
                    <a:pt x="9638" y="7620"/>
                    <a:pt x="9685" y="7621"/>
                    <a:pt x="9722" y="7621"/>
                  </a:cubicBezTo>
                  <a:cubicBezTo>
                    <a:pt x="9834" y="7621"/>
                    <a:pt x="9945" y="7639"/>
                    <a:pt x="10047" y="7667"/>
                  </a:cubicBezTo>
                  <a:cubicBezTo>
                    <a:pt x="10010" y="7555"/>
                    <a:pt x="9981" y="7454"/>
                    <a:pt x="9916" y="7351"/>
                  </a:cubicBezTo>
                  <a:cubicBezTo>
                    <a:pt x="9796" y="7165"/>
                    <a:pt x="9564" y="6978"/>
                    <a:pt x="9555" y="6717"/>
                  </a:cubicBezTo>
                  <a:cubicBezTo>
                    <a:pt x="9555" y="6707"/>
                    <a:pt x="9555" y="6699"/>
                    <a:pt x="9555" y="6690"/>
                  </a:cubicBezTo>
                  <a:cubicBezTo>
                    <a:pt x="9564" y="6680"/>
                    <a:pt x="9564" y="6680"/>
                    <a:pt x="9573" y="6671"/>
                  </a:cubicBezTo>
                  <a:cubicBezTo>
                    <a:pt x="9461" y="6624"/>
                    <a:pt x="9388" y="6503"/>
                    <a:pt x="9388" y="6382"/>
                  </a:cubicBezTo>
                  <a:cubicBezTo>
                    <a:pt x="9388" y="6307"/>
                    <a:pt x="9424" y="6233"/>
                    <a:pt x="9499" y="6186"/>
                  </a:cubicBezTo>
                  <a:cubicBezTo>
                    <a:pt x="9526" y="6167"/>
                    <a:pt x="9573" y="6186"/>
                    <a:pt x="9582" y="6214"/>
                  </a:cubicBezTo>
                  <a:cubicBezTo>
                    <a:pt x="9601" y="6242"/>
                    <a:pt x="9591" y="6288"/>
                    <a:pt x="9563" y="6306"/>
                  </a:cubicBezTo>
                  <a:cubicBezTo>
                    <a:pt x="9545" y="6316"/>
                    <a:pt x="9546" y="6325"/>
                    <a:pt x="9536" y="6335"/>
                  </a:cubicBezTo>
                  <a:cubicBezTo>
                    <a:pt x="9555" y="6363"/>
                    <a:pt x="9591" y="6391"/>
                    <a:pt x="9628" y="6391"/>
                  </a:cubicBezTo>
                  <a:cubicBezTo>
                    <a:pt x="9637" y="6391"/>
                    <a:pt x="9638" y="6391"/>
                    <a:pt x="9638" y="6382"/>
                  </a:cubicBezTo>
                  <a:cubicBezTo>
                    <a:pt x="9721" y="6372"/>
                    <a:pt x="9749" y="6316"/>
                    <a:pt x="9759" y="6232"/>
                  </a:cubicBezTo>
                  <a:cubicBezTo>
                    <a:pt x="9759" y="6185"/>
                    <a:pt x="9741" y="6138"/>
                    <a:pt x="9722" y="6101"/>
                  </a:cubicBezTo>
                  <a:cubicBezTo>
                    <a:pt x="9667" y="5989"/>
                    <a:pt x="9574" y="5954"/>
                    <a:pt x="9472" y="5954"/>
                  </a:cubicBezTo>
                  <a:close/>
                  <a:moveTo>
                    <a:pt x="12083" y="5954"/>
                  </a:moveTo>
                  <a:cubicBezTo>
                    <a:pt x="11980" y="5954"/>
                    <a:pt x="11888" y="5989"/>
                    <a:pt x="11832" y="6101"/>
                  </a:cubicBezTo>
                  <a:cubicBezTo>
                    <a:pt x="11813" y="6138"/>
                    <a:pt x="11796" y="6185"/>
                    <a:pt x="11796" y="6232"/>
                  </a:cubicBezTo>
                  <a:cubicBezTo>
                    <a:pt x="11796" y="6316"/>
                    <a:pt x="11822" y="6372"/>
                    <a:pt x="11906" y="6382"/>
                  </a:cubicBezTo>
                  <a:cubicBezTo>
                    <a:pt x="11916" y="6391"/>
                    <a:pt x="11917" y="6391"/>
                    <a:pt x="11926" y="6391"/>
                  </a:cubicBezTo>
                  <a:cubicBezTo>
                    <a:pt x="11963" y="6391"/>
                    <a:pt x="11999" y="6363"/>
                    <a:pt x="12018" y="6335"/>
                  </a:cubicBezTo>
                  <a:cubicBezTo>
                    <a:pt x="12009" y="6325"/>
                    <a:pt x="12000" y="6316"/>
                    <a:pt x="11991" y="6306"/>
                  </a:cubicBezTo>
                  <a:cubicBezTo>
                    <a:pt x="11963" y="6288"/>
                    <a:pt x="11944" y="6242"/>
                    <a:pt x="11963" y="6214"/>
                  </a:cubicBezTo>
                  <a:cubicBezTo>
                    <a:pt x="11981" y="6186"/>
                    <a:pt x="12028" y="6167"/>
                    <a:pt x="12056" y="6186"/>
                  </a:cubicBezTo>
                  <a:cubicBezTo>
                    <a:pt x="12130" y="6233"/>
                    <a:pt x="12167" y="6307"/>
                    <a:pt x="12167" y="6382"/>
                  </a:cubicBezTo>
                  <a:cubicBezTo>
                    <a:pt x="12167" y="6503"/>
                    <a:pt x="12093" y="6624"/>
                    <a:pt x="11982" y="6671"/>
                  </a:cubicBezTo>
                  <a:cubicBezTo>
                    <a:pt x="11991" y="6680"/>
                    <a:pt x="11991" y="6680"/>
                    <a:pt x="11991" y="6690"/>
                  </a:cubicBezTo>
                  <a:cubicBezTo>
                    <a:pt x="11991" y="6699"/>
                    <a:pt x="12000" y="6707"/>
                    <a:pt x="12000" y="6717"/>
                  </a:cubicBezTo>
                  <a:cubicBezTo>
                    <a:pt x="11991" y="6978"/>
                    <a:pt x="11749" y="7165"/>
                    <a:pt x="11637" y="7351"/>
                  </a:cubicBezTo>
                  <a:cubicBezTo>
                    <a:pt x="11572" y="7454"/>
                    <a:pt x="11534" y="7555"/>
                    <a:pt x="11506" y="7667"/>
                  </a:cubicBezTo>
                  <a:cubicBezTo>
                    <a:pt x="11609" y="7639"/>
                    <a:pt x="11720" y="7621"/>
                    <a:pt x="11832" y="7621"/>
                  </a:cubicBezTo>
                  <a:cubicBezTo>
                    <a:pt x="11869" y="7621"/>
                    <a:pt x="11917" y="7620"/>
                    <a:pt x="11954" y="7630"/>
                  </a:cubicBezTo>
                  <a:cubicBezTo>
                    <a:pt x="11964" y="7630"/>
                    <a:pt x="11963" y="7631"/>
                    <a:pt x="11963" y="7621"/>
                  </a:cubicBezTo>
                  <a:cubicBezTo>
                    <a:pt x="12000" y="7603"/>
                    <a:pt x="12036" y="7575"/>
                    <a:pt x="12073" y="7556"/>
                  </a:cubicBezTo>
                  <a:cubicBezTo>
                    <a:pt x="12185" y="7435"/>
                    <a:pt x="12325" y="7332"/>
                    <a:pt x="12428" y="7201"/>
                  </a:cubicBezTo>
                  <a:cubicBezTo>
                    <a:pt x="12577" y="7024"/>
                    <a:pt x="12681" y="6801"/>
                    <a:pt x="12680" y="6587"/>
                  </a:cubicBezTo>
                  <a:cubicBezTo>
                    <a:pt x="12680" y="6429"/>
                    <a:pt x="12634" y="6271"/>
                    <a:pt x="12504" y="6140"/>
                  </a:cubicBezTo>
                  <a:cubicBezTo>
                    <a:pt x="12402" y="6038"/>
                    <a:pt x="12232" y="5954"/>
                    <a:pt x="12083" y="5954"/>
                  </a:cubicBezTo>
                  <a:close/>
                  <a:moveTo>
                    <a:pt x="19529" y="5991"/>
                  </a:moveTo>
                  <a:cubicBezTo>
                    <a:pt x="19510" y="5991"/>
                    <a:pt x="19474" y="5991"/>
                    <a:pt x="19455" y="6001"/>
                  </a:cubicBezTo>
                  <a:cubicBezTo>
                    <a:pt x="19389" y="6048"/>
                    <a:pt x="19296" y="6104"/>
                    <a:pt x="19305" y="6199"/>
                  </a:cubicBezTo>
                  <a:cubicBezTo>
                    <a:pt x="19315" y="6199"/>
                    <a:pt x="19315" y="6199"/>
                    <a:pt x="19315" y="6199"/>
                  </a:cubicBezTo>
                  <a:cubicBezTo>
                    <a:pt x="19371" y="6104"/>
                    <a:pt x="19464" y="6058"/>
                    <a:pt x="19529" y="5991"/>
                  </a:cubicBezTo>
                  <a:close/>
                  <a:moveTo>
                    <a:pt x="20096" y="6134"/>
                  </a:moveTo>
                  <a:cubicBezTo>
                    <a:pt x="20078" y="6153"/>
                    <a:pt x="20077" y="6171"/>
                    <a:pt x="20077" y="6199"/>
                  </a:cubicBezTo>
                  <a:cubicBezTo>
                    <a:pt x="20180" y="6301"/>
                    <a:pt x="20226" y="6440"/>
                    <a:pt x="20180" y="6588"/>
                  </a:cubicBezTo>
                  <a:cubicBezTo>
                    <a:pt x="20170" y="6653"/>
                    <a:pt x="20049" y="6652"/>
                    <a:pt x="20087" y="6736"/>
                  </a:cubicBezTo>
                  <a:cubicBezTo>
                    <a:pt x="20143" y="6763"/>
                    <a:pt x="20171" y="6708"/>
                    <a:pt x="20217" y="6671"/>
                  </a:cubicBezTo>
                  <a:cubicBezTo>
                    <a:pt x="20283" y="6587"/>
                    <a:pt x="20292" y="6440"/>
                    <a:pt x="20246" y="6329"/>
                  </a:cubicBezTo>
                  <a:cubicBezTo>
                    <a:pt x="20190" y="6273"/>
                    <a:pt x="20189" y="6153"/>
                    <a:pt x="20096" y="6134"/>
                  </a:cubicBezTo>
                  <a:close/>
                  <a:moveTo>
                    <a:pt x="1106" y="6258"/>
                  </a:moveTo>
                  <a:cubicBezTo>
                    <a:pt x="1092" y="6259"/>
                    <a:pt x="1076" y="6270"/>
                    <a:pt x="1059" y="6298"/>
                  </a:cubicBezTo>
                  <a:cubicBezTo>
                    <a:pt x="975" y="6401"/>
                    <a:pt x="910" y="6523"/>
                    <a:pt x="957" y="6654"/>
                  </a:cubicBezTo>
                  <a:cubicBezTo>
                    <a:pt x="1022" y="6664"/>
                    <a:pt x="1069" y="6626"/>
                    <a:pt x="1116" y="6598"/>
                  </a:cubicBezTo>
                  <a:cubicBezTo>
                    <a:pt x="1125" y="6523"/>
                    <a:pt x="1181" y="6458"/>
                    <a:pt x="1199" y="6383"/>
                  </a:cubicBezTo>
                  <a:cubicBezTo>
                    <a:pt x="1185" y="6348"/>
                    <a:pt x="1151" y="6255"/>
                    <a:pt x="1106" y="6258"/>
                  </a:cubicBezTo>
                  <a:close/>
                  <a:moveTo>
                    <a:pt x="19268" y="6282"/>
                  </a:moveTo>
                  <a:cubicBezTo>
                    <a:pt x="19184" y="6309"/>
                    <a:pt x="19194" y="6440"/>
                    <a:pt x="19194" y="6506"/>
                  </a:cubicBezTo>
                  <a:cubicBezTo>
                    <a:pt x="19194" y="6580"/>
                    <a:pt x="19240" y="6663"/>
                    <a:pt x="19203" y="6738"/>
                  </a:cubicBezTo>
                  <a:cubicBezTo>
                    <a:pt x="19027" y="6803"/>
                    <a:pt x="18887" y="6970"/>
                    <a:pt x="18859" y="7147"/>
                  </a:cubicBezTo>
                  <a:cubicBezTo>
                    <a:pt x="18776" y="7371"/>
                    <a:pt x="18868" y="7621"/>
                    <a:pt x="18989" y="7808"/>
                  </a:cubicBezTo>
                  <a:cubicBezTo>
                    <a:pt x="19137" y="7994"/>
                    <a:pt x="19361" y="8143"/>
                    <a:pt x="19611" y="8097"/>
                  </a:cubicBezTo>
                  <a:cubicBezTo>
                    <a:pt x="19713" y="8273"/>
                    <a:pt x="19889" y="8413"/>
                    <a:pt x="20075" y="8441"/>
                  </a:cubicBezTo>
                  <a:cubicBezTo>
                    <a:pt x="20224" y="8478"/>
                    <a:pt x="20400" y="8478"/>
                    <a:pt x="20530" y="8422"/>
                  </a:cubicBezTo>
                  <a:cubicBezTo>
                    <a:pt x="20521" y="8413"/>
                    <a:pt x="20493" y="8413"/>
                    <a:pt x="20493" y="8395"/>
                  </a:cubicBezTo>
                  <a:cubicBezTo>
                    <a:pt x="20177" y="8451"/>
                    <a:pt x="19843" y="8329"/>
                    <a:pt x="19667" y="8032"/>
                  </a:cubicBezTo>
                  <a:cubicBezTo>
                    <a:pt x="19500" y="8032"/>
                    <a:pt x="19304" y="7976"/>
                    <a:pt x="19147" y="7883"/>
                  </a:cubicBezTo>
                  <a:cubicBezTo>
                    <a:pt x="19035" y="7725"/>
                    <a:pt x="18887" y="7576"/>
                    <a:pt x="18896" y="7362"/>
                  </a:cubicBezTo>
                  <a:cubicBezTo>
                    <a:pt x="18896" y="7129"/>
                    <a:pt x="19008" y="6943"/>
                    <a:pt x="19203" y="6822"/>
                  </a:cubicBezTo>
                  <a:cubicBezTo>
                    <a:pt x="19231" y="6784"/>
                    <a:pt x="19287" y="6803"/>
                    <a:pt x="19287" y="6757"/>
                  </a:cubicBezTo>
                  <a:cubicBezTo>
                    <a:pt x="19240" y="6599"/>
                    <a:pt x="19240" y="6430"/>
                    <a:pt x="19268" y="6282"/>
                  </a:cubicBezTo>
                  <a:close/>
                  <a:moveTo>
                    <a:pt x="5420" y="6434"/>
                  </a:moveTo>
                  <a:cubicBezTo>
                    <a:pt x="5215" y="6434"/>
                    <a:pt x="5018" y="6547"/>
                    <a:pt x="4879" y="6771"/>
                  </a:cubicBezTo>
                  <a:cubicBezTo>
                    <a:pt x="4795" y="6902"/>
                    <a:pt x="4767" y="7041"/>
                    <a:pt x="4767" y="7172"/>
                  </a:cubicBezTo>
                  <a:cubicBezTo>
                    <a:pt x="4758" y="7592"/>
                    <a:pt x="5093" y="8011"/>
                    <a:pt x="5531" y="8151"/>
                  </a:cubicBezTo>
                  <a:cubicBezTo>
                    <a:pt x="5605" y="8169"/>
                    <a:pt x="5679" y="8180"/>
                    <a:pt x="5744" y="8180"/>
                  </a:cubicBezTo>
                  <a:cubicBezTo>
                    <a:pt x="5828" y="8180"/>
                    <a:pt x="5922" y="8169"/>
                    <a:pt x="6006" y="8151"/>
                  </a:cubicBezTo>
                  <a:cubicBezTo>
                    <a:pt x="5988" y="8095"/>
                    <a:pt x="5977" y="8050"/>
                    <a:pt x="5967" y="7994"/>
                  </a:cubicBezTo>
                  <a:cubicBezTo>
                    <a:pt x="5967" y="7994"/>
                    <a:pt x="5958" y="8003"/>
                    <a:pt x="5958" y="8003"/>
                  </a:cubicBezTo>
                  <a:cubicBezTo>
                    <a:pt x="5939" y="8003"/>
                    <a:pt x="5921" y="8003"/>
                    <a:pt x="5912" y="8003"/>
                  </a:cubicBezTo>
                  <a:cubicBezTo>
                    <a:pt x="5493" y="8003"/>
                    <a:pt x="4972" y="7638"/>
                    <a:pt x="4972" y="7190"/>
                  </a:cubicBezTo>
                  <a:cubicBezTo>
                    <a:pt x="4972" y="7124"/>
                    <a:pt x="4983" y="7059"/>
                    <a:pt x="5001" y="6994"/>
                  </a:cubicBezTo>
                  <a:cubicBezTo>
                    <a:pt x="5076" y="6798"/>
                    <a:pt x="5271" y="6641"/>
                    <a:pt x="5475" y="6641"/>
                  </a:cubicBezTo>
                  <a:cubicBezTo>
                    <a:pt x="5550" y="6641"/>
                    <a:pt x="5633" y="6669"/>
                    <a:pt x="5707" y="6716"/>
                  </a:cubicBezTo>
                  <a:cubicBezTo>
                    <a:pt x="5772" y="6772"/>
                    <a:pt x="5847" y="6864"/>
                    <a:pt x="5847" y="6967"/>
                  </a:cubicBezTo>
                  <a:cubicBezTo>
                    <a:pt x="5847" y="7004"/>
                    <a:pt x="5839" y="7041"/>
                    <a:pt x="5811" y="7079"/>
                  </a:cubicBezTo>
                  <a:cubicBezTo>
                    <a:pt x="5783" y="7116"/>
                    <a:pt x="5735" y="7134"/>
                    <a:pt x="5698" y="7134"/>
                  </a:cubicBezTo>
                  <a:cubicBezTo>
                    <a:pt x="5735" y="7153"/>
                    <a:pt x="5783" y="7172"/>
                    <a:pt x="5820" y="7172"/>
                  </a:cubicBezTo>
                  <a:cubicBezTo>
                    <a:pt x="5848" y="7172"/>
                    <a:pt x="5875" y="7162"/>
                    <a:pt x="5893" y="7153"/>
                  </a:cubicBezTo>
                  <a:cubicBezTo>
                    <a:pt x="5958" y="7116"/>
                    <a:pt x="5987" y="7041"/>
                    <a:pt x="5987" y="6948"/>
                  </a:cubicBezTo>
                  <a:cubicBezTo>
                    <a:pt x="5987" y="6864"/>
                    <a:pt x="5959" y="6780"/>
                    <a:pt x="5921" y="6724"/>
                  </a:cubicBezTo>
                  <a:cubicBezTo>
                    <a:pt x="5782" y="6528"/>
                    <a:pt x="5597" y="6434"/>
                    <a:pt x="5420" y="6434"/>
                  </a:cubicBezTo>
                  <a:close/>
                  <a:moveTo>
                    <a:pt x="16137" y="6434"/>
                  </a:moveTo>
                  <a:cubicBezTo>
                    <a:pt x="15960" y="6434"/>
                    <a:pt x="15774" y="6528"/>
                    <a:pt x="15635" y="6724"/>
                  </a:cubicBezTo>
                  <a:cubicBezTo>
                    <a:pt x="15598" y="6780"/>
                    <a:pt x="15571" y="6864"/>
                    <a:pt x="15571" y="6948"/>
                  </a:cubicBezTo>
                  <a:cubicBezTo>
                    <a:pt x="15571" y="7041"/>
                    <a:pt x="15597" y="7116"/>
                    <a:pt x="15662" y="7153"/>
                  </a:cubicBezTo>
                  <a:cubicBezTo>
                    <a:pt x="15681" y="7162"/>
                    <a:pt x="15709" y="7172"/>
                    <a:pt x="15736" y="7172"/>
                  </a:cubicBezTo>
                  <a:cubicBezTo>
                    <a:pt x="15774" y="7172"/>
                    <a:pt x="15822" y="7153"/>
                    <a:pt x="15849" y="7134"/>
                  </a:cubicBezTo>
                  <a:cubicBezTo>
                    <a:pt x="15812" y="7134"/>
                    <a:pt x="15774" y="7116"/>
                    <a:pt x="15746" y="7079"/>
                  </a:cubicBezTo>
                  <a:cubicBezTo>
                    <a:pt x="15718" y="7041"/>
                    <a:pt x="15709" y="7004"/>
                    <a:pt x="15709" y="6967"/>
                  </a:cubicBezTo>
                  <a:cubicBezTo>
                    <a:pt x="15709" y="6864"/>
                    <a:pt x="15784" y="6772"/>
                    <a:pt x="15849" y="6716"/>
                  </a:cubicBezTo>
                  <a:cubicBezTo>
                    <a:pt x="15924" y="6669"/>
                    <a:pt x="15998" y="6641"/>
                    <a:pt x="16081" y="6641"/>
                  </a:cubicBezTo>
                  <a:cubicBezTo>
                    <a:pt x="16285" y="6641"/>
                    <a:pt x="16480" y="6798"/>
                    <a:pt x="16545" y="6994"/>
                  </a:cubicBezTo>
                  <a:cubicBezTo>
                    <a:pt x="16573" y="7059"/>
                    <a:pt x="16581" y="7124"/>
                    <a:pt x="16581" y="7190"/>
                  </a:cubicBezTo>
                  <a:cubicBezTo>
                    <a:pt x="16581" y="7638"/>
                    <a:pt x="16053" y="8003"/>
                    <a:pt x="15645" y="8003"/>
                  </a:cubicBezTo>
                  <a:cubicBezTo>
                    <a:pt x="15635" y="8003"/>
                    <a:pt x="15617" y="8003"/>
                    <a:pt x="15599" y="8003"/>
                  </a:cubicBezTo>
                  <a:cubicBezTo>
                    <a:pt x="15599" y="8003"/>
                    <a:pt x="15589" y="7994"/>
                    <a:pt x="15589" y="7994"/>
                  </a:cubicBezTo>
                  <a:cubicBezTo>
                    <a:pt x="15580" y="8050"/>
                    <a:pt x="15570" y="8095"/>
                    <a:pt x="15552" y="8151"/>
                  </a:cubicBezTo>
                  <a:cubicBezTo>
                    <a:pt x="15635" y="8169"/>
                    <a:pt x="15720" y="8180"/>
                    <a:pt x="15804" y="8180"/>
                  </a:cubicBezTo>
                  <a:cubicBezTo>
                    <a:pt x="15878" y="8180"/>
                    <a:pt x="15950" y="8169"/>
                    <a:pt x="16015" y="8151"/>
                  </a:cubicBezTo>
                  <a:cubicBezTo>
                    <a:pt x="16461" y="8011"/>
                    <a:pt x="16786" y="7592"/>
                    <a:pt x="16786" y="7172"/>
                  </a:cubicBezTo>
                  <a:cubicBezTo>
                    <a:pt x="16786" y="7041"/>
                    <a:pt x="16750" y="6902"/>
                    <a:pt x="16675" y="6771"/>
                  </a:cubicBezTo>
                  <a:cubicBezTo>
                    <a:pt x="16536" y="6547"/>
                    <a:pt x="16331" y="6434"/>
                    <a:pt x="16137" y="6434"/>
                  </a:cubicBezTo>
                  <a:close/>
                  <a:moveTo>
                    <a:pt x="7008" y="6466"/>
                  </a:moveTo>
                  <a:cubicBezTo>
                    <a:pt x="6971" y="6493"/>
                    <a:pt x="6927" y="6512"/>
                    <a:pt x="6890" y="6521"/>
                  </a:cubicBezTo>
                  <a:cubicBezTo>
                    <a:pt x="6945" y="6595"/>
                    <a:pt x="7008" y="6670"/>
                    <a:pt x="7082" y="6726"/>
                  </a:cubicBezTo>
                  <a:cubicBezTo>
                    <a:pt x="7091" y="6689"/>
                    <a:pt x="7100" y="6650"/>
                    <a:pt x="7118" y="6613"/>
                  </a:cubicBezTo>
                  <a:cubicBezTo>
                    <a:pt x="7072" y="6566"/>
                    <a:pt x="7035" y="6521"/>
                    <a:pt x="7008" y="6466"/>
                  </a:cubicBezTo>
                  <a:close/>
                  <a:moveTo>
                    <a:pt x="10040" y="6466"/>
                  </a:moveTo>
                  <a:cubicBezTo>
                    <a:pt x="10021" y="6503"/>
                    <a:pt x="9994" y="6530"/>
                    <a:pt x="9966" y="6567"/>
                  </a:cubicBezTo>
                  <a:cubicBezTo>
                    <a:pt x="9929" y="6604"/>
                    <a:pt x="9882" y="6652"/>
                    <a:pt x="9826" y="6671"/>
                  </a:cubicBezTo>
                  <a:cubicBezTo>
                    <a:pt x="9835" y="6671"/>
                    <a:pt x="9845" y="6689"/>
                    <a:pt x="9845" y="6698"/>
                  </a:cubicBezTo>
                  <a:cubicBezTo>
                    <a:pt x="9845" y="6707"/>
                    <a:pt x="9845" y="6717"/>
                    <a:pt x="9845" y="6726"/>
                  </a:cubicBezTo>
                  <a:cubicBezTo>
                    <a:pt x="9835" y="6986"/>
                    <a:pt x="10151" y="7227"/>
                    <a:pt x="10207" y="7515"/>
                  </a:cubicBezTo>
                  <a:cubicBezTo>
                    <a:pt x="10216" y="7506"/>
                    <a:pt x="10226" y="7488"/>
                    <a:pt x="10245" y="7479"/>
                  </a:cubicBezTo>
                  <a:cubicBezTo>
                    <a:pt x="10282" y="7432"/>
                    <a:pt x="10338" y="7395"/>
                    <a:pt x="10394" y="7358"/>
                  </a:cubicBezTo>
                  <a:cubicBezTo>
                    <a:pt x="10329" y="7070"/>
                    <a:pt x="10124" y="6791"/>
                    <a:pt x="10040" y="6466"/>
                  </a:cubicBezTo>
                  <a:close/>
                  <a:moveTo>
                    <a:pt x="11517" y="6466"/>
                  </a:moveTo>
                  <a:cubicBezTo>
                    <a:pt x="11433" y="6791"/>
                    <a:pt x="11221" y="7070"/>
                    <a:pt x="11165" y="7358"/>
                  </a:cubicBezTo>
                  <a:cubicBezTo>
                    <a:pt x="11221" y="7395"/>
                    <a:pt x="11275" y="7432"/>
                    <a:pt x="11312" y="7479"/>
                  </a:cubicBezTo>
                  <a:cubicBezTo>
                    <a:pt x="11321" y="7488"/>
                    <a:pt x="11342" y="7506"/>
                    <a:pt x="11351" y="7515"/>
                  </a:cubicBezTo>
                  <a:cubicBezTo>
                    <a:pt x="11407" y="7227"/>
                    <a:pt x="11721" y="6986"/>
                    <a:pt x="11712" y="6726"/>
                  </a:cubicBezTo>
                  <a:cubicBezTo>
                    <a:pt x="11712" y="6717"/>
                    <a:pt x="11712" y="6707"/>
                    <a:pt x="11712" y="6698"/>
                  </a:cubicBezTo>
                  <a:cubicBezTo>
                    <a:pt x="11712" y="6689"/>
                    <a:pt x="11722" y="6671"/>
                    <a:pt x="11731" y="6671"/>
                  </a:cubicBezTo>
                  <a:cubicBezTo>
                    <a:pt x="11675" y="6652"/>
                    <a:pt x="11629" y="6613"/>
                    <a:pt x="11592" y="6567"/>
                  </a:cubicBezTo>
                  <a:cubicBezTo>
                    <a:pt x="11564" y="6530"/>
                    <a:pt x="11535" y="6503"/>
                    <a:pt x="11517" y="6466"/>
                  </a:cubicBezTo>
                  <a:close/>
                  <a:moveTo>
                    <a:pt x="14547" y="6466"/>
                  </a:moveTo>
                  <a:cubicBezTo>
                    <a:pt x="14519" y="6521"/>
                    <a:pt x="14482" y="6566"/>
                    <a:pt x="14435" y="6613"/>
                  </a:cubicBezTo>
                  <a:cubicBezTo>
                    <a:pt x="14454" y="6650"/>
                    <a:pt x="14462" y="6689"/>
                    <a:pt x="14462" y="6726"/>
                  </a:cubicBezTo>
                  <a:cubicBezTo>
                    <a:pt x="14537" y="6670"/>
                    <a:pt x="14604" y="6595"/>
                    <a:pt x="14669" y="6521"/>
                  </a:cubicBezTo>
                  <a:cubicBezTo>
                    <a:pt x="14622" y="6512"/>
                    <a:pt x="14584" y="6493"/>
                    <a:pt x="14547" y="6466"/>
                  </a:cubicBezTo>
                  <a:close/>
                  <a:moveTo>
                    <a:pt x="2185" y="6468"/>
                  </a:moveTo>
                  <a:cubicBezTo>
                    <a:pt x="2177" y="6471"/>
                    <a:pt x="2170" y="6479"/>
                    <a:pt x="2165" y="6488"/>
                  </a:cubicBezTo>
                  <a:cubicBezTo>
                    <a:pt x="2100" y="6655"/>
                    <a:pt x="2277" y="6766"/>
                    <a:pt x="2203" y="6951"/>
                  </a:cubicBezTo>
                  <a:cubicBezTo>
                    <a:pt x="2129" y="7081"/>
                    <a:pt x="1989" y="7165"/>
                    <a:pt x="1859" y="7203"/>
                  </a:cubicBezTo>
                  <a:cubicBezTo>
                    <a:pt x="1850" y="7221"/>
                    <a:pt x="1832" y="7258"/>
                    <a:pt x="1859" y="7258"/>
                  </a:cubicBezTo>
                  <a:cubicBezTo>
                    <a:pt x="1980" y="7258"/>
                    <a:pt x="2111" y="7249"/>
                    <a:pt x="2222" y="7193"/>
                  </a:cubicBezTo>
                  <a:cubicBezTo>
                    <a:pt x="2250" y="7137"/>
                    <a:pt x="2314" y="7091"/>
                    <a:pt x="2332" y="7035"/>
                  </a:cubicBezTo>
                  <a:cubicBezTo>
                    <a:pt x="2425" y="6840"/>
                    <a:pt x="2351" y="6608"/>
                    <a:pt x="2212" y="6469"/>
                  </a:cubicBezTo>
                  <a:cubicBezTo>
                    <a:pt x="2203" y="6464"/>
                    <a:pt x="2193" y="6464"/>
                    <a:pt x="2185" y="6468"/>
                  </a:cubicBezTo>
                  <a:close/>
                  <a:moveTo>
                    <a:pt x="1273" y="6494"/>
                  </a:moveTo>
                  <a:cubicBezTo>
                    <a:pt x="1245" y="6503"/>
                    <a:pt x="1217" y="6522"/>
                    <a:pt x="1217" y="6550"/>
                  </a:cubicBezTo>
                  <a:cubicBezTo>
                    <a:pt x="1226" y="6616"/>
                    <a:pt x="1301" y="6569"/>
                    <a:pt x="1338" y="6588"/>
                  </a:cubicBezTo>
                  <a:cubicBezTo>
                    <a:pt x="1338" y="6569"/>
                    <a:pt x="1338" y="6569"/>
                    <a:pt x="1338" y="6569"/>
                  </a:cubicBezTo>
                  <a:cubicBezTo>
                    <a:pt x="1338" y="6541"/>
                    <a:pt x="1301" y="6503"/>
                    <a:pt x="1273" y="6494"/>
                  </a:cubicBezTo>
                  <a:close/>
                  <a:moveTo>
                    <a:pt x="7863" y="6530"/>
                  </a:moveTo>
                  <a:cubicBezTo>
                    <a:pt x="7761" y="6530"/>
                    <a:pt x="7648" y="6577"/>
                    <a:pt x="7574" y="6652"/>
                  </a:cubicBezTo>
                  <a:cubicBezTo>
                    <a:pt x="7490" y="6726"/>
                    <a:pt x="7436" y="6829"/>
                    <a:pt x="7436" y="6941"/>
                  </a:cubicBezTo>
                  <a:cubicBezTo>
                    <a:pt x="7436" y="7435"/>
                    <a:pt x="7715" y="7686"/>
                    <a:pt x="8161" y="7872"/>
                  </a:cubicBezTo>
                  <a:cubicBezTo>
                    <a:pt x="8319" y="7938"/>
                    <a:pt x="8522" y="8049"/>
                    <a:pt x="8689" y="8040"/>
                  </a:cubicBezTo>
                  <a:cubicBezTo>
                    <a:pt x="8698" y="8040"/>
                    <a:pt x="8708" y="8040"/>
                    <a:pt x="8717" y="8040"/>
                  </a:cubicBezTo>
                  <a:cubicBezTo>
                    <a:pt x="8829" y="7937"/>
                    <a:pt x="8951" y="7845"/>
                    <a:pt x="9090" y="7779"/>
                  </a:cubicBezTo>
                  <a:cubicBezTo>
                    <a:pt x="8830" y="7593"/>
                    <a:pt x="8439" y="7621"/>
                    <a:pt x="8207" y="7323"/>
                  </a:cubicBezTo>
                  <a:cubicBezTo>
                    <a:pt x="8142" y="7360"/>
                    <a:pt x="8076" y="7369"/>
                    <a:pt x="8021" y="7369"/>
                  </a:cubicBezTo>
                  <a:cubicBezTo>
                    <a:pt x="7807" y="7369"/>
                    <a:pt x="7668" y="7183"/>
                    <a:pt x="7668" y="7006"/>
                  </a:cubicBezTo>
                  <a:cubicBezTo>
                    <a:pt x="7658" y="6884"/>
                    <a:pt x="7760" y="6754"/>
                    <a:pt x="7928" y="6736"/>
                  </a:cubicBezTo>
                  <a:cubicBezTo>
                    <a:pt x="7965" y="6726"/>
                    <a:pt x="7993" y="6754"/>
                    <a:pt x="8002" y="6791"/>
                  </a:cubicBezTo>
                  <a:cubicBezTo>
                    <a:pt x="8002" y="6828"/>
                    <a:pt x="7984" y="6857"/>
                    <a:pt x="7947" y="6867"/>
                  </a:cubicBezTo>
                  <a:cubicBezTo>
                    <a:pt x="7928" y="6867"/>
                    <a:pt x="7918" y="6876"/>
                    <a:pt x="7909" y="6876"/>
                  </a:cubicBezTo>
                  <a:cubicBezTo>
                    <a:pt x="7881" y="6904"/>
                    <a:pt x="7863" y="6940"/>
                    <a:pt x="7863" y="6977"/>
                  </a:cubicBezTo>
                  <a:cubicBezTo>
                    <a:pt x="7863" y="7033"/>
                    <a:pt x="7899" y="7081"/>
                    <a:pt x="7964" y="7081"/>
                  </a:cubicBezTo>
                  <a:cubicBezTo>
                    <a:pt x="7974" y="7081"/>
                    <a:pt x="7974" y="7081"/>
                    <a:pt x="7974" y="7081"/>
                  </a:cubicBezTo>
                  <a:cubicBezTo>
                    <a:pt x="8076" y="7081"/>
                    <a:pt x="8142" y="6939"/>
                    <a:pt x="8142" y="6818"/>
                  </a:cubicBezTo>
                  <a:cubicBezTo>
                    <a:pt x="8142" y="6800"/>
                    <a:pt x="8142" y="6772"/>
                    <a:pt x="8132" y="6753"/>
                  </a:cubicBezTo>
                  <a:cubicBezTo>
                    <a:pt x="8086" y="6595"/>
                    <a:pt x="7984" y="6530"/>
                    <a:pt x="7863" y="6530"/>
                  </a:cubicBezTo>
                  <a:close/>
                  <a:moveTo>
                    <a:pt x="13691" y="6530"/>
                  </a:moveTo>
                  <a:cubicBezTo>
                    <a:pt x="13570" y="6530"/>
                    <a:pt x="13467" y="6595"/>
                    <a:pt x="13421" y="6753"/>
                  </a:cubicBezTo>
                  <a:cubicBezTo>
                    <a:pt x="13411" y="6772"/>
                    <a:pt x="13411" y="6800"/>
                    <a:pt x="13411" y="6818"/>
                  </a:cubicBezTo>
                  <a:cubicBezTo>
                    <a:pt x="13411" y="6939"/>
                    <a:pt x="13476" y="7081"/>
                    <a:pt x="13578" y="7081"/>
                  </a:cubicBezTo>
                  <a:cubicBezTo>
                    <a:pt x="13578" y="7081"/>
                    <a:pt x="13578" y="7081"/>
                    <a:pt x="13588" y="7081"/>
                  </a:cubicBezTo>
                  <a:cubicBezTo>
                    <a:pt x="13653" y="7081"/>
                    <a:pt x="13681" y="7033"/>
                    <a:pt x="13681" y="6977"/>
                  </a:cubicBezTo>
                  <a:cubicBezTo>
                    <a:pt x="13681" y="6940"/>
                    <a:pt x="13671" y="6904"/>
                    <a:pt x="13643" y="6876"/>
                  </a:cubicBezTo>
                  <a:cubicBezTo>
                    <a:pt x="13634" y="6876"/>
                    <a:pt x="13625" y="6867"/>
                    <a:pt x="13607" y="6867"/>
                  </a:cubicBezTo>
                  <a:cubicBezTo>
                    <a:pt x="13569" y="6857"/>
                    <a:pt x="13542" y="6828"/>
                    <a:pt x="13551" y="6791"/>
                  </a:cubicBezTo>
                  <a:cubicBezTo>
                    <a:pt x="13561" y="6754"/>
                    <a:pt x="13588" y="6726"/>
                    <a:pt x="13625" y="6736"/>
                  </a:cubicBezTo>
                  <a:cubicBezTo>
                    <a:pt x="13793" y="6754"/>
                    <a:pt x="13885" y="6884"/>
                    <a:pt x="13885" y="7006"/>
                  </a:cubicBezTo>
                  <a:cubicBezTo>
                    <a:pt x="13885" y="7183"/>
                    <a:pt x="13746" y="7369"/>
                    <a:pt x="13532" y="7369"/>
                  </a:cubicBezTo>
                  <a:cubicBezTo>
                    <a:pt x="13477" y="7369"/>
                    <a:pt x="13412" y="7360"/>
                    <a:pt x="13347" y="7323"/>
                  </a:cubicBezTo>
                  <a:cubicBezTo>
                    <a:pt x="13114" y="7621"/>
                    <a:pt x="12723" y="7593"/>
                    <a:pt x="12463" y="7779"/>
                  </a:cubicBezTo>
                  <a:cubicBezTo>
                    <a:pt x="12593" y="7845"/>
                    <a:pt x="12724" y="7937"/>
                    <a:pt x="12836" y="8040"/>
                  </a:cubicBezTo>
                  <a:cubicBezTo>
                    <a:pt x="12845" y="8040"/>
                    <a:pt x="12853" y="8040"/>
                    <a:pt x="12853" y="8040"/>
                  </a:cubicBezTo>
                  <a:cubicBezTo>
                    <a:pt x="13030" y="8049"/>
                    <a:pt x="13234" y="7938"/>
                    <a:pt x="13392" y="7872"/>
                  </a:cubicBezTo>
                  <a:cubicBezTo>
                    <a:pt x="13829" y="7686"/>
                    <a:pt x="14117" y="7435"/>
                    <a:pt x="14117" y="6950"/>
                  </a:cubicBezTo>
                  <a:cubicBezTo>
                    <a:pt x="14117" y="6941"/>
                    <a:pt x="14117" y="6941"/>
                    <a:pt x="14117" y="6941"/>
                  </a:cubicBezTo>
                  <a:cubicBezTo>
                    <a:pt x="14117" y="6829"/>
                    <a:pt x="14062" y="6726"/>
                    <a:pt x="13978" y="6652"/>
                  </a:cubicBezTo>
                  <a:cubicBezTo>
                    <a:pt x="13895" y="6577"/>
                    <a:pt x="13794" y="6530"/>
                    <a:pt x="13691" y="6530"/>
                  </a:cubicBezTo>
                  <a:close/>
                  <a:moveTo>
                    <a:pt x="2074" y="6672"/>
                  </a:moveTo>
                  <a:cubicBezTo>
                    <a:pt x="2083" y="6737"/>
                    <a:pt x="2083" y="6821"/>
                    <a:pt x="2074" y="6885"/>
                  </a:cubicBezTo>
                  <a:cubicBezTo>
                    <a:pt x="2036" y="6978"/>
                    <a:pt x="1924" y="7006"/>
                    <a:pt x="1905" y="7080"/>
                  </a:cubicBezTo>
                  <a:cubicBezTo>
                    <a:pt x="1933" y="7089"/>
                    <a:pt x="1961" y="7052"/>
                    <a:pt x="1998" y="7052"/>
                  </a:cubicBezTo>
                  <a:cubicBezTo>
                    <a:pt x="2063" y="7005"/>
                    <a:pt x="2157" y="6941"/>
                    <a:pt x="2138" y="6830"/>
                  </a:cubicBezTo>
                  <a:cubicBezTo>
                    <a:pt x="2129" y="6774"/>
                    <a:pt x="2139" y="6709"/>
                    <a:pt x="2074" y="6672"/>
                  </a:cubicBezTo>
                  <a:close/>
                  <a:moveTo>
                    <a:pt x="1199" y="6673"/>
                  </a:moveTo>
                  <a:cubicBezTo>
                    <a:pt x="1005" y="6729"/>
                    <a:pt x="819" y="6859"/>
                    <a:pt x="717" y="7036"/>
                  </a:cubicBezTo>
                  <a:cubicBezTo>
                    <a:pt x="689" y="7092"/>
                    <a:pt x="550" y="7455"/>
                    <a:pt x="614" y="7567"/>
                  </a:cubicBezTo>
                  <a:cubicBezTo>
                    <a:pt x="837" y="7437"/>
                    <a:pt x="838" y="7436"/>
                    <a:pt x="838" y="7436"/>
                  </a:cubicBezTo>
                  <a:cubicBezTo>
                    <a:pt x="847" y="7269"/>
                    <a:pt x="949" y="7148"/>
                    <a:pt x="1032" y="7017"/>
                  </a:cubicBezTo>
                  <a:cubicBezTo>
                    <a:pt x="1162" y="6906"/>
                    <a:pt x="1347" y="6869"/>
                    <a:pt x="1496" y="6934"/>
                  </a:cubicBezTo>
                  <a:cubicBezTo>
                    <a:pt x="1505" y="7045"/>
                    <a:pt x="1329" y="7102"/>
                    <a:pt x="1403" y="7223"/>
                  </a:cubicBezTo>
                  <a:cubicBezTo>
                    <a:pt x="1431" y="7269"/>
                    <a:pt x="1486" y="7316"/>
                    <a:pt x="1542" y="7316"/>
                  </a:cubicBezTo>
                  <a:cubicBezTo>
                    <a:pt x="1625" y="7316"/>
                    <a:pt x="1700" y="7260"/>
                    <a:pt x="1756" y="7204"/>
                  </a:cubicBezTo>
                  <a:cubicBezTo>
                    <a:pt x="1802" y="7129"/>
                    <a:pt x="1801" y="7036"/>
                    <a:pt x="1783" y="6934"/>
                  </a:cubicBezTo>
                  <a:cubicBezTo>
                    <a:pt x="1690" y="6701"/>
                    <a:pt x="1431" y="6664"/>
                    <a:pt x="1199" y="6673"/>
                  </a:cubicBezTo>
                  <a:close/>
                  <a:moveTo>
                    <a:pt x="9601" y="6678"/>
                  </a:moveTo>
                  <a:cubicBezTo>
                    <a:pt x="9601" y="6687"/>
                    <a:pt x="9601" y="6687"/>
                    <a:pt x="9601" y="6697"/>
                  </a:cubicBezTo>
                  <a:cubicBezTo>
                    <a:pt x="9601" y="6706"/>
                    <a:pt x="9601" y="6716"/>
                    <a:pt x="9601" y="6716"/>
                  </a:cubicBezTo>
                  <a:cubicBezTo>
                    <a:pt x="9601" y="6949"/>
                    <a:pt x="9825" y="7125"/>
                    <a:pt x="9955" y="7330"/>
                  </a:cubicBezTo>
                  <a:cubicBezTo>
                    <a:pt x="10030" y="7442"/>
                    <a:pt x="10065" y="7563"/>
                    <a:pt x="10093" y="7684"/>
                  </a:cubicBezTo>
                  <a:cubicBezTo>
                    <a:pt x="10102" y="7684"/>
                    <a:pt x="10112" y="7685"/>
                    <a:pt x="10121" y="7694"/>
                  </a:cubicBezTo>
                  <a:cubicBezTo>
                    <a:pt x="10140" y="7657"/>
                    <a:pt x="10150" y="7620"/>
                    <a:pt x="10168" y="7582"/>
                  </a:cubicBezTo>
                  <a:cubicBezTo>
                    <a:pt x="10168" y="7582"/>
                    <a:pt x="10168" y="7573"/>
                    <a:pt x="10168" y="7573"/>
                  </a:cubicBezTo>
                  <a:cubicBezTo>
                    <a:pt x="10150" y="7284"/>
                    <a:pt x="9796" y="7031"/>
                    <a:pt x="9796" y="6724"/>
                  </a:cubicBezTo>
                  <a:cubicBezTo>
                    <a:pt x="9796" y="6714"/>
                    <a:pt x="9796" y="6706"/>
                    <a:pt x="9796" y="6687"/>
                  </a:cubicBezTo>
                  <a:cubicBezTo>
                    <a:pt x="9796" y="6687"/>
                    <a:pt x="9796" y="6678"/>
                    <a:pt x="9806" y="6678"/>
                  </a:cubicBezTo>
                  <a:cubicBezTo>
                    <a:pt x="9769" y="6687"/>
                    <a:pt x="9730" y="6697"/>
                    <a:pt x="9693" y="6697"/>
                  </a:cubicBezTo>
                  <a:cubicBezTo>
                    <a:pt x="9674" y="6697"/>
                    <a:pt x="9647" y="6697"/>
                    <a:pt x="9628" y="6697"/>
                  </a:cubicBezTo>
                  <a:cubicBezTo>
                    <a:pt x="9619" y="6687"/>
                    <a:pt x="9610" y="6687"/>
                    <a:pt x="9601" y="6678"/>
                  </a:cubicBezTo>
                  <a:close/>
                  <a:moveTo>
                    <a:pt x="11747" y="6678"/>
                  </a:moveTo>
                  <a:cubicBezTo>
                    <a:pt x="11747" y="6678"/>
                    <a:pt x="11757" y="6687"/>
                    <a:pt x="11757" y="6687"/>
                  </a:cubicBezTo>
                  <a:cubicBezTo>
                    <a:pt x="11757" y="6706"/>
                    <a:pt x="11757" y="6714"/>
                    <a:pt x="11757" y="6724"/>
                  </a:cubicBezTo>
                  <a:cubicBezTo>
                    <a:pt x="11757" y="7031"/>
                    <a:pt x="11402" y="7284"/>
                    <a:pt x="11384" y="7573"/>
                  </a:cubicBezTo>
                  <a:cubicBezTo>
                    <a:pt x="11384" y="7573"/>
                    <a:pt x="11384" y="7582"/>
                    <a:pt x="11384" y="7582"/>
                  </a:cubicBezTo>
                  <a:cubicBezTo>
                    <a:pt x="11402" y="7620"/>
                    <a:pt x="11413" y="7657"/>
                    <a:pt x="11432" y="7694"/>
                  </a:cubicBezTo>
                  <a:cubicBezTo>
                    <a:pt x="11432" y="7685"/>
                    <a:pt x="11442" y="7684"/>
                    <a:pt x="11451" y="7684"/>
                  </a:cubicBezTo>
                  <a:cubicBezTo>
                    <a:pt x="11488" y="7563"/>
                    <a:pt x="11524" y="7442"/>
                    <a:pt x="11598" y="7330"/>
                  </a:cubicBezTo>
                  <a:cubicBezTo>
                    <a:pt x="11719" y="7125"/>
                    <a:pt x="11952" y="6949"/>
                    <a:pt x="11952" y="6716"/>
                  </a:cubicBezTo>
                  <a:cubicBezTo>
                    <a:pt x="11952" y="6716"/>
                    <a:pt x="11952" y="6706"/>
                    <a:pt x="11952" y="6697"/>
                  </a:cubicBezTo>
                  <a:cubicBezTo>
                    <a:pt x="11952" y="6687"/>
                    <a:pt x="11952" y="6687"/>
                    <a:pt x="11952" y="6678"/>
                  </a:cubicBezTo>
                  <a:cubicBezTo>
                    <a:pt x="11943" y="6687"/>
                    <a:pt x="11934" y="6687"/>
                    <a:pt x="11925" y="6697"/>
                  </a:cubicBezTo>
                  <a:cubicBezTo>
                    <a:pt x="11897" y="6697"/>
                    <a:pt x="11879" y="6697"/>
                    <a:pt x="11860" y="6697"/>
                  </a:cubicBezTo>
                  <a:cubicBezTo>
                    <a:pt x="11823" y="6697"/>
                    <a:pt x="11785" y="6687"/>
                    <a:pt x="11747" y="6678"/>
                  </a:cubicBezTo>
                  <a:close/>
                  <a:moveTo>
                    <a:pt x="5475" y="6687"/>
                  </a:moveTo>
                  <a:cubicBezTo>
                    <a:pt x="5298" y="6687"/>
                    <a:pt x="5110" y="6836"/>
                    <a:pt x="5045" y="7013"/>
                  </a:cubicBezTo>
                  <a:cubicBezTo>
                    <a:pt x="5026" y="7069"/>
                    <a:pt x="5018" y="7134"/>
                    <a:pt x="5018" y="7190"/>
                  </a:cubicBezTo>
                  <a:cubicBezTo>
                    <a:pt x="5018" y="7395"/>
                    <a:pt x="5139" y="7581"/>
                    <a:pt x="5317" y="7720"/>
                  </a:cubicBezTo>
                  <a:cubicBezTo>
                    <a:pt x="5494" y="7860"/>
                    <a:pt x="5718" y="7954"/>
                    <a:pt x="5914" y="7954"/>
                  </a:cubicBezTo>
                  <a:cubicBezTo>
                    <a:pt x="5924" y="7954"/>
                    <a:pt x="5942" y="7954"/>
                    <a:pt x="5951" y="7954"/>
                  </a:cubicBezTo>
                  <a:cubicBezTo>
                    <a:pt x="5960" y="7954"/>
                    <a:pt x="5960" y="7954"/>
                    <a:pt x="5960" y="7954"/>
                  </a:cubicBezTo>
                  <a:cubicBezTo>
                    <a:pt x="5960" y="7926"/>
                    <a:pt x="5960" y="7898"/>
                    <a:pt x="5960" y="7861"/>
                  </a:cubicBezTo>
                  <a:cubicBezTo>
                    <a:pt x="5960" y="7786"/>
                    <a:pt x="5969" y="7712"/>
                    <a:pt x="5987" y="7638"/>
                  </a:cubicBezTo>
                  <a:cubicBezTo>
                    <a:pt x="5801" y="7600"/>
                    <a:pt x="5606" y="7432"/>
                    <a:pt x="5587" y="7227"/>
                  </a:cubicBezTo>
                  <a:cubicBezTo>
                    <a:pt x="5587" y="7227"/>
                    <a:pt x="5587" y="7227"/>
                    <a:pt x="5587" y="7218"/>
                  </a:cubicBezTo>
                  <a:cubicBezTo>
                    <a:pt x="5541" y="7181"/>
                    <a:pt x="5493" y="7114"/>
                    <a:pt x="5493" y="7040"/>
                  </a:cubicBezTo>
                  <a:cubicBezTo>
                    <a:pt x="5493" y="7012"/>
                    <a:pt x="5503" y="6995"/>
                    <a:pt x="5503" y="6967"/>
                  </a:cubicBezTo>
                  <a:cubicBezTo>
                    <a:pt x="5512" y="6939"/>
                    <a:pt x="5550" y="6910"/>
                    <a:pt x="5587" y="6929"/>
                  </a:cubicBezTo>
                  <a:cubicBezTo>
                    <a:pt x="5625" y="6938"/>
                    <a:pt x="5642" y="6975"/>
                    <a:pt x="5633" y="7013"/>
                  </a:cubicBezTo>
                  <a:cubicBezTo>
                    <a:pt x="5633" y="7022"/>
                    <a:pt x="5633" y="7031"/>
                    <a:pt x="5633" y="7040"/>
                  </a:cubicBezTo>
                  <a:cubicBezTo>
                    <a:pt x="5633" y="7049"/>
                    <a:pt x="5633" y="7059"/>
                    <a:pt x="5633" y="7068"/>
                  </a:cubicBezTo>
                  <a:cubicBezTo>
                    <a:pt x="5652" y="7087"/>
                    <a:pt x="5670" y="7088"/>
                    <a:pt x="5688" y="7098"/>
                  </a:cubicBezTo>
                  <a:cubicBezTo>
                    <a:pt x="5716" y="7098"/>
                    <a:pt x="5746" y="7077"/>
                    <a:pt x="5774" y="7049"/>
                  </a:cubicBezTo>
                  <a:cubicBezTo>
                    <a:pt x="5793" y="7021"/>
                    <a:pt x="5801" y="6995"/>
                    <a:pt x="5801" y="6967"/>
                  </a:cubicBezTo>
                  <a:cubicBezTo>
                    <a:pt x="5801" y="6892"/>
                    <a:pt x="5746" y="6808"/>
                    <a:pt x="5680" y="6752"/>
                  </a:cubicBezTo>
                  <a:cubicBezTo>
                    <a:pt x="5615" y="6706"/>
                    <a:pt x="5541" y="6687"/>
                    <a:pt x="5475" y="6687"/>
                  </a:cubicBezTo>
                  <a:close/>
                  <a:moveTo>
                    <a:pt x="16080" y="6687"/>
                  </a:moveTo>
                  <a:cubicBezTo>
                    <a:pt x="16006" y="6687"/>
                    <a:pt x="15940" y="6706"/>
                    <a:pt x="15875" y="6752"/>
                  </a:cubicBezTo>
                  <a:cubicBezTo>
                    <a:pt x="15810" y="6808"/>
                    <a:pt x="15746" y="6892"/>
                    <a:pt x="15755" y="6967"/>
                  </a:cubicBezTo>
                  <a:cubicBezTo>
                    <a:pt x="15755" y="6995"/>
                    <a:pt x="15764" y="7021"/>
                    <a:pt x="15782" y="7049"/>
                  </a:cubicBezTo>
                  <a:cubicBezTo>
                    <a:pt x="15810" y="7077"/>
                    <a:pt x="15838" y="7098"/>
                    <a:pt x="15866" y="7098"/>
                  </a:cubicBezTo>
                  <a:cubicBezTo>
                    <a:pt x="15884" y="7088"/>
                    <a:pt x="15903" y="7087"/>
                    <a:pt x="15921" y="7068"/>
                  </a:cubicBezTo>
                  <a:cubicBezTo>
                    <a:pt x="15921" y="7059"/>
                    <a:pt x="15921" y="7049"/>
                    <a:pt x="15921" y="7040"/>
                  </a:cubicBezTo>
                  <a:cubicBezTo>
                    <a:pt x="15921" y="7031"/>
                    <a:pt x="15921" y="7022"/>
                    <a:pt x="15921" y="7013"/>
                  </a:cubicBezTo>
                  <a:cubicBezTo>
                    <a:pt x="15912" y="6975"/>
                    <a:pt x="15932" y="6938"/>
                    <a:pt x="15969" y="6929"/>
                  </a:cubicBezTo>
                  <a:cubicBezTo>
                    <a:pt x="15997" y="6910"/>
                    <a:pt x="16033" y="6939"/>
                    <a:pt x="16052" y="6967"/>
                  </a:cubicBezTo>
                  <a:cubicBezTo>
                    <a:pt x="16052" y="6995"/>
                    <a:pt x="16061" y="7012"/>
                    <a:pt x="16061" y="7040"/>
                  </a:cubicBezTo>
                  <a:cubicBezTo>
                    <a:pt x="16061" y="7114"/>
                    <a:pt x="16016" y="7181"/>
                    <a:pt x="15960" y="7218"/>
                  </a:cubicBezTo>
                  <a:cubicBezTo>
                    <a:pt x="15969" y="7227"/>
                    <a:pt x="15969" y="7227"/>
                    <a:pt x="15969" y="7227"/>
                  </a:cubicBezTo>
                  <a:cubicBezTo>
                    <a:pt x="15951" y="7432"/>
                    <a:pt x="15755" y="7600"/>
                    <a:pt x="15569" y="7638"/>
                  </a:cubicBezTo>
                  <a:cubicBezTo>
                    <a:pt x="15588" y="7712"/>
                    <a:pt x="15596" y="7786"/>
                    <a:pt x="15596" y="7861"/>
                  </a:cubicBezTo>
                  <a:cubicBezTo>
                    <a:pt x="15596" y="7898"/>
                    <a:pt x="15596" y="7926"/>
                    <a:pt x="15587" y="7954"/>
                  </a:cubicBezTo>
                  <a:cubicBezTo>
                    <a:pt x="15596" y="7954"/>
                    <a:pt x="15597" y="7954"/>
                    <a:pt x="15606" y="7954"/>
                  </a:cubicBezTo>
                  <a:cubicBezTo>
                    <a:pt x="15615" y="7954"/>
                    <a:pt x="15633" y="7954"/>
                    <a:pt x="15642" y="7954"/>
                  </a:cubicBezTo>
                  <a:cubicBezTo>
                    <a:pt x="15837" y="7954"/>
                    <a:pt x="16061" y="7860"/>
                    <a:pt x="16238" y="7720"/>
                  </a:cubicBezTo>
                  <a:cubicBezTo>
                    <a:pt x="16414" y="7581"/>
                    <a:pt x="16535" y="7395"/>
                    <a:pt x="16535" y="7190"/>
                  </a:cubicBezTo>
                  <a:cubicBezTo>
                    <a:pt x="16535" y="7134"/>
                    <a:pt x="16526" y="7069"/>
                    <a:pt x="16507" y="7013"/>
                  </a:cubicBezTo>
                  <a:cubicBezTo>
                    <a:pt x="16442" y="6836"/>
                    <a:pt x="16256" y="6687"/>
                    <a:pt x="16080" y="6687"/>
                  </a:cubicBezTo>
                  <a:close/>
                  <a:moveTo>
                    <a:pt x="20617" y="6692"/>
                  </a:moveTo>
                  <a:cubicBezTo>
                    <a:pt x="20605" y="6688"/>
                    <a:pt x="20593" y="6691"/>
                    <a:pt x="20588" y="6710"/>
                  </a:cubicBezTo>
                  <a:cubicBezTo>
                    <a:pt x="20542" y="6784"/>
                    <a:pt x="20588" y="6859"/>
                    <a:pt x="20616" y="6924"/>
                  </a:cubicBezTo>
                  <a:cubicBezTo>
                    <a:pt x="20626" y="6990"/>
                    <a:pt x="20691" y="7083"/>
                    <a:pt x="20607" y="7129"/>
                  </a:cubicBezTo>
                  <a:cubicBezTo>
                    <a:pt x="20458" y="7148"/>
                    <a:pt x="20299" y="7120"/>
                    <a:pt x="20179" y="7223"/>
                  </a:cubicBezTo>
                  <a:cubicBezTo>
                    <a:pt x="20048" y="7251"/>
                    <a:pt x="19993" y="7371"/>
                    <a:pt x="19956" y="7474"/>
                  </a:cubicBezTo>
                  <a:cubicBezTo>
                    <a:pt x="19928" y="7586"/>
                    <a:pt x="19947" y="7697"/>
                    <a:pt x="20021" y="7790"/>
                  </a:cubicBezTo>
                  <a:cubicBezTo>
                    <a:pt x="20058" y="7846"/>
                    <a:pt x="20132" y="7856"/>
                    <a:pt x="20188" y="7865"/>
                  </a:cubicBezTo>
                  <a:cubicBezTo>
                    <a:pt x="20253" y="7865"/>
                    <a:pt x="20346" y="7837"/>
                    <a:pt x="20355" y="7753"/>
                  </a:cubicBezTo>
                  <a:cubicBezTo>
                    <a:pt x="20402" y="7614"/>
                    <a:pt x="20253" y="7548"/>
                    <a:pt x="20179" y="7474"/>
                  </a:cubicBezTo>
                  <a:cubicBezTo>
                    <a:pt x="20197" y="7399"/>
                    <a:pt x="20272" y="7390"/>
                    <a:pt x="20328" y="7362"/>
                  </a:cubicBezTo>
                  <a:cubicBezTo>
                    <a:pt x="20467" y="7315"/>
                    <a:pt x="20615" y="7371"/>
                    <a:pt x="20736" y="7455"/>
                  </a:cubicBezTo>
                  <a:cubicBezTo>
                    <a:pt x="20885" y="7585"/>
                    <a:pt x="20941" y="7800"/>
                    <a:pt x="20922" y="8005"/>
                  </a:cubicBezTo>
                  <a:cubicBezTo>
                    <a:pt x="20969" y="8042"/>
                    <a:pt x="21016" y="8117"/>
                    <a:pt x="21081" y="8135"/>
                  </a:cubicBezTo>
                  <a:cubicBezTo>
                    <a:pt x="21128" y="8033"/>
                    <a:pt x="21118" y="7921"/>
                    <a:pt x="21136" y="7809"/>
                  </a:cubicBezTo>
                  <a:cubicBezTo>
                    <a:pt x="21118" y="7604"/>
                    <a:pt x="21016" y="7437"/>
                    <a:pt x="20895" y="7288"/>
                  </a:cubicBezTo>
                  <a:cubicBezTo>
                    <a:pt x="20849" y="7232"/>
                    <a:pt x="20764" y="7222"/>
                    <a:pt x="20736" y="7157"/>
                  </a:cubicBezTo>
                  <a:cubicBezTo>
                    <a:pt x="20755" y="7138"/>
                    <a:pt x="20783" y="7148"/>
                    <a:pt x="20783" y="7120"/>
                  </a:cubicBezTo>
                  <a:cubicBezTo>
                    <a:pt x="20802" y="7027"/>
                    <a:pt x="20774" y="6934"/>
                    <a:pt x="20755" y="6850"/>
                  </a:cubicBezTo>
                  <a:cubicBezTo>
                    <a:pt x="20653" y="6710"/>
                    <a:pt x="20653" y="6710"/>
                    <a:pt x="20653" y="6710"/>
                  </a:cubicBezTo>
                  <a:cubicBezTo>
                    <a:pt x="20643" y="6705"/>
                    <a:pt x="20630" y="6695"/>
                    <a:pt x="20617" y="6692"/>
                  </a:cubicBezTo>
                  <a:close/>
                  <a:moveTo>
                    <a:pt x="1977" y="6729"/>
                  </a:moveTo>
                  <a:cubicBezTo>
                    <a:pt x="1922" y="6738"/>
                    <a:pt x="1849" y="6748"/>
                    <a:pt x="1794" y="6776"/>
                  </a:cubicBezTo>
                  <a:cubicBezTo>
                    <a:pt x="1840" y="6822"/>
                    <a:pt x="1840" y="6914"/>
                    <a:pt x="1904" y="6933"/>
                  </a:cubicBezTo>
                  <a:cubicBezTo>
                    <a:pt x="1959" y="6914"/>
                    <a:pt x="2005" y="6868"/>
                    <a:pt x="2005" y="6803"/>
                  </a:cubicBezTo>
                  <a:cubicBezTo>
                    <a:pt x="1978" y="6729"/>
                    <a:pt x="1977" y="6729"/>
                    <a:pt x="1977" y="6729"/>
                  </a:cubicBezTo>
                  <a:close/>
                  <a:moveTo>
                    <a:pt x="8506" y="6800"/>
                  </a:moveTo>
                  <a:cubicBezTo>
                    <a:pt x="8496" y="6940"/>
                    <a:pt x="8450" y="7078"/>
                    <a:pt x="8367" y="7180"/>
                  </a:cubicBezTo>
                  <a:cubicBezTo>
                    <a:pt x="8589" y="7460"/>
                    <a:pt x="9016" y="7461"/>
                    <a:pt x="9303" y="7685"/>
                  </a:cubicBezTo>
                  <a:cubicBezTo>
                    <a:pt x="9340" y="7676"/>
                    <a:pt x="9369" y="7667"/>
                    <a:pt x="9406" y="7658"/>
                  </a:cubicBezTo>
                  <a:cubicBezTo>
                    <a:pt x="9146" y="7499"/>
                    <a:pt x="8820" y="7405"/>
                    <a:pt x="8626" y="7098"/>
                  </a:cubicBezTo>
                  <a:cubicBezTo>
                    <a:pt x="8570" y="7004"/>
                    <a:pt x="8533" y="6903"/>
                    <a:pt x="8506" y="6800"/>
                  </a:cubicBezTo>
                  <a:close/>
                  <a:moveTo>
                    <a:pt x="13051" y="6800"/>
                  </a:moveTo>
                  <a:cubicBezTo>
                    <a:pt x="13023" y="6903"/>
                    <a:pt x="12987" y="7004"/>
                    <a:pt x="12922" y="7098"/>
                  </a:cubicBezTo>
                  <a:cubicBezTo>
                    <a:pt x="12735" y="7405"/>
                    <a:pt x="12409" y="7499"/>
                    <a:pt x="12147" y="7658"/>
                  </a:cubicBezTo>
                  <a:cubicBezTo>
                    <a:pt x="12175" y="7667"/>
                    <a:pt x="12211" y="7676"/>
                    <a:pt x="12249" y="7685"/>
                  </a:cubicBezTo>
                  <a:cubicBezTo>
                    <a:pt x="12538" y="7461"/>
                    <a:pt x="12967" y="7460"/>
                    <a:pt x="13182" y="7180"/>
                  </a:cubicBezTo>
                  <a:cubicBezTo>
                    <a:pt x="13107" y="7078"/>
                    <a:pt x="13060" y="6940"/>
                    <a:pt x="13051" y="6800"/>
                  </a:cubicBezTo>
                  <a:close/>
                  <a:moveTo>
                    <a:pt x="20523" y="6912"/>
                  </a:moveTo>
                  <a:cubicBezTo>
                    <a:pt x="20450" y="6894"/>
                    <a:pt x="20402" y="6988"/>
                    <a:pt x="20356" y="7045"/>
                  </a:cubicBezTo>
                  <a:cubicBezTo>
                    <a:pt x="20375" y="7054"/>
                    <a:pt x="20375" y="7054"/>
                    <a:pt x="20375" y="7054"/>
                  </a:cubicBezTo>
                  <a:cubicBezTo>
                    <a:pt x="20440" y="7035"/>
                    <a:pt x="20560" y="7111"/>
                    <a:pt x="20569" y="6997"/>
                  </a:cubicBezTo>
                  <a:cubicBezTo>
                    <a:pt x="20523" y="6912"/>
                    <a:pt x="20523" y="6912"/>
                    <a:pt x="20523" y="6912"/>
                  </a:cubicBezTo>
                  <a:close/>
                  <a:moveTo>
                    <a:pt x="19547" y="6916"/>
                  </a:moveTo>
                  <a:cubicBezTo>
                    <a:pt x="19435" y="6962"/>
                    <a:pt x="19453" y="7073"/>
                    <a:pt x="19407" y="7147"/>
                  </a:cubicBezTo>
                  <a:cubicBezTo>
                    <a:pt x="19360" y="7314"/>
                    <a:pt x="19454" y="7482"/>
                    <a:pt x="19565" y="7602"/>
                  </a:cubicBezTo>
                  <a:cubicBezTo>
                    <a:pt x="19658" y="7649"/>
                    <a:pt x="19751" y="7714"/>
                    <a:pt x="19854" y="7696"/>
                  </a:cubicBezTo>
                  <a:cubicBezTo>
                    <a:pt x="19928" y="7491"/>
                    <a:pt x="19593" y="7528"/>
                    <a:pt x="19611" y="7315"/>
                  </a:cubicBezTo>
                  <a:cubicBezTo>
                    <a:pt x="19556" y="7212"/>
                    <a:pt x="19630" y="7119"/>
                    <a:pt x="19630" y="7008"/>
                  </a:cubicBezTo>
                  <a:cubicBezTo>
                    <a:pt x="19612" y="6980"/>
                    <a:pt x="19602" y="6916"/>
                    <a:pt x="19547" y="6916"/>
                  </a:cubicBezTo>
                  <a:close/>
                  <a:moveTo>
                    <a:pt x="6119" y="6920"/>
                  </a:moveTo>
                  <a:cubicBezTo>
                    <a:pt x="6128" y="6929"/>
                    <a:pt x="6127" y="6941"/>
                    <a:pt x="6127" y="6950"/>
                  </a:cubicBezTo>
                  <a:cubicBezTo>
                    <a:pt x="6127" y="7071"/>
                    <a:pt x="6081" y="7201"/>
                    <a:pt x="5960" y="7266"/>
                  </a:cubicBezTo>
                  <a:cubicBezTo>
                    <a:pt x="5932" y="7285"/>
                    <a:pt x="5896" y="7294"/>
                    <a:pt x="5859" y="7303"/>
                  </a:cubicBezTo>
                  <a:cubicBezTo>
                    <a:pt x="5905" y="7359"/>
                    <a:pt x="5968" y="7388"/>
                    <a:pt x="6043" y="7407"/>
                  </a:cubicBezTo>
                  <a:cubicBezTo>
                    <a:pt x="6061" y="7407"/>
                    <a:pt x="6061" y="7415"/>
                    <a:pt x="6061" y="7424"/>
                  </a:cubicBezTo>
                  <a:cubicBezTo>
                    <a:pt x="6099" y="7359"/>
                    <a:pt x="6128" y="7303"/>
                    <a:pt x="6174" y="7238"/>
                  </a:cubicBezTo>
                  <a:cubicBezTo>
                    <a:pt x="6221" y="7182"/>
                    <a:pt x="6266" y="7135"/>
                    <a:pt x="6322" y="7098"/>
                  </a:cubicBezTo>
                  <a:cubicBezTo>
                    <a:pt x="6303" y="7088"/>
                    <a:pt x="6285" y="7070"/>
                    <a:pt x="6257" y="7052"/>
                  </a:cubicBezTo>
                  <a:cubicBezTo>
                    <a:pt x="6210" y="7014"/>
                    <a:pt x="6165" y="6966"/>
                    <a:pt x="6119" y="6920"/>
                  </a:cubicBezTo>
                  <a:close/>
                  <a:moveTo>
                    <a:pt x="15430" y="6920"/>
                  </a:moveTo>
                  <a:cubicBezTo>
                    <a:pt x="15393" y="6966"/>
                    <a:pt x="15346" y="7014"/>
                    <a:pt x="15300" y="7052"/>
                  </a:cubicBezTo>
                  <a:cubicBezTo>
                    <a:pt x="15272" y="7070"/>
                    <a:pt x="15254" y="7088"/>
                    <a:pt x="15235" y="7098"/>
                  </a:cubicBezTo>
                  <a:cubicBezTo>
                    <a:pt x="15291" y="7135"/>
                    <a:pt x="15338" y="7182"/>
                    <a:pt x="15385" y="7238"/>
                  </a:cubicBezTo>
                  <a:cubicBezTo>
                    <a:pt x="15422" y="7303"/>
                    <a:pt x="15458" y="7359"/>
                    <a:pt x="15486" y="7424"/>
                  </a:cubicBezTo>
                  <a:cubicBezTo>
                    <a:pt x="15495" y="7415"/>
                    <a:pt x="15495" y="7407"/>
                    <a:pt x="15505" y="7407"/>
                  </a:cubicBezTo>
                  <a:cubicBezTo>
                    <a:pt x="15588" y="7388"/>
                    <a:pt x="15654" y="7359"/>
                    <a:pt x="15700" y="7303"/>
                  </a:cubicBezTo>
                  <a:cubicBezTo>
                    <a:pt x="15663" y="7294"/>
                    <a:pt x="15624" y="7285"/>
                    <a:pt x="15587" y="7266"/>
                  </a:cubicBezTo>
                  <a:cubicBezTo>
                    <a:pt x="15476" y="7201"/>
                    <a:pt x="15430" y="7071"/>
                    <a:pt x="15430" y="6950"/>
                  </a:cubicBezTo>
                  <a:cubicBezTo>
                    <a:pt x="15430" y="6941"/>
                    <a:pt x="15430" y="6929"/>
                    <a:pt x="15430" y="6920"/>
                  </a:cubicBezTo>
                  <a:close/>
                  <a:moveTo>
                    <a:pt x="1338" y="6990"/>
                  </a:moveTo>
                  <a:cubicBezTo>
                    <a:pt x="1264" y="6981"/>
                    <a:pt x="1189" y="7008"/>
                    <a:pt x="1133" y="7046"/>
                  </a:cubicBezTo>
                  <a:cubicBezTo>
                    <a:pt x="1022" y="7111"/>
                    <a:pt x="975" y="7251"/>
                    <a:pt x="957" y="7372"/>
                  </a:cubicBezTo>
                  <a:cubicBezTo>
                    <a:pt x="1031" y="7419"/>
                    <a:pt x="1041" y="7316"/>
                    <a:pt x="1059" y="7270"/>
                  </a:cubicBezTo>
                  <a:cubicBezTo>
                    <a:pt x="1115" y="7149"/>
                    <a:pt x="1254" y="7092"/>
                    <a:pt x="1338" y="7008"/>
                  </a:cubicBezTo>
                  <a:cubicBezTo>
                    <a:pt x="1338" y="6989"/>
                    <a:pt x="1338" y="6990"/>
                    <a:pt x="1338" y="6990"/>
                  </a:cubicBezTo>
                  <a:close/>
                  <a:moveTo>
                    <a:pt x="19715" y="7089"/>
                  </a:moveTo>
                  <a:cubicBezTo>
                    <a:pt x="19660" y="7145"/>
                    <a:pt x="19677" y="7228"/>
                    <a:pt x="19687" y="7303"/>
                  </a:cubicBezTo>
                  <a:cubicBezTo>
                    <a:pt x="19723" y="7368"/>
                    <a:pt x="19761" y="7471"/>
                    <a:pt x="19853" y="7471"/>
                  </a:cubicBezTo>
                  <a:cubicBezTo>
                    <a:pt x="19880" y="7453"/>
                    <a:pt x="19889" y="7416"/>
                    <a:pt x="19880" y="7388"/>
                  </a:cubicBezTo>
                  <a:cubicBezTo>
                    <a:pt x="19751" y="7332"/>
                    <a:pt x="19788" y="7155"/>
                    <a:pt x="19715" y="7089"/>
                  </a:cubicBezTo>
                  <a:close/>
                  <a:moveTo>
                    <a:pt x="19874" y="7146"/>
                  </a:moveTo>
                  <a:cubicBezTo>
                    <a:pt x="19846" y="7155"/>
                    <a:pt x="19855" y="7202"/>
                    <a:pt x="19855" y="7221"/>
                  </a:cubicBezTo>
                  <a:cubicBezTo>
                    <a:pt x="19864" y="7259"/>
                    <a:pt x="19882" y="7297"/>
                    <a:pt x="19928" y="7297"/>
                  </a:cubicBezTo>
                  <a:cubicBezTo>
                    <a:pt x="19992" y="7297"/>
                    <a:pt x="20020" y="7212"/>
                    <a:pt x="20075" y="7174"/>
                  </a:cubicBezTo>
                  <a:cubicBezTo>
                    <a:pt x="20020" y="7146"/>
                    <a:pt x="19938" y="7146"/>
                    <a:pt x="19874" y="7146"/>
                  </a:cubicBezTo>
                  <a:close/>
                  <a:moveTo>
                    <a:pt x="8337" y="7221"/>
                  </a:moveTo>
                  <a:cubicBezTo>
                    <a:pt x="8309" y="7249"/>
                    <a:pt x="8283" y="7276"/>
                    <a:pt x="8245" y="7304"/>
                  </a:cubicBezTo>
                  <a:cubicBezTo>
                    <a:pt x="8459" y="7573"/>
                    <a:pt x="8849" y="7546"/>
                    <a:pt x="9128" y="7759"/>
                  </a:cubicBezTo>
                  <a:cubicBezTo>
                    <a:pt x="9174" y="7741"/>
                    <a:pt x="9211" y="7722"/>
                    <a:pt x="9257" y="7704"/>
                  </a:cubicBezTo>
                  <a:cubicBezTo>
                    <a:pt x="8988" y="7509"/>
                    <a:pt x="8570" y="7509"/>
                    <a:pt x="8337" y="7221"/>
                  </a:cubicBezTo>
                  <a:close/>
                  <a:moveTo>
                    <a:pt x="13219" y="7221"/>
                  </a:moveTo>
                  <a:cubicBezTo>
                    <a:pt x="12978" y="7509"/>
                    <a:pt x="12569" y="7509"/>
                    <a:pt x="12299" y="7704"/>
                  </a:cubicBezTo>
                  <a:cubicBezTo>
                    <a:pt x="12346" y="7722"/>
                    <a:pt x="12383" y="7741"/>
                    <a:pt x="12420" y="7759"/>
                  </a:cubicBezTo>
                  <a:cubicBezTo>
                    <a:pt x="12709" y="7546"/>
                    <a:pt x="13100" y="7573"/>
                    <a:pt x="13314" y="7304"/>
                  </a:cubicBezTo>
                  <a:cubicBezTo>
                    <a:pt x="13276" y="7276"/>
                    <a:pt x="13247" y="7249"/>
                    <a:pt x="13219" y="7221"/>
                  </a:cubicBezTo>
                  <a:close/>
                  <a:moveTo>
                    <a:pt x="5633" y="7254"/>
                  </a:moveTo>
                  <a:cubicBezTo>
                    <a:pt x="5661" y="7414"/>
                    <a:pt x="5838" y="7565"/>
                    <a:pt x="5997" y="7593"/>
                  </a:cubicBezTo>
                  <a:cubicBezTo>
                    <a:pt x="6015" y="7546"/>
                    <a:pt x="6036" y="7490"/>
                    <a:pt x="6054" y="7443"/>
                  </a:cubicBezTo>
                  <a:cubicBezTo>
                    <a:pt x="6054" y="7443"/>
                    <a:pt x="6043" y="7443"/>
                    <a:pt x="6043" y="7443"/>
                  </a:cubicBezTo>
                  <a:cubicBezTo>
                    <a:pt x="5940" y="7434"/>
                    <a:pt x="5857" y="7378"/>
                    <a:pt x="5792" y="7303"/>
                  </a:cubicBezTo>
                  <a:cubicBezTo>
                    <a:pt x="5736" y="7293"/>
                    <a:pt x="5689" y="7283"/>
                    <a:pt x="5633" y="7254"/>
                  </a:cubicBezTo>
                  <a:close/>
                  <a:moveTo>
                    <a:pt x="15925" y="7254"/>
                  </a:moveTo>
                  <a:cubicBezTo>
                    <a:pt x="15869" y="7283"/>
                    <a:pt x="15812" y="7293"/>
                    <a:pt x="15756" y="7303"/>
                  </a:cubicBezTo>
                  <a:cubicBezTo>
                    <a:pt x="15700" y="7378"/>
                    <a:pt x="15616" y="7434"/>
                    <a:pt x="15513" y="7443"/>
                  </a:cubicBezTo>
                  <a:cubicBezTo>
                    <a:pt x="15504" y="7443"/>
                    <a:pt x="15505" y="7443"/>
                    <a:pt x="15505" y="7443"/>
                  </a:cubicBezTo>
                  <a:cubicBezTo>
                    <a:pt x="15523" y="7490"/>
                    <a:pt x="15541" y="7546"/>
                    <a:pt x="15560" y="7593"/>
                  </a:cubicBezTo>
                  <a:cubicBezTo>
                    <a:pt x="15719" y="7565"/>
                    <a:pt x="15897" y="7414"/>
                    <a:pt x="15925" y="7254"/>
                  </a:cubicBezTo>
                  <a:close/>
                  <a:moveTo>
                    <a:pt x="6770" y="7303"/>
                  </a:moveTo>
                  <a:cubicBezTo>
                    <a:pt x="6528" y="7303"/>
                    <a:pt x="6370" y="7535"/>
                    <a:pt x="6370" y="7815"/>
                  </a:cubicBezTo>
                  <a:cubicBezTo>
                    <a:pt x="6370" y="7843"/>
                    <a:pt x="6379" y="7872"/>
                    <a:pt x="6379" y="7909"/>
                  </a:cubicBezTo>
                  <a:cubicBezTo>
                    <a:pt x="6435" y="8291"/>
                    <a:pt x="6741" y="8571"/>
                    <a:pt x="7122" y="8571"/>
                  </a:cubicBezTo>
                  <a:cubicBezTo>
                    <a:pt x="7140" y="8571"/>
                    <a:pt x="7170" y="8571"/>
                    <a:pt x="7198" y="8571"/>
                  </a:cubicBezTo>
                  <a:cubicBezTo>
                    <a:pt x="7105" y="8235"/>
                    <a:pt x="6852" y="7936"/>
                    <a:pt x="6852" y="7535"/>
                  </a:cubicBezTo>
                  <a:cubicBezTo>
                    <a:pt x="6852" y="7470"/>
                    <a:pt x="6852" y="7405"/>
                    <a:pt x="6871" y="7330"/>
                  </a:cubicBezTo>
                  <a:cubicBezTo>
                    <a:pt x="6871" y="7330"/>
                    <a:pt x="6880" y="7322"/>
                    <a:pt x="6880" y="7312"/>
                  </a:cubicBezTo>
                  <a:cubicBezTo>
                    <a:pt x="6843" y="7303"/>
                    <a:pt x="6807" y="7303"/>
                    <a:pt x="6770" y="7303"/>
                  </a:cubicBezTo>
                  <a:close/>
                  <a:moveTo>
                    <a:pt x="14789" y="7303"/>
                  </a:moveTo>
                  <a:cubicBezTo>
                    <a:pt x="14752" y="7303"/>
                    <a:pt x="14713" y="7303"/>
                    <a:pt x="14676" y="7312"/>
                  </a:cubicBezTo>
                  <a:cubicBezTo>
                    <a:pt x="14676" y="7322"/>
                    <a:pt x="14686" y="7330"/>
                    <a:pt x="14686" y="7330"/>
                  </a:cubicBezTo>
                  <a:cubicBezTo>
                    <a:pt x="14695" y="7405"/>
                    <a:pt x="14706" y="7470"/>
                    <a:pt x="14706" y="7535"/>
                  </a:cubicBezTo>
                  <a:cubicBezTo>
                    <a:pt x="14706" y="7936"/>
                    <a:pt x="14454" y="8235"/>
                    <a:pt x="14361" y="8571"/>
                  </a:cubicBezTo>
                  <a:cubicBezTo>
                    <a:pt x="14389" y="8571"/>
                    <a:pt x="14407" y="8571"/>
                    <a:pt x="14435" y="8571"/>
                  </a:cubicBezTo>
                  <a:cubicBezTo>
                    <a:pt x="14816" y="8571"/>
                    <a:pt x="15124" y="8291"/>
                    <a:pt x="15180" y="7909"/>
                  </a:cubicBezTo>
                  <a:cubicBezTo>
                    <a:pt x="15180" y="7872"/>
                    <a:pt x="15180" y="7843"/>
                    <a:pt x="15180" y="7815"/>
                  </a:cubicBezTo>
                  <a:cubicBezTo>
                    <a:pt x="15180" y="7535"/>
                    <a:pt x="15031" y="7303"/>
                    <a:pt x="14789" y="7303"/>
                  </a:cubicBezTo>
                  <a:close/>
                  <a:moveTo>
                    <a:pt x="10762" y="7385"/>
                  </a:moveTo>
                  <a:cubicBezTo>
                    <a:pt x="10660" y="7395"/>
                    <a:pt x="10586" y="7422"/>
                    <a:pt x="10521" y="7441"/>
                  </a:cubicBezTo>
                  <a:cubicBezTo>
                    <a:pt x="10512" y="7459"/>
                    <a:pt x="10494" y="7469"/>
                    <a:pt x="10475" y="7479"/>
                  </a:cubicBezTo>
                  <a:cubicBezTo>
                    <a:pt x="10466" y="7479"/>
                    <a:pt x="10466" y="7479"/>
                    <a:pt x="10457" y="7479"/>
                  </a:cubicBezTo>
                  <a:cubicBezTo>
                    <a:pt x="10410" y="7497"/>
                    <a:pt x="10371" y="7535"/>
                    <a:pt x="10344" y="7563"/>
                  </a:cubicBezTo>
                  <a:cubicBezTo>
                    <a:pt x="10260" y="7657"/>
                    <a:pt x="10233" y="7769"/>
                    <a:pt x="10233" y="7909"/>
                  </a:cubicBezTo>
                  <a:cubicBezTo>
                    <a:pt x="10233" y="8152"/>
                    <a:pt x="10336" y="8459"/>
                    <a:pt x="10447" y="8749"/>
                  </a:cubicBezTo>
                  <a:cubicBezTo>
                    <a:pt x="10447" y="8749"/>
                    <a:pt x="10447" y="8749"/>
                    <a:pt x="10447" y="8739"/>
                  </a:cubicBezTo>
                  <a:cubicBezTo>
                    <a:pt x="10447" y="8590"/>
                    <a:pt x="10456" y="8441"/>
                    <a:pt x="10502" y="8319"/>
                  </a:cubicBezTo>
                  <a:cubicBezTo>
                    <a:pt x="10549" y="8198"/>
                    <a:pt x="10642" y="8105"/>
                    <a:pt x="10772" y="8105"/>
                  </a:cubicBezTo>
                  <a:cubicBezTo>
                    <a:pt x="10911" y="8105"/>
                    <a:pt x="11004" y="8198"/>
                    <a:pt x="11051" y="8319"/>
                  </a:cubicBezTo>
                  <a:cubicBezTo>
                    <a:pt x="11097" y="8441"/>
                    <a:pt x="11106" y="8590"/>
                    <a:pt x="11106" y="8739"/>
                  </a:cubicBezTo>
                  <a:cubicBezTo>
                    <a:pt x="11106" y="8749"/>
                    <a:pt x="11106" y="8749"/>
                    <a:pt x="11106" y="8749"/>
                  </a:cubicBezTo>
                  <a:cubicBezTo>
                    <a:pt x="11218" y="8459"/>
                    <a:pt x="11319" y="8152"/>
                    <a:pt x="11319" y="7909"/>
                  </a:cubicBezTo>
                  <a:cubicBezTo>
                    <a:pt x="11319" y="7769"/>
                    <a:pt x="11292" y="7657"/>
                    <a:pt x="11208" y="7563"/>
                  </a:cubicBezTo>
                  <a:cubicBezTo>
                    <a:pt x="11181" y="7535"/>
                    <a:pt x="11143" y="7497"/>
                    <a:pt x="11097" y="7469"/>
                  </a:cubicBezTo>
                  <a:cubicBezTo>
                    <a:pt x="11087" y="7478"/>
                    <a:pt x="11087" y="7479"/>
                    <a:pt x="11087" y="7479"/>
                  </a:cubicBezTo>
                  <a:cubicBezTo>
                    <a:pt x="11078" y="7479"/>
                    <a:pt x="11078" y="7479"/>
                    <a:pt x="11078" y="7479"/>
                  </a:cubicBezTo>
                  <a:cubicBezTo>
                    <a:pt x="11059" y="7469"/>
                    <a:pt x="11041" y="7459"/>
                    <a:pt x="11032" y="7441"/>
                  </a:cubicBezTo>
                  <a:cubicBezTo>
                    <a:pt x="10967" y="7422"/>
                    <a:pt x="10884" y="7395"/>
                    <a:pt x="10791" y="7385"/>
                  </a:cubicBezTo>
                  <a:cubicBezTo>
                    <a:pt x="10763" y="7385"/>
                    <a:pt x="10762" y="7385"/>
                    <a:pt x="10762" y="7385"/>
                  </a:cubicBezTo>
                  <a:close/>
                  <a:moveTo>
                    <a:pt x="6989" y="7424"/>
                  </a:moveTo>
                  <a:cubicBezTo>
                    <a:pt x="6979" y="7462"/>
                    <a:pt x="6980" y="7498"/>
                    <a:pt x="6980" y="7535"/>
                  </a:cubicBezTo>
                  <a:cubicBezTo>
                    <a:pt x="6980" y="7600"/>
                    <a:pt x="6989" y="7657"/>
                    <a:pt x="6998" y="7723"/>
                  </a:cubicBezTo>
                  <a:cubicBezTo>
                    <a:pt x="6998" y="7723"/>
                    <a:pt x="7008" y="7723"/>
                    <a:pt x="7008" y="7732"/>
                  </a:cubicBezTo>
                  <a:cubicBezTo>
                    <a:pt x="7342" y="8542"/>
                    <a:pt x="7927" y="9389"/>
                    <a:pt x="8643" y="9929"/>
                  </a:cubicBezTo>
                  <a:cubicBezTo>
                    <a:pt x="8634" y="9864"/>
                    <a:pt x="8616" y="9799"/>
                    <a:pt x="8616" y="9733"/>
                  </a:cubicBezTo>
                  <a:cubicBezTo>
                    <a:pt x="8616" y="9631"/>
                    <a:pt x="8643" y="9538"/>
                    <a:pt x="8698" y="9444"/>
                  </a:cubicBezTo>
                  <a:cubicBezTo>
                    <a:pt x="8698" y="9444"/>
                    <a:pt x="8689" y="9444"/>
                    <a:pt x="8689" y="9444"/>
                  </a:cubicBezTo>
                  <a:cubicBezTo>
                    <a:pt x="8578" y="9417"/>
                    <a:pt x="8495" y="9361"/>
                    <a:pt x="8421" y="9286"/>
                  </a:cubicBezTo>
                  <a:cubicBezTo>
                    <a:pt x="8421" y="9286"/>
                    <a:pt x="8411" y="9286"/>
                    <a:pt x="8411" y="9286"/>
                  </a:cubicBezTo>
                  <a:cubicBezTo>
                    <a:pt x="8402" y="9286"/>
                    <a:pt x="8392" y="9286"/>
                    <a:pt x="8383" y="9277"/>
                  </a:cubicBezTo>
                  <a:cubicBezTo>
                    <a:pt x="8225" y="9156"/>
                    <a:pt x="8104" y="8999"/>
                    <a:pt x="7983" y="8850"/>
                  </a:cubicBezTo>
                  <a:cubicBezTo>
                    <a:pt x="7630" y="8422"/>
                    <a:pt x="7230" y="7927"/>
                    <a:pt x="6989" y="7424"/>
                  </a:cubicBezTo>
                  <a:close/>
                  <a:moveTo>
                    <a:pt x="14567" y="7424"/>
                  </a:moveTo>
                  <a:cubicBezTo>
                    <a:pt x="14315" y="7927"/>
                    <a:pt x="13925" y="8422"/>
                    <a:pt x="13571" y="8850"/>
                  </a:cubicBezTo>
                  <a:cubicBezTo>
                    <a:pt x="13441" y="8999"/>
                    <a:pt x="13318" y="9156"/>
                    <a:pt x="13169" y="9277"/>
                  </a:cubicBezTo>
                  <a:cubicBezTo>
                    <a:pt x="13160" y="9286"/>
                    <a:pt x="13151" y="9286"/>
                    <a:pt x="13142" y="9286"/>
                  </a:cubicBezTo>
                  <a:cubicBezTo>
                    <a:pt x="13132" y="9286"/>
                    <a:pt x="13132" y="9286"/>
                    <a:pt x="13132" y="9286"/>
                  </a:cubicBezTo>
                  <a:cubicBezTo>
                    <a:pt x="13058" y="9361"/>
                    <a:pt x="12965" y="9417"/>
                    <a:pt x="12863" y="9444"/>
                  </a:cubicBezTo>
                  <a:cubicBezTo>
                    <a:pt x="12863" y="9444"/>
                    <a:pt x="12853" y="9444"/>
                    <a:pt x="12853" y="9444"/>
                  </a:cubicBezTo>
                  <a:cubicBezTo>
                    <a:pt x="12909" y="9538"/>
                    <a:pt x="12928" y="9631"/>
                    <a:pt x="12928" y="9733"/>
                  </a:cubicBezTo>
                  <a:cubicBezTo>
                    <a:pt x="12928" y="9799"/>
                    <a:pt x="12919" y="9864"/>
                    <a:pt x="12901" y="9929"/>
                  </a:cubicBezTo>
                  <a:cubicBezTo>
                    <a:pt x="13627" y="9389"/>
                    <a:pt x="14214" y="8542"/>
                    <a:pt x="14549" y="7732"/>
                  </a:cubicBezTo>
                  <a:cubicBezTo>
                    <a:pt x="14549" y="7723"/>
                    <a:pt x="14549" y="7723"/>
                    <a:pt x="14559" y="7723"/>
                  </a:cubicBezTo>
                  <a:cubicBezTo>
                    <a:pt x="14568" y="7667"/>
                    <a:pt x="14576" y="7600"/>
                    <a:pt x="14576" y="7535"/>
                  </a:cubicBezTo>
                  <a:cubicBezTo>
                    <a:pt x="14576" y="7498"/>
                    <a:pt x="14576" y="7462"/>
                    <a:pt x="14567" y="7424"/>
                  </a:cubicBezTo>
                  <a:close/>
                  <a:moveTo>
                    <a:pt x="20437" y="7427"/>
                  </a:moveTo>
                  <a:cubicBezTo>
                    <a:pt x="20399" y="7421"/>
                    <a:pt x="20363" y="7426"/>
                    <a:pt x="20335" y="7463"/>
                  </a:cubicBezTo>
                  <a:cubicBezTo>
                    <a:pt x="20372" y="7538"/>
                    <a:pt x="20447" y="7510"/>
                    <a:pt x="20494" y="7547"/>
                  </a:cubicBezTo>
                  <a:cubicBezTo>
                    <a:pt x="20681" y="7584"/>
                    <a:pt x="20728" y="7789"/>
                    <a:pt x="20785" y="7929"/>
                  </a:cubicBezTo>
                  <a:cubicBezTo>
                    <a:pt x="20803" y="7938"/>
                    <a:pt x="20849" y="7966"/>
                    <a:pt x="20859" y="7929"/>
                  </a:cubicBezTo>
                  <a:cubicBezTo>
                    <a:pt x="20859" y="7799"/>
                    <a:pt x="20831" y="7695"/>
                    <a:pt x="20756" y="7593"/>
                  </a:cubicBezTo>
                  <a:cubicBezTo>
                    <a:pt x="20700" y="7537"/>
                    <a:pt x="20635" y="7482"/>
                    <a:pt x="20560" y="7454"/>
                  </a:cubicBezTo>
                  <a:cubicBezTo>
                    <a:pt x="20518" y="7449"/>
                    <a:pt x="20476" y="7432"/>
                    <a:pt x="20437" y="7427"/>
                  </a:cubicBezTo>
                  <a:close/>
                  <a:moveTo>
                    <a:pt x="1415" y="7437"/>
                  </a:moveTo>
                  <a:cubicBezTo>
                    <a:pt x="1247" y="7428"/>
                    <a:pt x="1052" y="7428"/>
                    <a:pt x="912" y="7512"/>
                  </a:cubicBezTo>
                  <a:cubicBezTo>
                    <a:pt x="531" y="7651"/>
                    <a:pt x="345" y="8033"/>
                    <a:pt x="261" y="8396"/>
                  </a:cubicBezTo>
                  <a:cubicBezTo>
                    <a:pt x="196" y="8759"/>
                    <a:pt x="122" y="9131"/>
                    <a:pt x="94" y="9494"/>
                  </a:cubicBezTo>
                  <a:cubicBezTo>
                    <a:pt x="48" y="9736"/>
                    <a:pt x="47" y="9737"/>
                    <a:pt x="47" y="9737"/>
                  </a:cubicBezTo>
                  <a:cubicBezTo>
                    <a:pt x="1" y="10249"/>
                    <a:pt x="-17" y="10816"/>
                    <a:pt x="20" y="11337"/>
                  </a:cubicBezTo>
                  <a:cubicBezTo>
                    <a:pt x="39" y="11384"/>
                    <a:pt x="-9" y="11421"/>
                    <a:pt x="38" y="11459"/>
                  </a:cubicBezTo>
                  <a:cubicBezTo>
                    <a:pt x="10" y="11738"/>
                    <a:pt x="94" y="12018"/>
                    <a:pt x="104" y="12307"/>
                  </a:cubicBezTo>
                  <a:cubicBezTo>
                    <a:pt x="141" y="12465"/>
                    <a:pt x="141" y="12641"/>
                    <a:pt x="197" y="12790"/>
                  </a:cubicBezTo>
                  <a:cubicBezTo>
                    <a:pt x="299" y="13190"/>
                    <a:pt x="605" y="13544"/>
                    <a:pt x="1005" y="13646"/>
                  </a:cubicBezTo>
                  <a:cubicBezTo>
                    <a:pt x="1238" y="13665"/>
                    <a:pt x="1535" y="13647"/>
                    <a:pt x="1665" y="13405"/>
                  </a:cubicBezTo>
                  <a:cubicBezTo>
                    <a:pt x="1647" y="13339"/>
                    <a:pt x="1573" y="13302"/>
                    <a:pt x="1508" y="13283"/>
                  </a:cubicBezTo>
                  <a:cubicBezTo>
                    <a:pt x="1424" y="13367"/>
                    <a:pt x="1331" y="13423"/>
                    <a:pt x="1210" y="13423"/>
                  </a:cubicBezTo>
                  <a:cubicBezTo>
                    <a:pt x="968" y="13395"/>
                    <a:pt x="754" y="13255"/>
                    <a:pt x="605" y="13041"/>
                  </a:cubicBezTo>
                  <a:cubicBezTo>
                    <a:pt x="298" y="12548"/>
                    <a:pt x="336" y="11915"/>
                    <a:pt x="271" y="11347"/>
                  </a:cubicBezTo>
                  <a:cubicBezTo>
                    <a:pt x="243" y="10918"/>
                    <a:pt x="243" y="10528"/>
                    <a:pt x="271" y="10081"/>
                  </a:cubicBezTo>
                  <a:cubicBezTo>
                    <a:pt x="308" y="9616"/>
                    <a:pt x="364" y="9141"/>
                    <a:pt x="457" y="8685"/>
                  </a:cubicBezTo>
                  <a:cubicBezTo>
                    <a:pt x="513" y="8275"/>
                    <a:pt x="624" y="7781"/>
                    <a:pt x="1089" y="7679"/>
                  </a:cubicBezTo>
                  <a:cubicBezTo>
                    <a:pt x="1275" y="7651"/>
                    <a:pt x="1461" y="7697"/>
                    <a:pt x="1582" y="7828"/>
                  </a:cubicBezTo>
                  <a:cubicBezTo>
                    <a:pt x="1684" y="7865"/>
                    <a:pt x="1758" y="7773"/>
                    <a:pt x="1823" y="7707"/>
                  </a:cubicBezTo>
                  <a:cubicBezTo>
                    <a:pt x="1823" y="7679"/>
                    <a:pt x="1739" y="7596"/>
                    <a:pt x="1656" y="7540"/>
                  </a:cubicBezTo>
                  <a:cubicBezTo>
                    <a:pt x="1544" y="7475"/>
                    <a:pt x="1415" y="7437"/>
                    <a:pt x="1415" y="7437"/>
                  </a:cubicBezTo>
                  <a:close/>
                  <a:moveTo>
                    <a:pt x="7141" y="7528"/>
                  </a:moveTo>
                  <a:cubicBezTo>
                    <a:pt x="7382" y="7974"/>
                    <a:pt x="7735" y="8411"/>
                    <a:pt x="8051" y="8792"/>
                  </a:cubicBezTo>
                  <a:cubicBezTo>
                    <a:pt x="8107" y="8857"/>
                    <a:pt x="8164" y="8923"/>
                    <a:pt x="8220" y="8979"/>
                  </a:cubicBezTo>
                  <a:cubicBezTo>
                    <a:pt x="8201" y="8951"/>
                    <a:pt x="8192" y="8913"/>
                    <a:pt x="8174" y="8885"/>
                  </a:cubicBezTo>
                  <a:cubicBezTo>
                    <a:pt x="8164" y="8848"/>
                    <a:pt x="8125" y="8718"/>
                    <a:pt x="8107" y="8569"/>
                  </a:cubicBezTo>
                  <a:cubicBezTo>
                    <a:pt x="7883" y="8356"/>
                    <a:pt x="7679" y="8113"/>
                    <a:pt x="7475" y="7890"/>
                  </a:cubicBezTo>
                  <a:cubicBezTo>
                    <a:pt x="7372" y="7779"/>
                    <a:pt x="7270" y="7659"/>
                    <a:pt x="7168" y="7556"/>
                  </a:cubicBezTo>
                  <a:cubicBezTo>
                    <a:pt x="7158" y="7547"/>
                    <a:pt x="7150" y="7537"/>
                    <a:pt x="7141" y="7528"/>
                  </a:cubicBezTo>
                  <a:close/>
                  <a:moveTo>
                    <a:pt x="14390" y="7556"/>
                  </a:moveTo>
                  <a:cubicBezTo>
                    <a:pt x="14288" y="7659"/>
                    <a:pt x="14184" y="7779"/>
                    <a:pt x="14082" y="7890"/>
                  </a:cubicBezTo>
                  <a:cubicBezTo>
                    <a:pt x="13877" y="8113"/>
                    <a:pt x="13673" y="8356"/>
                    <a:pt x="13450" y="8569"/>
                  </a:cubicBezTo>
                  <a:cubicBezTo>
                    <a:pt x="13422" y="8718"/>
                    <a:pt x="13395" y="8848"/>
                    <a:pt x="13376" y="8885"/>
                  </a:cubicBezTo>
                  <a:cubicBezTo>
                    <a:pt x="13367" y="8913"/>
                    <a:pt x="13358" y="8950"/>
                    <a:pt x="13339" y="8987"/>
                  </a:cubicBezTo>
                  <a:cubicBezTo>
                    <a:pt x="13395" y="8922"/>
                    <a:pt x="13449" y="8857"/>
                    <a:pt x="13496" y="8792"/>
                  </a:cubicBezTo>
                  <a:cubicBezTo>
                    <a:pt x="13815" y="8420"/>
                    <a:pt x="14149" y="7992"/>
                    <a:pt x="14390" y="7556"/>
                  </a:cubicBezTo>
                  <a:close/>
                  <a:moveTo>
                    <a:pt x="9725" y="7750"/>
                  </a:moveTo>
                  <a:cubicBezTo>
                    <a:pt x="9418" y="7750"/>
                    <a:pt x="9072" y="7880"/>
                    <a:pt x="8811" y="8141"/>
                  </a:cubicBezTo>
                  <a:cubicBezTo>
                    <a:pt x="8802" y="8151"/>
                    <a:pt x="8794" y="8160"/>
                    <a:pt x="8775" y="8170"/>
                  </a:cubicBezTo>
                  <a:cubicBezTo>
                    <a:pt x="8701" y="8253"/>
                    <a:pt x="8626" y="8346"/>
                    <a:pt x="8570" y="8457"/>
                  </a:cubicBezTo>
                  <a:cubicBezTo>
                    <a:pt x="8728" y="8485"/>
                    <a:pt x="8913" y="8486"/>
                    <a:pt x="9081" y="8514"/>
                  </a:cubicBezTo>
                  <a:cubicBezTo>
                    <a:pt x="9193" y="8533"/>
                    <a:pt x="9296" y="8552"/>
                    <a:pt x="9361" y="8626"/>
                  </a:cubicBezTo>
                  <a:cubicBezTo>
                    <a:pt x="9426" y="8701"/>
                    <a:pt x="9462" y="8793"/>
                    <a:pt x="9472" y="8877"/>
                  </a:cubicBezTo>
                  <a:cubicBezTo>
                    <a:pt x="9509" y="8868"/>
                    <a:pt x="9556" y="8860"/>
                    <a:pt x="9602" y="8860"/>
                  </a:cubicBezTo>
                  <a:cubicBezTo>
                    <a:pt x="9742" y="8860"/>
                    <a:pt x="9873" y="8915"/>
                    <a:pt x="9975" y="9027"/>
                  </a:cubicBezTo>
                  <a:cubicBezTo>
                    <a:pt x="10040" y="9102"/>
                    <a:pt x="10076" y="9204"/>
                    <a:pt x="10076" y="9297"/>
                  </a:cubicBezTo>
                  <a:cubicBezTo>
                    <a:pt x="10076" y="9325"/>
                    <a:pt x="10076" y="9343"/>
                    <a:pt x="10076" y="9371"/>
                  </a:cubicBezTo>
                  <a:cubicBezTo>
                    <a:pt x="10132" y="9353"/>
                    <a:pt x="10189" y="9343"/>
                    <a:pt x="10245" y="9343"/>
                  </a:cubicBezTo>
                  <a:cubicBezTo>
                    <a:pt x="10338" y="9343"/>
                    <a:pt x="10430" y="9361"/>
                    <a:pt x="10514" y="9408"/>
                  </a:cubicBezTo>
                  <a:cubicBezTo>
                    <a:pt x="10505" y="9361"/>
                    <a:pt x="10495" y="9316"/>
                    <a:pt x="10486" y="9260"/>
                  </a:cubicBezTo>
                  <a:cubicBezTo>
                    <a:pt x="10449" y="9121"/>
                    <a:pt x="10383" y="8962"/>
                    <a:pt x="10318" y="8795"/>
                  </a:cubicBezTo>
                  <a:cubicBezTo>
                    <a:pt x="10206" y="8506"/>
                    <a:pt x="10095" y="8188"/>
                    <a:pt x="10095" y="7909"/>
                  </a:cubicBezTo>
                  <a:cubicBezTo>
                    <a:pt x="10095" y="7881"/>
                    <a:pt x="10095" y="7852"/>
                    <a:pt x="10105" y="7824"/>
                  </a:cubicBezTo>
                  <a:cubicBezTo>
                    <a:pt x="9993" y="7778"/>
                    <a:pt x="9864" y="7750"/>
                    <a:pt x="9725" y="7750"/>
                  </a:cubicBezTo>
                  <a:close/>
                  <a:moveTo>
                    <a:pt x="11834" y="7750"/>
                  </a:moveTo>
                  <a:cubicBezTo>
                    <a:pt x="11695" y="7750"/>
                    <a:pt x="11564" y="7778"/>
                    <a:pt x="11452" y="7824"/>
                  </a:cubicBezTo>
                  <a:cubicBezTo>
                    <a:pt x="11452" y="7852"/>
                    <a:pt x="11461" y="7881"/>
                    <a:pt x="11461" y="7909"/>
                  </a:cubicBezTo>
                  <a:cubicBezTo>
                    <a:pt x="11461" y="8188"/>
                    <a:pt x="11340" y="8506"/>
                    <a:pt x="11238" y="8795"/>
                  </a:cubicBezTo>
                  <a:cubicBezTo>
                    <a:pt x="11173" y="8962"/>
                    <a:pt x="11108" y="9121"/>
                    <a:pt x="11071" y="9260"/>
                  </a:cubicBezTo>
                  <a:cubicBezTo>
                    <a:pt x="11061" y="9316"/>
                    <a:pt x="11052" y="9361"/>
                    <a:pt x="11043" y="9408"/>
                  </a:cubicBezTo>
                  <a:cubicBezTo>
                    <a:pt x="11126" y="9361"/>
                    <a:pt x="11219" y="9343"/>
                    <a:pt x="11312" y="9343"/>
                  </a:cubicBezTo>
                  <a:cubicBezTo>
                    <a:pt x="11368" y="9343"/>
                    <a:pt x="11424" y="9353"/>
                    <a:pt x="11480" y="9371"/>
                  </a:cubicBezTo>
                  <a:cubicBezTo>
                    <a:pt x="11480" y="9343"/>
                    <a:pt x="11471" y="9325"/>
                    <a:pt x="11480" y="9297"/>
                  </a:cubicBezTo>
                  <a:cubicBezTo>
                    <a:pt x="11480" y="9204"/>
                    <a:pt x="11519" y="9102"/>
                    <a:pt x="11584" y="9027"/>
                  </a:cubicBezTo>
                  <a:cubicBezTo>
                    <a:pt x="11686" y="8915"/>
                    <a:pt x="11815" y="8860"/>
                    <a:pt x="11945" y="8860"/>
                  </a:cubicBezTo>
                  <a:cubicBezTo>
                    <a:pt x="11992" y="8860"/>
                    <a:pt x="12039" y="8868"/>
                    <a:pt x="12085" y="8877"/>
                  </a:cubicBezTo>
                  <a:cubicBezTo>
                    <a:pt x="12094" y="8793"/>
                    <a:pt x="12133" y="8701"/>
                    <a:pt x="12189" y="8626"/>
                  </a:cubicBezTo>
                  <a:cubicBezTo>
                    <a:pt x="12300" y="8524"/>
                    <a:pt x="12476" y="8514"/>
                    <a:pt x="12662" y="8495"/>
                  </a:cubicBezTo>
                  <a:cubicBezTo>
                    <a:pt x="12773" y="8486"/>
                    <a:pt x="12884" y="8476"/>
                    <a:pt x="12986" y="8457"/>
                  </a:cubicBezTo>
                  <a:cubicBezTo>
                    <a:pt x="12921" y="8346"/>
                    <a:pt x="12856" y="8253"/>
                    <a:pt x="12772" y="8170"/>
                  </a:cubicBezTo>
                  <a:cubicBezTo>
                    <a:pt x="12763" y="8160"/>
                    <a:pt x="12755" y="8151"/>
                    <a:pt x="12745" y="8141"/>
                  </a:cubicBezTo>
                  <a:cubicBezTo>
                    <a:pt x="12485" y="7880"/>
                    <a:pt x="12141" y="7750"/>
                    <a:pt x="11834" y="7750"/>
                  </a:cubicBezTo>
                  <a:close/>
                  <a:moveTo>
                    <a:pt x="1180" y="7753"/>
                  </a:moveTo>
                  <a:cubicBezTo>
                    <a:pt x="976" y="7763"/>
                    <a:pt x="819" y="7920"/>
                    <a:pt x="707" y="8060"/>
                  </a:cubicBezTo>
                  <a:cubicBezTo>
                    <a:pt x="568" y="8339"/>
                    <a:pt x="530" y="8629"/>
                    <a:pt x="493" y="8936"/>
                  </a:cubicBezTo>
                  <a:cubicBezTo>
                    <a:pt x="447" y="9281"/>
                    <a:pt x="401" y="9661"/>
                    <a:pt x="345" y="10015"/>
                  </a:cubicBezTo>
                  <a:cubicBezTo>
                    <a:pt x="336" y="10537"/>
                    <a:pt x="299" y="11040"/>
                    <a:pt x="345" y="11561"/>
                  </a:cubicBezTo>
                  <a:cubicBezTo>
                    <a:pt x="429" y="12129"/>
                    <a:pt x="383" y="12772"/>
                    <a:pt x="819" y="13172"/>
                  </a:cubicBezTo>
                  <a:cubicBezTo>
                    <a:pt x="977" y="13275"/>
                    <a:pt x="1171" y="13405"/>
                    <a:pt x="1366" y="13294"/>
                  </a:cubicBezTo>
                  <a:cubicBezTo>
                    <a:pt x="1376" y="13284"/>
                    <a:pt x="1385" y="13265"/>
                    <a:pt x="1366" y="13265"/>
                  </a:cubicBezTo>
                  <a:cubicBezTo>
                    <a:pt x="1190" y="13303"/>
                    <a:pt x="1023" y="13209"/>
                    <a:pt x="884" y="13116"/>
                  </a:cubicBezTo>
                  <a:cubicBezTo>
                    <a:pt x="698" y="12976"/>
                    <a:pt x="596" y="12772"/>
                    <a:pt x="559" y="12539"/>
                  </a:cubicBezTo>
                  <a:cubicBezTo>
                    <a:pt x="476" y="11971"/>
                    <a:pt x="410" y="11440"/>
                    <a:pt x="419" y="10835"/>
                  </a:cubicBezTo>
                  <a:cubicBezTo>
                    <a:pt x="410" y="10220"/>
                    <a:pt x="457" y="9625"/>
                    <a:pt x="559" y="9020"/>
                  </a:cubicBezTo>
                  <a:cubicBezTo>
                    <a:pt x="578" y="8880"/>
                    <a:pt x="578" y="8880"/>
                    <a:pt x="578" y="8880"/>
                  </a:cubicBezTo>
                  <a:cubicBezTo>
                    <a:pt x="634" y="8619"/>
                    <a:pt x="688" y="8368"/>
                    <a:pt x="763" y="8107"/>
                  </a:cubicBezTo>
                  <a:cubicBezTo>
                    <a:pt x="874" y="7940"/>
                    <a:pt x="1060" y="7790"/>
                    <a:pt x="1273" y="7809"/>
                  </a:cubicBezTo>
                  <a:cubicBezTo>
                    <a:pt x="1338" y="7837"/>
                    <a:pt x="1394" y="7875"/>
                    <a:pt x="1459" y="7865"/>
                  </a:cubicBezTo>
                  <a:cubicBezTo>
                    <a:pt x="1385" y="7791"/>
                    <a:pt x="1273" y="7753"/>
                    <a:pt x="1180" y="7753"/>
                  </a:cubicBezTo>
                  <a:close/>
                  <a:moveTo>
                    <a:pt x="4508" y="7789"/>
                  </a:moveTo>
                  <a:cubicBezTo>
                    <a:pt x="4285" y="7789"/>
                    <a:pt x="4053" y="7937"/>
                    <a:pt x="3932" y="8160"/>
                  </a:cubicBezTo>
                  <a:cubicBezTo>
                    <a:pt x="3829" y="8337"/>
                    <a:pt x="3793" y="8505"/>
                    <a:pt x="3793" y="8672"/>
                  </a:cubicBezTo>
                  <a:cubicBezTo>
                    <a:pt x="3793" y="9072"/>
                    <a:pt x="4044" y="9435"/>
                    <a:pt x="4491" y="9565"/>
                  </a:cubicBezTo>
                  <a:cubicBezTo>
                    <a:pt x="4621" y="9602"/>
                    <a:pt x="4733" y="9620"/>
                    <a:pt x="4845" y="9620"/>
                  </a:cubicBezTo>
                  <a:cubicBezTo>
                    <a:pt x="5003" y="9620"/>
                    <a:pt x="5170" y="9584"/>
                    <a:pt x="5347" y="9547"/>
                  </a:cubicBezTo>
                  <a:cubicBezTo>
                    <a:pt x="5310" y="9491"/>
                    <a:pt x="5291" y="9424"/>
                    <a:pt x="5272" y="9350"/>
                  </a:cubicBezTo>
                  <a:cubicBezTo>
                    <a:pt x="5169" y="9378"/>
                    <a:pt x="5068" y="9397"/>
                    <a:pt x="4966" y="9397"/>
                  </a:cubicBezTo>
                  <a:cubicBezTo>
                    <a:pt x="4500" y="9397"/>
                    <a:pt x="4062" y="9110"/>
                    <a:pt x="4062" y="8599"/>
                  </a:cubicBezTo>
                  <a:cubicBezTo>
                    <a:pt x="4062" y="8580"/>
                    <a:pt x="4072" y="8553"/>
                    <a:pt x="4072" y="8534"/>
                  </a:cubicBezTo>
                  <a:cubicBezTo>
                    <a:pt x="4081" y="8320"/>
                    <a:pt x="4230" y="8078"/>
                    <a:pt x="4481" y="8068"/>
                  </a:cubicBezTo>
                  <a:cubicBezTo>
                    <a:pt x="4584" y="8068"/>
                    <a:pt x="4733" y="8162"/>
                    <a:pt x="4752" y="8273"/>
                  </a:cubicBezTo>
                  <a:cubicBezTo>
                    <a:pt x="4752" y="8292"/>
                    <a:pt x="4752" y="8301"/>
                    <a:pt x="4752" y="8310"/>
                  </a:cubicBezTo>
                  <a:cubicBezTo>
                    <a:pt x="4752" y="8347"/>
                    <a:pt x="4741" y="8375"/>
                    <a:pt x="4722" y="8394"/>
                  </a:cubicBezTo>
                  <a:cubicBezTo>
                    <a:pt x="4704" y="8422"/>
                    <a:pt x="4676" y="8421"/>
                    <a:pt x="4648" y="8421"/>
                  </a:cubicBezTo>
                  <a:cubicBezTo>
                    <a:pt x="4639" y="8421"/>
                    <a:pt x="4630" y="8421"/>
                    <a:pt x="4621" y="8421"/>
                  </a:cubicBezTo>
                  <a:cubicBezTo>
                    <a:pt x="4630" y="8439"/>
                    <a:pt x="4648" y="8448"/>
                    <a:pt x="4667" y="8467"/>
                  </a:cubicBezTo>
                  <a:cubicBezTo>
                    <a:pt x="4704" y="8495"/>
                    <a:pt x="4761" y="8515"/>
                    <a:pt x="4807" y="8515"/>
                  </a:cubicBezTo>
                  <a:cubicBezTo>
                    <a:pt x="4844" y="8515"/>
                    <a:pt x="4872" y="8504"/>
                    <a:pt x="4900" y="8486"/>
                  </a:cubicBezTo>
                  <a:cubicBezTo>
                    <a:pt x="4975" y="8448"/>
                    <a:pt x="5002" y="8366"/>
                    <a:pt x="5002" y="8264"/>
                  </a:cubicBezTo>
                  <a:cubicBezTo>
                    <a:pt x="5012" y="8171"/>
                    <a:pt x="4976" y="8078"/>
                    <a:pt x="4939" y="8022"/>
                  </a:cubicBezTo>
                  <a:cubicBezTo>
                    <a:pt x="4809" y="7855"/>
                    <a:pt x="4657" y="7789"/>
                    <a:pt x="4508" y="7789"/>
                  </a:cubicBezTo>
                  <a:close/>
                  <a:moveTo>
                    <a:pt x="17047" y="7789"/>
                  </a:moveTo>
                  <a:cubicBezTo>
                    <a:pt x="16889" y="7789"/>
                    <a:pt x="16741" y="7855"/>
                    <a:pt x="16620" y="8022"/>
                  </a:cubicBezTo>
                  <a:cubicBezTo>
                    <a:pt x="16574" y="8078"/>
                    <a:pt x="16545" y="8171"/>
                    <a:pt x="16545" y="8264"/>
                  </a:cubicBezTo>
                  <a:cubicBezTo>
                    <a:pt x="16545" y="8366"/>
                    <a:pt x="16582" y="8448"/>
                    <a:pt x="16657" y="8486"/>
                  </a:cubicBezTo>
                  <a:cubicBezTo>
                    <a:pt x="16685" y="8504"/>
                    <a:pt x="16712" y="8515"/>
                    <a:pt x="16750" y="8515"/>
                  </a:cubicBezTo>
                  <a:cubicBezTo>
                    <a:pt x="16796" y="8515"/>
                    <a:pt x="16852" y="8495"/>
                    <a:pt x="16890" y="8467"/>
                  </a:cubicBezTo>
                  <a:cubicBezTo>
                    <a:pt x="16908" y="8448"/>
                    <a:pt x="16917" y="8439"/>
                    <a:pt x="16926" y="8421"/>
                  </a:cubicBezTo>
                  <a:cubicBezTo>
                    <a:pt x="16926" y="8421"/>
                    <a:pt x="16917" y="8421"/>
                    <a:pt x="16907" y="8421"/>
                  </a:cubicBezTo>
                  <a:cubicBezTo>
                    <a:pt x="16879" y="8421"/>
                    <a:pt x="16853" y="8422"/>
                    <a:pt x="16834" y="8394"/>
                  </a:cubicBezTo>
                  <a:cubicBezTo>
                    <a:pt x="16816" y="8375"/>
                    <a:pt x="16797" y="8347"/>
                    <a:pt x="16797" y="8310"/>
                  </a:cubicBezTo>
                  <a:cubicBezTo>
                    <a:pt x="16797" y="8301"/>
                    <a:pt x="16797" y="8292"/>
                    <a:pt x="16806" y="8273"/>
                  </a:cubicBezTo>
                  <a:cubicBezTo>
                    <a:pt x="16825" y="8162"/>
                    <a:pt x="16964" y="8068"/>
                    <a:pt x="17076" y="8068"/>
                  </a:cubicBezTo>
                  <a:cubicBezTo>
                    <a:pt x="17327" y="8078"/>
                    <a:pt x="17466" y="8320"/>
                    <a:pt x="17485" y="8534"/>
                  </a:cubicBezTo>
                  <a:cubicBezTo>
                    <a:pt x="17485" y="8553"/>
                    <a:pt x="17485" y="8580"/>
                    <a:pt x="17485" y="8599"/>
                  </a:cubicBezTo>
                  <a:cubicBezTo>
                    <a:pt x="17485" y="9110"/>
                    <a:pt x="17048" y="9397"/>
                    <a:pt x="16592" y="9397"/>
                  </a:cubicBezTo>
                  <a:cubicBezTo>
                    <a:pt x="16489" y="9397"/>
                    <a:pt x="16387" y="9378"/>
                    <a:pt x="16285" y="9350"/>
                  </a:cubicBezTo>
                  <a:cubicBezTo>
                    <a:pt x="16266" y="9425"/>
                    <a:pt x="16239" y="9491"/>
                    <a:pt x="16211" y="9547"/>
                  </a:cubicBezTo>
                  <a:cubicBezTo>
                    <a:pt x="16388" y="9584"/>
                    <a:pt x="16554" y="9620"/>
                    <a:pt x="16712" y="9620"/>
                  </a:cubicBezTo>
                  <a:cubicBezTo>
                    <a:pt x="16824" y="9620"/>
                    <a:pt x="16936" y="9602"/>
                    <a:pt x="17057" y="9565"/>
                  </a:cubicBezTo>
                  <a:cubicBezTo>
                    <a:pt x="17513" y="9435"/>
                    <a:pt x="17765" y="9072"/>
                    <a:pt x="17765" y="8672"/>
                  </a:cubicBezTo>
                  <a:cubicBezTo>
                    <a:pt x="17765" y="8505"/>
                    <a:pt x="17718" y="8337"/>
                    <a:pt x="17625" y="8160"/>
                  </a:cubicBezTo>
                  <a:cubicBezTo>
                    <a:pt x="17504" y="7937"/>
                    <a:pt x="17271" y="7789"/>
                    <a:pt x="17047" y="7789"/>
                  </a:cubicBezTo>
                  <a:close/>
                  <a:moveTo>
                    <a:pt x="7651" y="7889"/>
                  </a:moveTo>
                  <a:cubicBezTo>
                    <a:pt x="7791" y="8048"/>
                    <a:pt x="7931" y="8208"/>
                    <a:pt x="8080" y="8358"/>
                  </a:cubicBezTo>
                  <a:cubicBezTo>
                    <a:pt x="8080" y="8349"/>
                    <a:pt x="8080" y="8329"/>
                    <a:pt x="8080" y="8310"/>
                  </a:cubicBezTo>
                  <a:cubicBezTo>
                    <a:pt x="8080" y="8263"/>
                    <a:pt x="8088" y="8217"/>
                    <a:pt x="8097" y="8170"/>
                  </a:cubicBezTo>
                  <a:cubicBezTo>
                    <a:pt x="8106" y="8142"/>
                    <a:pt x="8127" y="8124"/>
                    <a:pt x="8155" y="8105"/>
                  </a:cubicBezTo>
                  <a:cubicBezTo>
                    <a:pt x="7969" y="8049"/>
                    <a:pt x="7791" y="7973"/>
                    <a:pt x="7651" y="7889"/>
                  </a:cubicBezTo>
                  <a:close/>
                  <a:moveTo>
                    <a:pt x="13905" y="7889"/>
                  </a:moveTo>
                  <a:cubicBezTo>
                    <a:pt x="13766" y="7973"/>
                    <a:pt x="13589" y="8049"/>
                    <a:pt x="13403" y="8105"/>
                  </a:cubicBezTo>
                  <a:cubicBezTo>
                    <a:pt x="13431" y="8114"/>
                    <a:pt x="13450" y="8142"/>
                    <a:pt x="13459" y="8170"/>
                  </a:cubicBezTo>
                  <a:cubicBezTo>
                    <a:pt x="13469" y="8216"/>
                    <a:pt x="13477" y="8263"/>
                    <a:pt x="13477" y="8310"/>
                  </a:cubicBezTo>
                  <a:cubicBezTo>
                    <a:pt x="13477" y="8329"/>
                    <a:pt x="13477" y="8349"/>
                    <a:pt x="13468" y="8368"/>
                  </a:cubicBezTo>
                  <a:cubicBezTo>
                    <a:pt x="13617" y="8209"/>
                    <a:pt x="13766" y="8048"/>
                    <a:pt x="13905" y="7889"/>
                  </a:cubicBezTo>
                  <a:close/>
                  <a:moveTo>
                    <a:pt x="20520" y="7901"/>
                  </a:moveTo>
                  <a:cubicBezTo>
                    <a:pt x="20497" y="7900"/>
                    <a:pt x="20474" y="7902"/>
                    <a:pt x="20448" y="7908"/>
                  </a:cubicBezTo>
                  <a:cubicBezTo>
                    <a:pt x="20336" y="7926"/>
                    <a:pt x="20224" y="7936"/>
                    <a:pt x="20122" y="7992"/>
                  </a:cubicBezTo>
                  <a:cubicBezTo>
                    <a:pt x="20057" y="8047"/>
                    <a:pt x="19974" y="8104"/>
                    <a:pt x="19955" y="8197"/>
                  </a:cubicBezTo>
                  <a:cubicBezTo>
                    <a:pt x="19964" y="8234"/>
                    <a:pt x="20011" y="8235"/>
                    <a:pt x="20039" y="8253"/>
                  </a:cubicBezTo>
                  <a:cubicBezTo>
                    <a:pt x="20141" y="8337"/>
                    <a:pt x="20187" y="8198"/>
                    <a:pt x="20280" y="8170"/>
                  </a:cubicBezTo>
                  <a:cubicBezTo>
                    <a:pt x="20466" y="8095"/>
                    <a:pt x="20661" y="8206"/>
                    <a:pt x="20801" y="8318"/>
                  </a:cubicBezTo>
                  <a:cubicBezTo>
                    <a:pt x="20950" y="8411"/>
                    <a:pt x="20996" y="8579"/>
                    <a:pt x="21061" y="8710"/>
                  </a:cubicBezTo>
                  <a:cubicBezTo>
                    <a:pt x="21201" y="9231"/>
                    <a:pt x="21238" y="9799"/>
                    <a:pt x="21275" y="10340"/>
                  </a:cubicBezTo>
                  <a:cubicBezTo>
                    <a:pt x="21285" y="10433"/>
                    <a:pt x="21275" y="10535"/>
                    <a:pt x="21275" y="10619"/>
                  </a:cubicBezTo>
                  <a:cubicBezTo>
                    <a:pt x="21257" y="10628"/>
                    <a:pt x="21229" y="10638"/>
                    <a:pt x="21220" y="10610"/>
                  </a:cubicBezTo>
                  <a:cubicBezTo>
                    <a:pt x="21211" y="10190"/>
                    <a:pt x="21211" y="10190"/>
                    <a:pt x="21211" y="10190"/>
                  </a:cubicBezTo>
                  <a:cubicBezTo>
                    <a:pt x="21145" y="9640"/>
                    <a:pt x="21136" y="9017"/>
                    <a:pt x="20885" y="8523"/>
                  </a:cubicBezTo>
                  <a:cubicBezTo>
                    <a:pt x="20773" y="8328"/>
                    <a:pt x="20560" y="8197"/>
                    <a:pt x="20336" y="8234"/>
                  </a:cubicBezTo>
                  <a:cubicBezTo>
                    <a:pt x="20299" y="8234"/>
                    <a:pt x="20243" y="8272"/>
                    <a:pt x="20234" y="8309"/>
                  </a:cubicBezTo>
                  <a:cubicBezTo>
                    <a:pt x="20318" y="8346"/>
                    <a:pt x="20374" y="8281"/>
                    <a:pt x="20448" y="8299"/>
                  </a:cubicBezTo>
                  <a:cubicBezTo>
                    <a:pt x="20764" y="8327"/>
                    <a:pt x="20866" y="8672"/>
                    <a:pt x="20959" y="8914"/>
                  </a:cubicBezTo>
                  <a:cubicBezTo>
                    <a:pt x="21042" y="9463"/>
                    <a:pt x="21136" y="10060"/>
                    <a:pt x="21118" y="10656"/>
                  </a:cubicBezTo>
                  <a:cubicBezTo>
                    <a:pt x="21136" y="10730"/>
                    <a:pt x="21136" y="10730"/>
                    <a:pt x="21136" y="10730"/>
                  </a:cubicBezTo>
                  <a:cubicBezTo>
                    <a:pt x="21164" y="10804"/>
                    <a:pt x="21108" y="10935"/>
                    <a:pt x="21211" y="10945"/>
                  </a:cubicBezTo>
                  <a:cubicBezTo>
                    <a:pt x="21220" y="10972"/>
                    <a:pt x="21220" y="11000"/>
                    <a:pt x="21201" y="11009"/>
                  </a:cubicBezTo>
                  <a:cubicBezTo>
                    <a:pt x="21173" y="11000"/>
                    <a:pt x="21155" y="10981"/>
                    <a:pt x="21127" y="11000"/>
                  </a:cubicBezTo>
                  <a:cubicBezTo>
                    <a:pt x="21118" y="11577"/>
                    <a:pt x="21061" y="12202"/>
                    <a:pt x="20949" y="12770"/>
                  </a:cubicBezTo>
                  <a:cubicBezTo>
                    <a:pt x="20903" y="13124"/>
                    <a:pt x="20754" y="13552"/>
                    <a:pt x="20373" y="13683"/>
                  </a:cubicBezTo>
                  <a:cubicBezTo>
                    <a:pt x="20280" y="13757"/>
                    <a:pt x="20187" y="13627"/>
                    <a:pt x="20113" y="13683"/>
                  </a:cubicBezTo>
                  <a:cubicBezTo>
                    <a:pt x="20150" y="13729"/>
                    <a:pt x="20196" y="13776"/>
                    <a:pt x="20261" y="13776"/>
                  </a:cubicBezTo>
                  <a:cubicBezTo>
                    <a:pt x="20540" y="13804"/>
                    <a:pt x="20773" y="13534"/>
                    <a:pt x="20894" y="13291"/>
                  </a:cubicBezTo>
                  <a:cubicBezTo>
                    <a:pt x="21061" y="12872"/>
                    <a:pt x="21108" y="12361"/>
                    <a:pt x="21163" y="11886"/>
                  </a:cubicBezTo>
                  <a:cubicBezTo>
                    <a:pt x="21117" y="11811"/>
                    <a:pt x="21118" y="11810"/>
                    <a:pt x="21118" y="11810"/>
                  </a:cubicBezTo>
                  <a:cubicBezTo>
                    <a:pt x="21118" y="11773"/>
                    <a:pt x="21164" y="11783"/>
                    <a:pt x="21173" y="11764"/>
                  </a:cubicBezTo>
                  <a:cubicBezTo>
                    <a:pt x="21201" y="11522"/>
                    <a:pt x="21220" y="11280"/>
                    <a:pt x="21211" y="11019"/>
                  </a:cubicBezTo>
                  <a:cubicBezTo>
                    <a:pt x="21220" y="11010"/>
                    <a:pt x="21257" y="11047"/>
                    <a:pt x="21275" y="11057"/>
                  </a:cubicBezTo>
                  <a:cubicBezTo>
                    <a:pt x="21266" y="11699"/>
                    <a:pt x="21229" y="12276"/>
                    <a:pt x="21089" y="12909"/>
                  </a:cubicBezTo>
                  <a:cubicBezTo>
                    <a:pt x="21034" y="13263"/>
                    <a:pt x="20838" y="13645"/>
                    <a:pt x="20494" y="13813"/>
                  </a:cubicBezTo>
                  <a:cubicBezTo>
                    <a:pt x="20336" y="13896"/>
                    <a:pt x="20122" y="13841"/>
                    <a:pt x="19982" y="13738"/>
                  </a:cubicBezTo>
                  <a:cubicBezTo>
                    <a:pt x="19917" y="13701"/>
                    <a:pt x="19852" y="13757"/>
                    <a:pt x="19806" y="13813"/>
                  </a:cubicBezTo>
                  <a:cubicBezTo>
                    <a:pt x="19759" y="13831"/>
                    <a:pt x="19796" y="13878"/>
                    <a:pt x="19815" y="13915"/>
                  </a:cubicBezTo>
                  <a:cubicBezTo>
                    <a:pt x="19973" y="14027"/>
                    <a:pt x="20150" y="14129"/>
                    <a:pt x="20336" y="14102"/>
                  </a:cubicBezTo>
                  <a:cubicBezTo>
                    <a:pt x="20811" y="14027"/>
                    <a:pt x="21126" y="13571"/>
                    <a:pt x="21256" y="13143"/>
                  </a:cubicBezTo>
                  <a:cubicBezTo>
                    <a:pt x="21331" y="12929"/>
                    <a:pt x="21368" y="12686"/>
                    <a:pt x="21387" y="12472"/>
                  </a:cubicBezTo>
                  <a:cubicBezTo>
                    <a:pt x="21396" y="12407"/>
                    <a:pt x="21481" y="12351"/>
                    <a:pt x="21425" y="12285"/>
                  </a:cubicBezTo>
                  <a:cubicBezTo>
                    <a:pt x="21490" y="11596"/>
                    <a:pt x="21489" y="11597"/>
                    <a:pt x="21489" y="11597"/>
                  </a:cubicBezTo>
                  <a:cubicBezTo>
                    <a:pt x="21508" y="11271"/>
                    <a:pt x="21508" y="11270"/>
                    <a:pt x="21508" y="11270"/>
                  </a:cubicBezTo>
                  <a:cubicBezTo>
                    <a:pt x="21480" y="11196"/>
                    <a:pt x="21583" y="11141"/>
                    <a:pt x="21518" y="11066"/>
                  </a:cubicBezTo>
                  <a:cubicBezTo>
                    <a:pt x="21490" y="11047"/>
                    <a:pt x="21480" y="11075"/>
                    <a:pt x="21461" y="11066"/>
                  </a:cubicBezTo>
                  <a:cubicBezTo>
                    <a:pt x="21433" y="11057"/>
                    <a:pt x="21453" y="11037"/>
                    <a:pt x="21444" y="11009"/>
                  </a:cubicBezTo>
                  <a:cubicBezTo>
                    <a:pt x="21453" y="10972"/>
                    <a:pt x="21481" y="10926"/>
                    <a:pt x="21536" y="10926"/>
                  </a:cubicBezTo>
                  <a:cubicBezTo>
                    <a:pt x="21583" y="10842"/>
                    <a:pt x="21470" y="10945"/>
                    <a:pt x="21461" y="10870"/>
                  </a:cubicBezTo>
                  <a:cubicBezTo>
                    <a:pt x="21508" y="10693"/>
                    <a:pt x="21508" y="10693"/>
                    <a:pt x="21508" y="10693"/>
                  </a:cubicBezTo>
                  <a:cubicBezTo>
                    <a:pt x="21527" y="10293"/>
                    <a:pt x="21490" y="9864"/>
                    <a:pt x="21444" y="9473"/>
                  </a:cubicBezTo>
                  <a:cubicBezTo>
                    <a:pt x="21425" y="9249"/>
                    <a:pt x="21377" y="9044"/>
                    <a:pt x="21349" y="8839"/>
                  </a:cubicBezTo>
                  <a:cubicBezTo>
                    <a:pt x="21294" y="8551"/>
                    <a:pt x="21136" y="8290"/>
                    <a:pt x="20913" y="8104"/>
                  </a:cubicBezTo>
                  <a:cubicBezTo>
                    <a:pt x="20774" y="8047"/>
                    <a:pt x="20679" y="7904"/>
                    <a:pt x="20520" y="7901"/>
                  </a:cubicBezTo>
                  <a:close/>
                  <a:moveTo>
                    <a:pt x="3075" y="8005"/>
                  </a:moveTo>
                  <a:cubicBezTo>
                    <a:pt x="3010" y="8005"/>
                    <a:pt x="2945" y="8033"/>
                    <a:pt x="2889" y="8033"/>
                  </a:cubicBezTo>
                  <a:cubicBezTo>
                    <a:pt x="2778" y="8070"/>
                    <a:pt x="2750" y="8200"/>
                    <a:pt x="2685" y="8265"/>
                  </a:cubicBezTo>
                  <a:cubicBezTo>
                    <a:pt x="2583" y="8312"/>
                    <a:pt x="2454" y="8237"/>
                    <a:pt x="2380" y="8330"/>
                  </a:cubicBezTo>
                  <a:cubicBezTo>
                    <a:pt x="2222" y="8395"/>
                    <a:pt x="2212" y="8581"/>
                    <a:pt x="2203" y="8749"/>
                  </a:cubicBezTo>
                  <a:cubicBezTo>
                    <a:pt x="2175" y="8795"/>
                    <a:pt x="2129" y="8786"/>
                    <a:pt x="2092" y="8804"/>
                  </a:cubicBezTo>
                  <a:cubicBezTo>
                    <a:pt x="1990" y="8832"/>
                    <a:pt x="1897" y="8916"/>
                    <a:pt x="1906" y="9036"/>
                  </a:cubicBezTo>
                  <a:cubicBezTo>
                    <a:pt x="1916" y="9111"/>
                    <a:pt x="1907" y="9204"/>
                    <a:pt x="1990" y="9242"/>
                  </a:cubicBezTo>
                  <a:cubicBezTo>
                    <a:pt x="2046" y="9270"/>
                    <a:pt x="2120" y="9260"/>
                    <a:pt x="2148" y="9194"/>
                  </a:cubicBezTo>
                  <a:cubicBezTo>
                    <a:pt x="2203" y="9111"/>
                    <a:pt x="2074" y="9074"/>
                    <a:pt x="2074" y="9009"/>
                  </a:cubicBezTo>
                  <a:cubicBezTo>
                    <a:pt x="2092" y="8972"/>
                    <a:pt x="2129" y="8962"/>
                    <a:pt x="2167" y="8953"/>
                  </a:cubicBezTo>
                  <a:cubicBezTo>
                    <a:pt x="2241" y="8953"/>
                    <a:pt x="2305" y="8971"/>
                    <a:pt x="2351" y="9027"/>
                  </a:cubicBezTo>
                  <a:cubicBezTo>
                    <a:pt x="2407" y="9129"/>
                    <a:pt x="2426" y="9250"/>
                    <a:pt x="2380" y="9362"/>
                  </a:cubicBezTo>
                  <a:cubicBezTo>
                    <a:pt x="2361" y="9446"/>
                    <a:pt x="2259" y="9483"/>
                    <a:pt x="2222" y="9558"/>
                  </a:cubicBezTo>
                  <a:cubicBezTo>
                    <a:pt x="2222" y="9604"/>
                    <a:pt x="2221" y="9659"/>
                    <a:pt x="2268" y="9678"/>
                  </a:cubicBezTo>
                  <a:cubicBezTo>
                    <a:pt x="2416" y="9659"/>
                    <a:pt x="2454" y="9408"/>
                    <a:pt x="2630" y="9492"/>
                  </a:cubicBezTo>
                  <a:cubicBezTo>
                    <a:pt x="2686" y="9538"/>
                    <a:pt x="2602" y="9576"/>
                    <a:pt x="2611" y="9632"/>
                  </a:cubicBezTo>
                  <a:cubicBezTo>
                    <a:pt x="2630" y="9678"/>
                    <a:pt x="2667" y="9697"/>
                    <a:pt x="2704" y="9706"/>
                  </a:cubicBezTo>
                  <a:cubicBezTo>
                    <a:pt x="2741" y="9716"/>
                    <a:pt x="2788" y="9678"/>
                    <a:pt x="2807" y="9650"/>
                  </a:cubicBezTo>
                  <a:cubicBezTo>
                    <a:pt x="2853" y="9566"/>
                    <a:pt x="2834" y="9455"/>
                    <a:pt x="2778" y="9371"/>
                  </a:cubicBezTo>
                  <a:cubicBezTo>
                    <a:pt x="2723" y="9334"/>
                    <a:pt x="2667" y="9316"/>
                    <a:pt x="2583" y="9316"/>
                  </a:cubicBezTo>
                  <a:cubicBezTo>
                    <a:pt x="2555" y="9251"/>
                    <a:pt x="2592" y="9195"/>
                    <a:pt x="2583" y="9139"/>
                  </a:cubicBezTo>
                  <a:cubicBezTo>
                    <a:pt x="2583" y="8953"/>
                    <a:pt x="2333" y="8879"/>
                    <a:pt x="2361" y="8684"/>
                  </a:cubicBezTo>
                  <a:cubicBezTo>
                    <a:pt x="2361" y="8591"/>
                    <a:pt x="2408" y="8525"/>
                    <a:pt x="2482" y="8469"/>
                  </a:cubicBezTo>
                  <a:cubicBezTo>
                    <a:pt x="2519" y="8441"/>
                    <a:pt x="2584" y="8452"/>
                    <a:pt x="2621" y="8461"/>
                  </a:cubicBezTo>
                  <a:cubicBezTo>
                    <a:pt x="2686" y="8470"/>
                    <a:pt x="2731" y="8516"/>
                    <a:pt x="2731" y="8581"/>
                  </a:cubicBezTo>
                  <a:cubicBezTo>
                    <a:pt x="2713" y="8600"/>
                    <a:pt x="2685" y="8610"/>
                    <a:pt x="2667" y="8610"/>
                  </a:cubicBezTo>
                  <a:cubicBezTo>
                    <a:pt x="2620" y="8637"/>
                    <a:pt x="2583" y="8683"/>
                    <a:pt x="2592" y="8730"/>
                  </a:cubicBezTo>
                  <a:cubicBezTo>
                    <a:pt x="2592" y="8795"/>
                    <a:pt x="2630" y="8832"/>
                    <a:pt x="2685" y="8832"/>
                  </a:cubicBezTo>
                  <a:cubicBezTo>
                    <a:pt x="2760" y="8814"/>
                    <a:pt x="2825" y="8776"/>
                    <a:pt x="2871" y="8701"/>
                  </a:cubicBezTo>
                  <a:cubicBezTo>
                    <a:pt x="2927" y="8581"/>
                    <a:pt x="2852" y="8470"/>
                    <a:pt x="2843" y="8349"/>
                  </a:cubicBezTo>
                  <a:cubicBezTo>
                    <a:pt x="2862" y="8200"/>
                    <a:pt x="3029" y="8135"/>
                    <a:pt x="3075" y="8005"/>
                  </a:cubicBezTo>
                  <a:close/>
                  <a:moveTo>
                    <a:pt x="5112" y="8075"/>
                  </a:moveTo>
                  <a:cubicBezTo>
                    <a:pt x="5131" y="8131"/>
                    <a:pt x="5141" y="8196"/>
                    <a:pt x="5141" y="8262"/>
                  </a:cubicBezTo>
                  <a:cubicBezTo>
                    <a:pt x="5141" y="8346"/>
                    <a:pt x="5122" y="8431"/>
                    <a:pt x="5066" y="8506"/>
                  </a:cubicBezTo>
                  <a:cubicBezTo>
                    <a:pt x="5141" y="8534"/>
                    <a:pt x="5205" y="8554"/>
                    <a:pt x="5271" y="8554"/>
                  </a:cubicBezTo>
                  <a:cubicBezTo>
                    <a:pt x="5308" y="8554"/>
                    <a:pt x="5355" y="8543"/>
                    <a:pt x="5392" y="8543"/>
                  </a:cubicBezTo>
                  <a:cubicBezTo>
                    <a:pt x="5467" y="8440"/>
                    <a:pt x="5560" y="8357"/>
                    <a:pt x="5672" y="8310"/>
                  </a:cubicBezTo>
                  <a:cubicBezTo>
                    <a:pt x="5616" y="8310"/>
                    <a:pt x="5551" y="8302"/>
                    <a:pt x="5495" y="8283"/>
                  </a:cubicBezTo>
                  <a:cubicBezTo>
                    <a:pt x="5356" y="8236"/>
                    <a:pt x="5224" y="8160"/>
                    <a:pt x="5112" y="8075"/>
                  </a:cubicBezTo>
                  <a:close/>
                  <a:moveTo>
                    <a:pt x="16441" y="8075"/>
                  </a:moveTo>
                  <a:cubicBezTo>
                    <a:pt x="16330" y="8160"/>
                    <a:pt x="16200" y="8236"/>
                    <a:pt x="16061" y="8283"/>
                  </a:cubicBezTo>
                  <a:cubicBezTo>
                    <a:pt x="15996" y="8302"/>
                    <a:pt x="15942" y="8310"/>
                    <a:pt x="15886" y="8310"/>
                  </a:cubicBezTo>
                  <a:cubicBezTo>
                    <a:pt x="15997" y="8357"/>
                    <a:pt x="16088" y="8440"/>
                    <a:pt x="16162" y="8543"/>
                  </a:cubicBezTo>
                  <a:cubicBezTo>
                    <a:pt x="16199" y="8543"/>
                    <a:pt x="16238" y="8554"/>
                    <a:pt x="16285" y="8554"/>
                  </a:cubicBezTo>
                  <a:cubicBezTo>
                    <a:pt x="16350" y="8554"/>
                    <a:pt x="16413" y="8534"/>
                    <a:pt x="16478" y="8506"/>
                  </a:cubicBezTo>
                  <a:cubicBezTo>
                    <a:pt x="16431" y="8431"/>
                    <a:pt x="16413" y="8346"/>
                    <a:pt x="16413" y="8262"/>
                  </a:cubicBezTo>
                  <a:cubicBezTo>
                    <a:pt x="16413" y="8196"/>
                    <a:pt x="16423" y="8131"/>
                    <a:pt x="16441" y="8075"/>
                  </a:cubicBezTo>
                  <a:close/>
                  <a:moveTo>
                    <a:pt x="4479" y="8117"/>
                  </a:moveTo>
                  <a:cubicBezTo>
                    <a:pt x="4265" y="8117"/>
                    <a:pt x="4127" y="8339"/>
                    <a:pt x="4118" y="8534"/>
                  </a:cubicBezTo>
                  <a:cubicBezTo>
                    <a:pt x="4108" y="8553"/>
                    <a:pt x="4108" y="8580"/>
                    <a:pt x="4108" y="8599"/>
                  </a:cubicBezTo>
                  <a:cubicBezTo>
                    <a:pt x="4108" y="9073"/>
                    <a:pt x="4517" y="9352"/>
                    <a:pt x="4962" y="9352"/>
                  </a:cubicBezTo>
                  <a:cubicBezTo>
                    <a:pt x="5065" y="9352"/>
                    <a:pt x="5157" y="9344"/>
                    <a:pt x="5259" y="9316"/>
                  </a:cubicBezTo>
                  <a:cubicBezTo>
                    <a:pt x="5240" y="9242"/>
                    <a:pt x="5232" y="9157"/>
                    <a:pt x="5232" y="9073"/>
                  </a:cubicBezTo>
                  <a:cubicBezTo>
                    <a:pt x="5232" y="9017"/>
                    <a:pt x="5232" y="8952"/>
                    <a:pt x="5241" y="8896"/>
                  </a:cubicBezTo>
                  <a:cubicBezTo>
                    <a:pt x="5251" y="8859"/>
                    <a:pt x="5259" y="8822"/>
                    <a:pt x="5268" y="8785"/>
                  </a:cubicBezTo>
                  <a:cubicBezTo>
                    <a:pt x="5231" y="8795"/>
                    <a:pt x="5195" y="8804"/>
                    <a:pt x="5158" y="8804"/>
                  </a:cubicBezTo>
                  <a:cubicBezTo>
                    <a:pt x="5009" y="8804"/>
                    <a:pt x="4841" y="8747"/>
                    <a:pt x="4739" y="8635"/>
                  </a:cubicBezTo>
                  <a:cubicBezTo>
                    <a:pt x="4683" y="8626"/>
                    <a:pt x="4629" y="8608"/>
                    <a:pt x="4582" y="8571"/>
                  </a:cubicBezTo>
                  <a:cubicBezTo>
                    <a:pt x="4527" y="8533"/>
                    <a:pt x="4469" y="8459"/>
                    <a:pt x="4469" y="8375"/>
                  </a:cubicBezTo>
                  <a:cubicBezTo>
                    <a:pt x="4469" y="8347"/>
                    <a:pt x="4479" y="8319"/>
                    <a:pt x="4488" y="8301"/>
                  </a:cubicBezTo>
                  <a:cubicBezTo>
                    <a:pt x="4497" y="8263"/>
                    <a:pt x="4536" y="8245"/>
                    <a:pt x="4573" y="8255"/>
                  </a:cubicBezTo>
                  <a:cubicBezTo>
                    <a:pt x="4601" y="8264"/>
                    <a:pt x="4620" y="8301"/>
                    <a:pt x="4611" y="8338"/>
                  </a:cubicBezTo>
                  <a:cubicBezTo>
                    <a:pt x="4611" y="8348"/>
                    <a:pt x="4611" y="8366"/>
                    <a:pt x="4611" y="8375"/>
                  </a:cubicBezTo>
                  <a:cubicBezTo>
                    <a:pt x="4620" y="8375"/>
                    <a:pt x="4628" y="8385"/>
                    <a:pt x="4647" y="8385"/>
                  </a:cubicBezTo>
                  <a:cubicBezTo>
                    <a:pt x="4675" y="8376"/>
                    <a:pt x="4702" y="8366"/>
                    <a:pt x="4712" y="8310"/>
                  </a:cubicBezTo>
                  <a:cubicBezTo>
                    <a:pt x="4712" y="8301"/>
                    <a:pt x="4712" y="8292"/>
                    <a:pt x="4702" y="8283"/>
                  </a:cubicBezTo>
                  <a:cubicBezTo>
                    <a:pt x="4702" y="8208"/>
                    <a:pt x="4562" y="8107"/>
                    <a:pt x="4479" y="8117"/>
                  </a:cubicBezTo>
                  <a:close/>
                  <a:moveTo>
                    <a:pt x="17076" y="8117"/>
                  </a:moveTo>
                  <a:cubicBezTo>
                    <a:pt x="16992" y="8107"/>
                    <a:pt x="16853" y="8208"/>
                    <a:pt x="16844" y="8283"/>
                  </a:cubicBezTo>
                  <a:cubicBezTo>
                    <a:pt x="16844" y="8292"/>
                    <a:pt x="16844" y="8301"/>
                    <a:pt x="16844" y="8310"/>
                  </a:cubicBezTo>
                  <a:cubicBezTo>
                    <a:pt x="16844" y="8366"/>
                    <a:pt x="16870" y="8376"/>
                    <a:pt x="16907" y="8385"/>
                  </a:cubicBezTo>
                  <a:cubicBezTo>
                    <a:pt x="16926" y="8385"/>
                    <a:pt x="16936" y="8375"/>
                    <a:pt x="16945" y="8375"/>
                  </a:cubicBezTo>
                  <a:cubicBezTo>
                    <a:pt x="16945" y="8366"/>
                    <a:pt x="16945" y="8348"/>
                    <a:pt x="16945" y="8338"/>
                  </a:cubicBezTo>
                  <a:cubicBezTo>
                    <a:pt x="16926" y="8301"/>
                    <a:pt x="16946" y="8264"/>
                    <a:pt x="16984" y="8255"/>
                  </a:cubicBezTo>
                  <a:cubicBezTo>
                    <a:pt x="17021" y="8245"/>
                    <a:pt x="17057" y="8263"/>
                    <a:pt x="17066" y="8301"/>
                  </a:cubicBezTo>
                  <a:cubicBezTo>
                    <a:pt x="17075" y="8319"/>
                    <a:pt x="17085" y="8347"/>
                    <a:pt x="17085" y="8375"/>
                  </a:cubicBezTo>
                  <a:cubicBezTo>
                    <a:pt x="17085" y="8459"/>
                    <a:pt x="17030" y="8533"/>
                    <a:pt x="16965" y="8571"/>
                  </a:cubicBezTo>
                  <a:cubicBezTo>
                    <a:pt x="16918" y="8608"/>
                    <a:pt x="16871" y="8626"/>
                    <a:pt x="16815" y="8635"/>
                  </a:cubicBezTo>
                  <a:cubicBezTo>
                    <a:pt x="16713" y="8747"/>
                    <a:pt x="16545" y="8804"/>
                    <a:pt x="16395" y="8804"/>
                  </a:cubicBezTo>
                  <a:cubicBezTo>
                    <a:pt x="16358" y="8804"/>
                    <a:pt x="16322" y="8795"/>
                    <a:pt x="16285" y="8785"/>
                  </a:cubicBezTo>
                  <a:cubicBezTo>
                    <a:pt x="16294" y="8822"/>
                    <a:pt x="16303" y="8859"/>
                    <a:pt x="16312" y="8896"/>
                  </a:cubicBezTo>
                  <a:cubicBezTo>
                    <a:pt x="16321" y="8952"/>
                    <a:pt x="16321" y="9017"/>
                    <a:pt x="16321" y="9073"/>
                  </a:cubicBezTo>
                  <a:cubicBezTo>
                    <a:pt x="16321" y="9157"/>
                    <a:pt x="16312" y="9242"/>
                    <a:pt x="16293" y="9316"/>
                  </a:cubicBezTo>
                  <a:cubicBezTo>
                    <a:pt x="16396" y="9344"/>
                    <a:pt x="16488" y="9352"/>
                    <a:pt x="16591" y="9352"/>
                  </a:cubicBezTo>
                  <a:cubicBezTo>
                    <a:pt x="17038" y="9352"/>
                    <a:pt x="17439" y="9073"/>
                    <a:pt x="17449" y="8599"/>
                  </a:cubicBezTo>
                  <a:cubicBezTo>
                    <a:pt x="17449" y="8580"/>
                    <a:pt x="17439" y="8553"/>
                    <a:pt x="17439" y="8534"/>
                  </a:cubicBezTo>
                  <a:cubicBezTo>
                    <a:pt x="17430" y="8339"/>
                    <a:pt x="17290" y="8117"/>
                    <a:pt x="17076" y="8117"/>
                  </a:cubicBezTo>
                  <a:close/>
                  <a:moveTo>
                    <a:pt x="8318" y="8140"/>
                  </a:moveTo>
                  <a:cubicBezTo>
                    <a:pt x="8318" y="8150"/>
                    <a:pt x="8328" y="8170"/>
                    <a:pt x="8318" y="8179"/>
                  </a:cubicBezTo>
                  <a:cubicBezTo>
                    <a:pt x="8309" y="8217"/>
                    <a:pt x="8301" y="8255"/>
                    <a:pt x="8301" y="8273"/>
                  </a:cubicBezTo>
                  <a:cubicBezTo>
                    <a:pt x="8301" y="8330"/>
                    <a:pt x="8320" y="8357"/>
                    <a:pt x="8357" y="8385"/>
                  </a:cubicBezTo>
                  <a:cubicBezTo>
                    <a:pt x="8376" y="8395"/>
                    <a:pt x="8403" y="8414"/>
                    <a:pt x="8441" y="8423"/>
                  </a:cubicBezTo>
                  <a:cubicBezTo>
                    <a:pt x="8487" y="8339"/>
                    <a:pt x="8534" y="8254"/>
                    <a:pt x="8600" y="8179"/>
                  </a:cubicBezTo>
                  <a:cubicBezTo>
                    <a:pt x="8506" y="8170"/>
                    <a:pt x="8412" y="8159"/>
                    <a:pt x="8318" y="8140"/>
                  </a:cubicBezTo>
                  <a:close/>
                  <a:moveTo>
                    <a:pt x="13237" y="8140"/>
                  </a:moveTo>
                  <a:cubicBezTo>
                    <a:pt x="13144" y="8159"/>
                    <a:pt x="13050" y="8170"/>
                    <a:pt x="12957" y="8179"/>
                  </a:cubicBezTo>
                  <a:cubicBezTo>
                    <a:pt x="13013" y="8254"/>
                    <a:pt x="13069" y="8339"/>
                    <a:pt x="13116" y="8423"/>
                  </a:cubicBezTo>
                  <a:cubicBezTo>
                    <a:pt x="13125" y="8423"/>
                    <a:pt x="13143" y="8414"/>
                    <a:pt x="13152" y="8414"/>
                  </a:cubicBezTo>
                  <a:cubicBezTo>
                    <a:pt x="13227" y="8376"/>
                    <a:pt x="13256" y="8349"/>
                    <a:pt x="13256" y="8273"/>
                  </a:cubicBezTo>
                  <a:cubicBezTo>
                    <a:pt x="13256" y="8255"/>
                    <a:pt x="13246" y="8217"/>
                    <a:pt x="13237" y="8179"/>
                  </a:cubicBezTo>
                  <a:cubicBezTo>
                    <a:pt x="13228" y="8170"/>
                    <a:pt x="13228" y="8150"/>
                    <a:pt x="13237" y="8140"/>
                  </a:cubicBezTo>
                  <a:close/>
                  <a:moveTo>
                    <a:pt x="18655" y="8200"/>
                  </a:moveTo>
                  <a:cubicBezTo>
                    <a:pt x="18645" y="8265"/>
                    <a:pt x="18646" y="8265"/>
                    <a:pt x="18646" y="8265"/>
                  </a:cubicBezTo>
                  <a:cubicBezTo>
                    <a:pt x="18665" y="8423"/>
                    <a:pt x="18748" y="8563"/>
                    <a:pt x="18831" y="8693"/>
                  </a:cubicBezTo>
                  <a:cubicBezTo>
                    <a:pt x="18813" y="8833"/>
                    <a:pt x="18683" y="8972"/>
                    <a:pt x="18785" y="9102"/>
                  </a:cubicBezTo>
                  <a:cubicBezTo>
                    <a:pt x="18822" y="9149"/>
                    <a:pt x="18868" y="9186"/>
                    <a:pt x="18924" y="9186"/>
                  </a:cubicBezTo>
                  <a:cubicBezTo>
                    <a:pt x="18971" y="9168"/>
                    <a:pt x="19008" y="9131"/>
                    <a:pt x="19027" y="9075"/>
                  </a:cubicBezTo>
                  <a:cubicBezTo>
                    <a:pt x="19027" y="9029"/>
                    <a:pt x="18989" y="9009"/>
                    <a:pt x="18943" y="9009"/>
                  </a:cubicBezTo>
                  <a:cubicBezTo>
                    <a:pt x="18906" y="9009"/>
                    <a:pt x="18933" y="8972"/>
                    <a:pt x="18924" y="8944"/>
                  </a:cubicBezTo>
                  <a:cubicBezTo>
                    <a:pt x="18952" y="8861"/>
                    <a:pt x="19036" y="8851"/>
                    <a:pt x="19129" y="8851"/>
                  </a:cubicBezTo>
                  <a:cubicBezTo>
                    <a:pt x="19194" y="8879"/>
                    <a:pt x="19259" y="8917"/>
                    <a:pt x="19277" y="9001"/>
                  </a:cubicBezTo>
                  <a:cubicBezTo>
                    <a:pt x="19286" y="9131"/>
                    <a:pt x="19203" y="9243"/>
                    <a:pt x="19120" y="9345"/>
                  </a:cubicBezTo>
                  <a:cubicBezTo>
                    <a:pt x="19092" y="9559"/>
                    <a:pt x="19091" y="9559"/>
                    <a:pt x="19091" y="9559"/>
                  </a:cubicBezTo>
                  <a:cubicBezTo>
                    <a:pt x="19036" y="9643"/>
                    <a:pt x="18887" y="9615"/>
                    <a:pt x="18859" y="9745"/>
                  </a:cubicBezTo>
                  <a:cubicBezTo>
                    <a:pt x="18832" y="9848"/>
                    <a:pt x="18859" y="9922"/>
                    <a:pt x="18905" y="9996"/>
                  </a:cubicBezTo>
                  <a:cubicBezTo>
                    <a:pt x="18942" y="10061"/>
                    <a:pt x="19026" y="10043"/>
                    <a:pt x="19072" y="10006"/>
                  </a:cubicBezTo>
                  <a:cubicBezTo>
                    <a:pt x="19091" y="9941"/>
                    <a:pt x="19129" y="9866"/>
                    <a:pt x="19036" y="9829"/>
                  </a:cubicBezTo>
                  <a:cubicBezTo>
                    <a:pt x="19027" y="9810"/>
                    <a:pt x="19036" y="9791"/>
                    <a:pt x="19045" y="9772"/>
                  </a:cubicBezTo>
                  <a:cubicBezTo>
                    <a:pt x="19092" y="9707"/>
                    <a:pt x="19147" y="9763"/>
                    <a:pt x="19175" y="9801"/>
                  </a:cubicBezTo>
                  <a:cubicBezTo>
                    <a:pt x="19193" y="9838"/>
                    <a:pt x="19212" y="9875"/>
                    <a:pt x="19194" y="9894"/>
                  </a:cubicBezTo>
                  <a:cubicBezTo>
                    <a:pt x="19277" y="9903"/>
                    <a:pt x="19305" y="10033"/>
                    <a:pt x="19407" y="10061"/>
                  </a:cubicBezTo>
                  <a:cubicBezTo>
                    <a:pt x="19453" y="10080"/>
                    <a:pt x="19454" y="10005"/>
                    <a:pt x="19454" y="9959"/>
                  </a:cubicBezTo>
                  <a:cubicBezTo>
                    <a:pt x="19361" y="9847"/>
                    <a:pt x="19268" y="9726"/>
                    <a:pt x="19249" y="9568"/>
                  </a:cubicBezTo>
                  <a:cubicBezTo>
                    <a:pt x="19249" y="9475"/>
                    <a:pt x="19286" y="9382"/>
                    <a:pt x="19361" y="9327"/>
                  </a:cubicBezTo>
                  <a:cubicBezTo>
                    <a:pt x="19426" y="9317"/>
                    <a:pt x="19500" y="9252"/>
                    <a:pt x="19547" y="9327"/>
                  </a:cubicBezTo>
                  <a:cubicBezTo>
                    <a:pt x="19556" y="9354"/>
                    <a:pt x="19546" y="9382"/>
                    <a:pt x="19518" y="9401"/>
                  </a:cubicBezTo>
                  <a:cubicBezTo>
                    <a:pt x="19500" y="9438"/>
                    <a:pt x="19509" y="9475"/>
                    <a:pt x="19518" y="9521"/>
                  </a:cubicBezTo>
                  <a:cubicBezTo>
                    <a:pt x="19546" y="9549"/>
                    <a:pt x="19592" y="9577"/>
                    <a:pt x="19638" y="9559"/>
                  </a:cubicBezTo>
                  <a:cubicBezTo>
                    <a:pt x="19676" y="9531"/>
                    <a:pt x="19713" y="9503"/>
                    <a:pt x="19731" y="9456"/>
                  </a:cubicBezTo>
                  <a:cubicBezTo>
                    <a:pt x="19750" y="9382"/>
                    <a:pt x="19741" y="9299"/>
                    <a:pt x="19686" y="9243"/>
                  </a:cubicBezTo>
                  <a:cubicBezTo>
                    <a:pt x="19621" y="9168"/>
                    <a:pt x="19546" y="9084"/>
                    <a:pt x="19444" y="9121"/>
                  </a:cubicBezTo>
                  <a:cubicBezTo>
                    <a:pt x="19389" y="9075"/>
                    <a:pt x="19425" y="8991"/>
                    <a:pt x="19407" y="8926"/>
                  </a:cubicBezTo>
                  <a:cubicBezTo>
                    <a:pt x="19305" y="8767"/>
                    <a:pt x="19165" y="8656"/>
                    <a:pt x="18979" y="8684"/>
                  </a:cubicBezTo>
                  <a:cubicBezTo>
                    <a:pt x="18942" y="8563"/>
                    <a:pt x="18878" y="8442"/>
                    <a:pt x="18795" y="8349"/>
                  </a:cubicBezTo>
                  <a:cubicBezTo>
                    <a:pt x="18730" y="8321"/>
                    <a:pt x="18729" y="8228"/>
                    <a:pt x="18655" y="8200"/>
                  </a:cubicBezTo>
                  <a:close/>
                  <a:moveTo>
                    <a:pt x="1979" y="8226"/>
                  </a:moveTo>
                  <a:cubicBezTo>
                    <a:pt x="1905" y="8264"/>
                    <a:pt x="1822" y="8273"/>
                    <a:pt x="1757" y="8329"/>
                  </a:cubicBezTo>
                  <a:cubicBezTo>
                    <a:pt x="1738" y="8385"/>
                    <a:pt x="1719" y="8451"/>
                    <a:pt x="1691" y="8497"/>
                  </a:cubicBezTo>
                  <a:cubicBezTo>
                    <a:pt x="1617" y="8638"/>
                    <a:pt x="1477" y="8731"/>
                    <a:pt x="1319" y="8731"/>
                  </a:cubicBezTo>
                  <a:cubicBezTo>
                    <a:pt x="1208" y="8694"/>
                    <a:pt x="1366" y="8572"/>
                    <a:pt x="1264" y="8507"/>
                  </a:cubicBezTo>
                  <a:cubicBezTo>
                    <a:pt x="1217" y="8470"/>
                    <a:pt x="1133" y="8451"/>
                    <a:pt x="1077" y="8479"/>
                  </a:cubicBezTo>
                  <a:cubicBezTo>
                    <a:pt x="1012" y="8525"/>
                    <a:pt x="966" y="8600"/>
                    <a:pt x="976" y="8674"/>
                  </a:cubicBezTo>
                  <a:cubicBezTo>
                    <a:pt x="966" y="8814"/>
                    <a:pt x="1096" y="8899"/>
                    <a:pt x="1198" y="8946"/>
                  </a:cubicBezTo>
                  <a:cubicBezTo>
                    <a:pt x="1338" y="9030"/>
                    <a:pt x="1505" y="8954"/>
                    <a:pt x="1626" y="8870"/>
                  </a:cubicBezTo>
                  <a:cubicBezTo>
                    <a:pt x="1757" y="8805"/>
                    <a:pt x="1831" y="8674"/>
                    <a:pt x="1905" y="8553"/>
                  </a:cubicBezTo>
                  <a:cubicBezTo>
                    <a:pt x="1961" y="8460"/>
                    <a:pt x="2035" y="8320"/>
                    <a:pt x="1979" y="8226"/>
                  </a:cubicBezTo>
                  <a:close/>
                  <a:moveTo>
                    <a:pt x="10774" y="8236"/>
                  </a:moveTo>
                  <a:cubicBezTo>
                    <a:pt x="10709" y="8236"/>
                    <a:pt x="10671" y="8275"/>
                    <a:pt x="10625" y="8368"/>
                  </a:cubicBezTo>
                  <a:cubicBezTo>
                    <a:pt x="10597" y="8461"/>
                    <a:pt x="10578" y="8600"/>
                    <a:pt x="10578" y="8739"/>
                  </a:cubicBezTo>
                  <a:cubicBezTo>
                    <a:pt x="10578" y="8907"/>
                    <a:pt x="10597" y="9083"/>
                    <a:pt x="10615" y="9223"/>
                  </a:cubicBezTo>
                  <a:cubicBezTo>
                    <a:pt x="10643" y="9325"/>
                    <a:pt x="10672" y="9428"/>
                    <a:pt x="10672" y="9512"/>
                  </a:cubicBezTo>
                  <a:cubicBezTo>
                    <a:pt x="10672" y="9521"/>
                    <a:pt x="10672" y="9529"/>
                    <a:pt x="10672" y="9539"/>
                  </a:cubicBezTo>
                  <a:cubicBezTo>
                    <a:pt x="10672" y="9539"/>
                    <a:pt x="10662" y="9548"/>
                    <a:pt x="10662" y="9548"/>
                  </a:cubicBezTo>
                  <a:cubicBezTo>
                    <a:pt x="10718" y="9613"/>
                    <a:pt x="10756" y="9697"/>
                    <a:pt x="10765" y="9799"/>
                  </a:cubicBezTo>
                  <a:cubicBezTo>
                    <a:pt x="10765" y="9809"/>
                    <a:pt x="10765" y="9819"/>
                    <a:pt x="10765" y="9837"/>
                  </a:cubicBezTo>
                  <a:cubicBezTo>
                    <a:pt x="10765" y="9921"/>
                    <a:pt x="10737" y="10014"/>
                    <a:pt x="10681" y="10088"/>
                  </a:cubicBezTo>
                  <a:cubicBezTo>
                    <a:pt x="10625" y="10154"/>
                    <a:pt x="10542" y="10209"/>
                    <a:pt x="10449" y="10209"/>
                  </a:cubicBezTo>
                  <a:cubicBezTo>
                    <a:pt x="10422" y="10209"/>
                    <a:pt x="10383" y="10199"/>
                    <a:pt x="10355" y="10190"/>
                  </a:cubicBezTo>
                  <a:cubicBezTo>
                    <a:pt x="10374" y="10227"/>
                    <a:pt x="10382" y="10274"/>
                    <a:pt x="10382" y="10311"/>
                  </a:cubicBezTo>
                  <a:cubicBezTo>
                    <a:pt x="10382" y="10376"/>
                    <a:pt x="10364" y="10433"/>
                    <a:pt x="10336" y="10489"/>
                  </a:cubicBezTo>
                  <a:cubicBezTo>
                    <a:pt x="10346" y="10499"/>
                    <a:pt x="10355" y="10507"/>
                    <a:pt x="10365" y="10516"/>
                  </a:cubicBezTo>
                  <a:cubicBezTo>
                    <a:pt x="10430" y="10619"/>
                    <a:pt x="10598" y="10693"/>
                    <a:pt x="10774" y="10684"/>
                  </a:cubicBezTo>
                  <a:cubicBezTo>
                    <a:pt x="10951" y="10693"/>
                    <a:pt x="11127" y="10619"/>
                    <a:pt x="11183" y="10516"/>
                  </a:cubicBezTo>
                  <a:cubicBezTo>
                    <a:pt x="11192" y="10507"/>
                    <a:pt x="11211" y="10499"/>
                    <a:pt x="11220" y="10489"/>
                  </a:cubicBezTo>
                  <a:cubicBezTo>
                    <a:pt x="11192" y="10433"/>
                    <a:pt x="11174" y="10376"/>
                    <a:pt x="11174" y="10311"/>
                  </a:cubicBezTo>
                  <a:cubicBezTo>
                    <a:pt x="11174" y="10274"/>
                    <a:pt x="11183" y="10227"/>
                    <a:pt x="11201" y="10190"/>
                  </a:cubicBezTo>
                  <a:cubicBezTo>
                    <a:pt x="11164" y="10199"/>
                    <a:pt x="11137" y="10209"/>
                    <a:pt x="11110" y="10209"/>
                  </a:cubicBezTo>
                  <a:cubicBezTo>
                    <a:pt x="11017" y="10209"/>
                    <a:pt x="10932" y="10154"/>
                    <a:pt x="10877" y="10088"/>
                  </a:cubicBezTo>
                  <a:cubicBezTo>
                    <a:pt x="10821" y="10014"/>
                    <a:pt x="10792" y="9921"/>
                    <a:pt x="10792" y="9837"/>
                  </a:cubicBezTo>
                  <a:cubicBezTo>
                    <a:pt x="10792" y="9819"/>
                    <a:pt x="10792" y="9809"/>
                    <a:pt x="10792" y="9799"/>
                  </a:cubicBezTo>
                  <a:cubicBezTo>
                    <a:pt x="10801" y="9697"/>
                    <a:pt x="10839" y="9613"/>
                    <a:pt x="10886" y="9548"/>
                  </a:cubicBezTo>
                  <a:cubicBezTo>
                    <a:pt x="10886" y="9548"/>
                    <a:pt x="10886" y="9539"/>
                    <a:pt x="10886" y="9539"/>
                  </a:cubicBezTo>
                  <a:cubicBezTo>
                    <a:pt x="10886" y="9529"/>
                    <a:pt x="10886" y="9521"/>
                    <a:pt x="10886" y="9512"/>
                  </a:cubicBezTo>
                  <a:cubicBezTo>
                    <a:pt x="10886" y="9428"/>
                    <a:pt x="10904" y="9325"/>
                    <a:pt x="10941" y="9223"/>
                  </a:cubicBezTo>
                  <a:cubicBezTo>
                    <a:pt x="10960" y="9083"/>
                    <a:pt x="10978" y="8907"/>
                    <a:pt x="10978" y="8739"/>
                  </a:cubicBezTo>
                  <a:cubicBezTo>
                    <a:pt x="10978" y="8600"/>
                    <a:pt x="10960" y="8461"/>
                    <a:pt x="10922" y="8368"/>
                  </a:cubicBezTo>
                  <a:cubicBezTo>
                    <a:pt x="10885" y="8275"/>
                    <a:pt x="10849" y="8236"/>
                    <a:pt x="10774" y="8236"/>
                  </a:cubicBezTo>
                  <a:close/>
                  <a:moveTo>
                    <a:pt x="6056" y="8253"/>
                  </a:moveTo>
                  <a:cubicBezTo>
                    <a:pt x="6056" y="8283"/>
                    <a:pt x="6036" y="8283"/>
                    <a:pt x="6017" y="8283"/>
                  </a:cubicBezTo>
                  <a:cubicBezTo>
                    <a:pt x="6036" y="8283"/>
                    <a:pt x="6057" y="8312"/>
                    <a:pt x="6077" y="8312"/>
                  </a:cubicBezTo>
                  <a:cubicBezTo>
                    <a:pt x="6077" y="8312"/>
                    <a:pt x="6075" y="8283"/>
                    <a:pt x="6056" y="8253"/>
                  </a:cubicBezTo>
                  <a:close/>
                  <a:moveTo>
                    <a:pt x="15479" y="8253"/>
                  </a:moveTo>
                  <a:cubicBezTo>
                    <a:pt x="15479" y="8283"/>
                    <a:pt x="15479" y="8312"/>
                    <a:pt x="15479" y="8312"/>
                  </a:cubicBezTo>
                  <a:cubicBezTo>
                    <a:pt x="15498" y="8312"/>
                    <a:pt x="15518" y="8283"/>
                    <a:pt x="15538" y="8283"/>
                  </a:cubicBezTo>
                  <a:cubicBezTo>
                    <a:pt x="15518" y="8283"/>
                    <a:pt x="15498" y="8283"/>
                    <a:pt x="15479" y="8253"/>
                  </a:cubicBezTo>
                  <a:close/>
                  <a:moveTo>
                    <a:pt x="1584" y="8380"/>
                  </a:moveTo>
                  <a:cubicBezTo>
                    <a:pt x="1567" y="8383"/>
                    <a:pt x="1552" y="8392"/>
                    <a:pt x="1543" y="8411"/>
                  </a:cubicBezTo>
                  <a:cubicBezTo>
                    <a:pt x="1524" y="8525"/>
                    <a:pt x="1339" y="8526"/>
                    <a:pt x="1385" y="8639"/>
                  </a:cubicBezTo>
                  <a:cubicBezTo>
                    <a:pt x="1497" y="8592"/>
                    <a:pt x="1617" y="8506"/>
                    <a:pt x="1645" y="8383"/>
                  </a:cubicBezTo>
                  <a:cubicBezTo>
                    <a:pt x="1622" y="8378"/>
                    <a:pt x="1602" y="8376"/>
                    <a:pt x="1584" y="8380"/>
                  </a:cubicBezTo>
                  <a:close/>
                  <a:moveTo>
                    <a:pt x="8220" y="8440"/>
                  </a:moveTo>
                  <a:cubicBezTo>
                    <a:pt x="8229" y="8468"/>
                    <a:pt x="8228" y="8506"/>
                    <a:pt x="8237" y="8534"/>
                  </a:cubicBezTo>
                  <a:cubicBezTo>
                    <a:pt x="8237" y="8543"/>
                    <a:pt x="8237" y="8543"/>
                    <a:pt x="8237" y="8543"/>
                  </a:cubicBezTo>
                  <a:cubicBezTo>
                    <a:pt x="8256" y="8683"/>
                    <a:pt x="8293" y="8822"/>
                    <a:pt x="8302" y="8841"/>
                  </a:cubicBezTo>
                  <a:cubicBezTo>
                    <a:pt x="8376" y="9036"/>
                    <a:pt x="8534" y="9279"/>
                    <a:pt x="8720" y="9316"/>
                  </a:cubicBezTo>
                  <a:cubicBezTo>
                    <a:pt x="8747" y="9325"/>
                    <a:pt x="8777" y="9327"/>
                    <a:pt x="8804" y="9327"/>
                  </a:cubicBezTo>
                  <a:cubicBezTo>
                    <a:pt x="8888" y="9327"/>
                    <a:pt x="8978" y="9298"/>
                    <a:pt x="9043" y="9242"/>
                  </a:cubicBezTo>
                  <a:cubicBezTo>
                    <a:pt x="9117" y="9195"/>
                    <a:pt x="9156" y="9130"/>
                    <a:pt x="9156" y="9046"/>
                  </a:cubicBezTo>
                  <a:cubicBezTo>
                    <a:pt x="9156" y="8953"/>
                    <a:pt x="9099" y="8925"/>
                    <a:pt x="9043" y="8916"/>
                  </a:cubicBezTo>
                  <a:cubicBezTo>
                    <a:pt x="9015" y="8916"/>
                    <a:pt x="8998" y="8926"/>
                    <a:pt x="8980" y="8935"/>
                  </a:cubicBezTo>
                  <a:cubicBezTo>
                    <a:pt x="8970" y="8944"/>
                    <a:pt x="8961" y="8953"/>
                    <a:pt x="8961" y="8981"/>
                  </a:cubicBezTo>
                  <a:cubicBezTo>
                    <a:pt x="8970" y="9018"/>
                    <a:pt x="8933" y="9046"/>
                    <a:pt x="8896" y="9055"/>
                  </a:cubicBezTo>
                  <a:cubicBezTo>
                    <a:pt x="8859" y="9055"/>
                    <a:pt x="8831" y="9028"/>
                    <a:pt x="8831" y="8990"/>
                  </a:cubicBezTo>
                  <a:cubicBezTo>
                    <a:pt x="8831" y="8981"/>
                    <a:pt x="8831" y="8981"/>
                    <a:pt x="8831" y="8981"/>
                  </a:cubicBezTo>
                  <a:cubicBezTo>
                    <a:pt x="8831" y="8916"/>
                    <a:pt x="8859" y="8869"/>
                    <a:pt x="8896" y="8831"/>
                  </a:cubicBezTo>
                  <a:cubicBezTo>
                    <a:pt x="8943" y="8803"/>
                    <a:pt x="8988" y="8785"/>
                    <a:pt x="9043" y="8785"/>
                  </a:cubicBezTo>
                  <a:cubicBezTo>
                    <a:pt x="9099" y="8785"/>
                    <a:pt x="9165" y="8803"/>
                    <a:pt x="9212" y="8850"/>
                  </a:cubicBezTo>
                  <a:cubicBezTo>
                    <a:pt x="9249" y="8878"/>
                    <a:pt x="9267" y="8925"/>
                    <a:pt x="9286" y="8972"/>
                  </a:cubicBezTo>
                  <a:cubicBezTo>
                    <a:pt x="9295" y="8962"/>
                    <a:pt x="9313" y="8954"/>
                    <a:pt x="9332" y="8935"/>
                  </a:cubicBezTo>
                  <a:cubicBezTo>
                    <a:pt x="9332" y="8926"/>
                    <a:pt x="9332" y="8916"/>
                    <a:pt x="9332" y="8907"/>
                  </a:cubicBezTo>
                  <a:cubicBezTo>
                    <a:pt x="9332" y="8841"/>
                    <a:pt x="9313" y="8767"/>
                    <a:pt x="9267" y="8720"/>
                  </a:cubicBezTo>
                  <a:cubicBezTo>
                    <a:pt x="9230" y="8674"/>
                    <a:pt x="9072" y="8635"/>
                    <a:pt x="8887" y="8626"/>
                  </a:cubicBezTo>
                  <a:cubicBezTo>
                    <a:pt x="8701" y="8607"/>
                    <a:pt x="8496" y="8599"/>
                    <a:pt x="8348" y="8534"/>
                  </a:cubicBezTo>
                  <a:cubicBezTo>
                    <a:pt x="8301" y="8515"/>
                    <a:pt x="8257" y="8477"/>
                    <a:pt x="8220" y="8440"/>
                  </a:cubicBezTo>
                  <a:close/>
                  <a:moveTo>
                    <a:pt x="13330" y="8440"/>
                  </a:moveTo>
                  <a:cubicBezTo>
                    <a:pt x="13321" y="8458"/>
                    <a:pt x="13303" y="8478"/>
                    <a:pt x="13275" y="8496"/>
                  </a:cubicBezTo>
                  <a:cubicBezTo>
                    <a:pt x="13210" y="8543"/>
                    <a:pt x="13124" y="8561"/>
                    <a:pt x="13041" y="8580"/>
                  </a:cubicBezTo>
                  <a:cubicBezTo>
                    <a:pt x="12864" y="8617"/>
                    <a:pt x="12651" y="8617"/>
                    <a:pt x="12492" y="8645"/>
                  </a:cubicBezTo>
                  <a:cubicBezTo>
                    <a:pt x="12390" y="8664"/>
                    <a:pt x="12314" y="8692"/>
                    <a:pt x="12286" y="8720"/>
                  </a:cubicBezTo>
                  <a:cubicBezTo>
                    <a:pt x="12240" y="8767"/>
                    <a:pt x="12212" y="8841"/>
                    <a:pt x="12212" y="8907"/>
                  </a:cubicBezTo>
                  <a:cubicBezTo>
                    <a:pt x="12221" y="8916"/>
                    <a:pt x="12222" y="8926"/>
                    <a:pt x="12222" y="8935"/>
                  </a:cubicBezTo>
                  <a:cubicBezTo>
                    <a:pt x="12240" y="8954"/>
                    <a:pt x="12249" y="8962"/>
                    <a:pt x="12267" y="8972"/>
                  </a:cubicBezTo>
                  <a:cubicBezTo>
                    <a:pt x="12286" y="8925"/>
                    <a:pt x="12306" y="8878"/>
                    <a:pt x="12343" y="8850"/>
                  </a:cubicBezTo>
                  <a:cubicBezTo>
                    <a:pt x="12389" y="8803"/>
                    <a:pt x="12455" y="8785"/>
                    <a:pt x="12511" y="8785"/>
                  </a:cubicBezTo>
                  <a:cubicBezTo>
                    <a:pt x="12567" y="8785"/>
                    <a:pt x="12611" y="8803"/>
                    <a:pt x="12649" y="8831"/>
                  </a:cubicBezTo>
                  <a:cubicBezTo>
                    <a:pt x="12695" y="8869"/>
                    <a:pt x="12725" y="8916"/>
                    <a:pt x="12725" y="8981"/>
                  </a:cubicBezTo>
                  <a:cubicBezTo>
                    <a:pt x="12725" y="9018"/>
                    <a:pt x="12695" y="9055"/>
                    <a:pt x="12658" y="9055"/>
                  </a:cubicBezTo>
                  <a:cubicBezTo>
                    <a:pt x="12621" y="9055"/>
                    <a:pt x="12585" y="9018"/>
                    <a:pt x="12585" y="8981"/>
                  </a:cubicBezTo>
                  <a:cubicBezTo>
                    <a:pt x="12585" y="8953"/>
                    <a:pt x="12585" y="8944"/>
                    <a:pt x="12566" y="8935"/>
                  </a:cubicBezTo>
                  <a:cubicBezTo>
                    <a:pt x="12557" y="8926"/>
                    <a:pt x="12539" y="8916"/>
                    <a:pt x="12511" y="8916"/>
                  </a:cubicBezTo>
                  <a:cubicBezTo>
                    <a:pt x="12455" y="8925"/>
                    <a:pt x="12398" y="8953"/>
                    <a:pt x="12398" y="9046"/>
                  </a:cubicBezTo>
                  <a:cubicBezTo>
                    <a:pt x="12398" y="9130"/>
                    <a:pt x="12436" y="9195"/>
                    <a:pt x="12502" y="9242"/>
                  </a:cubicBezTo>
                  <a:cubicBezTo>
                    <a:pt x="12576" y="9298"/>
                    <a:pt x="12668" y="9327"/>
                    <a:pt x="12752" y="9327"/>
                  </a:cubicBezTo>
                  <a:cubicBezTo>
                    <a:pt x="12780" y="9327"/>
                    <a:pt x="12808" y="9325"/>
                    <a:pt x="12836" y="9316"/>
                  </a:cubicBezTo>
                  <a:cubicBezTo>
                    <a:pt x="13022" y="9279"/>
                    <a:pt x="13181" y="9036"/>
                    <a:pt x="13256" y="8841"/>
                  </a:cubicBezTo>
                  <a:cubicBezTo>
                    <a:pt x="13265" y="8822"/>
                    <a:pt x="13293" y="8683"/>
                    <a:pt x="13321" y="8543"/>
                  </a:cubicBezTo>
                  <a:cubicBezTo>
                    <a:pt x="13321" y="8543"/>
                    <a:pt x="13321" y="8543"/>
                    <a:pt x="13321" y="8534"/>
                  </a:cubicBezTo>
                  <a:cubicBezTo>
                    <a:pt x="13321" y="8506"/>
                    <a:pt x="13330" y="8468"/>
                    <a:pt x="13330" y="8440"/>
                  </a:cubicBezTo>
                  <a:close/>
                  <a:moveTo>
                    <a:pt x="5038" y="8539"/>
                  </a:moveTo>
                  <a:cubicBezTo>
                    <a:pt x="5019" y="8558"/>
                    <a:pt x="4992" y="8587"/>
                    <a:pt x="4964" y="8606"/>
                  </a:cubicBezTo>
                  <a:cubicBezTo>
                    <a:pt x="4917" y="8634"/>
                    <a:pt x="4871" y="8645"/>
                    <a:pt x="4815" y="8645"/>
                  </a:cubicBezTo>
                  <a:cubicBezTo>
                    <a:pt x="4909" y="8720"/>
                    <a:pt x="5039" y="8757"/>
                    <a:pt x="5160" y="8757"/>
                  </a:cubicBezTo>
                  <a:cubicBezTo>
                    <a:pt x="5197" y="8757"/>
                    <a:pt x="5234" y="8758"/>
                    <a:pt x="5262" y="8749"/>
                  </a:cubicBezTo>
                  <a:cubicBezTo>
                    <a:pt x="5272" y="8749"/>
                    <a:pt x="5281" y="8749"/>
                    <a:pt x="5281" y="8749"/>
                  </a:cubicBezTo>
                  <a:cubicBezTo>
                    <a:pt x="5300" y="8692"/>
                    <a:pt x="5327" y="8634"/>
                    <a:pt x="5355" y="8587"/>
                  </a:cubicBezTo>
                  <a:cubicBezTo>
                    <a:pt x="5327" y="8587"/>
                    <a:pt x="5300" y="8597"/>
                    <a:pt x="5272" y="8597"/>
                  </a:cubicBezTo>
                  <a:cubicBezTo>
                    <a:pt x="5197" y="8597"/>
                    <a:pt x="5122" y="8576"/>
                    <a:pt x="5038" y="8539"/>
                  </a:cubicBezTo>
                  <a:close/>
                  <a:moveTo>
                    <a:pt x="16510" y="8539"/>
                  </a:moveTo>
                  <a:cubicBezTo>
                    <a:pt x="16435" y="8576"/>
                    <a:pt x="16361" y="8597"/>
                    <a:pt x="16286" y="8597"/>
                  </a:cubicBezTo>
                  <a:cubicBezTo>
                    <a:pt x="16258" y="8597"/>
                    <a:pt x="16229" y="8587"/>
                    <a:pt x="16192" y="8587"/>
                  </a:cubicBezTo>
                  <a:cubicBezTo>
                    <a:pt x="16229" y="8634"/>
                    <a:pt x="16258" y="8692"/>
                    <a:pt x="16277" y="8749"/>
                  </a:cubicBezTo>
                  <a:cubicBezTo>
                    <a:pt x="16277" y="8749"/>
                    <a:pt x="16286" y="8749"/>
                    <a:pt x="16295" y="8749"/>
                  </a:cubicBezTo>
                  <a:cubicBezTo>
                    <a:pt x="16323" y="8758"/>
                    <a:pt x="16359" y="8757"/>
                    <a:pt x="16397" y="8757"/>
                  </a:cubicBezTo>
                  <a:cubicBezTo>
                    <a:pt x="16508" y="8757"/>
                    <a:pt x="16650" y="8720"/>
                    <a:pt x="16744" y="8645"/>
                  </a:cubicBezTo>
                  <a:cubicBezTo>
                    <a:pt x="16688" y="8645"/>
                    <a:pt x="16641" y="8634"/>
                    <a:pt x="16594" y="8606"/>
                  </a:cubicBezTo>
                  <a:cubicBezTo>
                    <a:pt x="16557" y="8587"/>
                    <a:pt x="16538" y="8558"/>
                    <a:pt x="16510" y="8539"/>
                  </a:cubicBezTo>
                  <a:close/>
                  <a:moveTo>
                    <a:pt x="7326" y="8561"/>
                  </a:moveTo>
                  <a:cubicBezTo>
                    <a:pt x="7336" y="8589"/>
                    <a:pt x="7345" y="8607"/>
                    <a:pt x="7345" y="8626"/>
                  </a:cubicBezTo>
                  <a:cubicBezTo>
                    <a:pt x="7364" y="8738"/>
                    <a:pt x="7372" y="8860"/>
                    <a:pt x="7372" y="8972"/>
                  </a:cubicBezTo>
                  <a:cubicBezTo>
                    <a:pt x="7372" y="8972"/>
                    <a:pt x="7372" y="8972"/>
                    <a:pt x="7372" y="8981"/>
                  </a:cubicBezTo>
                  <a:cubicBezTo>
                    <a:pt x="7456" y="9605"/>
                    <a:pt x="8107" y="9895"/>
                    <a:pt x="8516" y="10332"/>
                  </a:cubicBezTo>
                  <a:cubicBezTo>
                    <a:pt x="8553" y="10342"/>
                    <a:pt x="8580" y="10350"/>
                    <a:pt x="8608" y="10360"/>
                  </a:cubicBezTo>
                  <a:cubicBezTo>
                    <a:pt x="8673" y="10388"/>
                    <a:pt x="8730" y="10406"/>
                    <a:pt x="8776" y="10406"/>
                  </a:cubicBezTo>
                  <a:cubicBezTo>
                    <a:pt x="8804" y="10406"/>
                    <a:pt x="8831" y="10397"/>
                    <a:pt x="8868" y="10369"/>
                  </a:cubicBezTo>
                  <a:cubicBezTo>
                    <a:pt x="8840" y="10332"/>
                    <a:pt x="8813" y="10286"/>
                    <a:pt x="8786" y="10249"/>
                  </a:cubicBezTo>
                  <a:cubicBezTo>
                    <a:pt x="8748" y="10202"/>
                    <a:pt x="8719" y="10147"/>
                    <a:pt x="8701" y="10081"/>
                  </a:cubicBezTo>
                  <a:cubicBezTo>
                    <a:pt x="8153" y="9699"/>
                    <a:pt x="7689" y="9157"/>
                    <a:pt x="7326" y="8561"/>
                  </a:cubicBezTo>
                  <a:close/>
                  <a:moveTo>
                    <a:pt x="14222" y="8561"/>
                  </a:moveTo>
                  <a:cubicBezTo>
                    <a:pt x="13869" y="9157"/>
                    <a:pt x="13395" y="9699"/>
                    <a:pt x="12856" y="10081"/>
                  </a:cubicBezTo>
                  <a:cubicBezTo>
                    <a:pt x="12828" y="10147"/>
                    <a:pt x="12800" y="10202"/>
                    <a:pt x="12772" y="10249"/>
                  </a:cubicBezTo>
                  <a:cubicBezTo>
                    <a:pt x="12744" y="10286"/>
                    <a:pt x="12718" y="10332"/>
                    <a:pt x="12680" y="10369"/>
                  </a:cubicBezTo>
                  <a:cubicBezTo>
                    <a:pt x="12727" y="10397"/>
                    <a:pt x="12754" y="10406"/>
                    <a:pt x="12782" y="10406"/>
                  </a:cubicBezTo>
                  <a:cubicBezTo>
                    <a:pt x="12828" y="10406"/>
                    <a:pt x="12876" y="10388"/>
                    <a:pt x="12950" y="10360"/>
                  </a:cubicBezTo>
                  <a:cubicBezTo>
                    <a:pt x="12978" y="10350"/>
                    <a:pt x="13004" y="10342"/>
                    <a:pt x="13032" y="10332"/>
                  </a:cubicBezTo>
                  <a:cubicBezTo>
                    <a:pt x="13450" y="9895"/>
                    <a:pt x="14102" y="9605"/>
                    <a:pt x="14186" y="8981"/>
                  </a:cubicBezTo>
                  <a:cubicBezTo>
                    <a:pt x="14186" y="8972"/>
                    <a:pt x="14186" y="8972"/>
                    <a:pt x="14186" y="8972"/>
                  </a:cubicBezTo>
                  <a:cubicBezTo>
                    <a:pt x="14186" y="8860"/>
                    <a:pt x="14195" y="8738"/>
                    <a:pt x="14214" y="8626"/>
                  </a:cubicBezTo>
                  <a:cubicBezTo>
                    <a:pt x="14214" y="8607"/>
                    <a:pt x="14222" y="8589"/>
                    <a:pt x="14222" y="8561"/>
                  </a:cubicBezTo>
                  <a:close/>
                  <a:moveTo>
                    <a:pt x="5967" y="8626"/>
                  </a:moveTo>
                  <a:cubicBezTo>
                    <a:pt x="5949" y="8626"/>
                    <a:pt x="5920" y="8627"/>
                    <a:pt x="5883" y="8646"/>
                  </a:cubicBezTo>
                  <a:cubicBezTo>
                    <a:pt x="5706" y="8702"/>
                    <a:pt x="5641" y="8850"/>
                    <a:pt x="5641" y="9027"/>
                  </a:cubicBezTo>
                  <a:cubicBezTo>
                    <a:pt x="5641" y="9157"/>
                    <a:pt x="5679" y="9299"/>
                    <a:pt x="5744" y="9410"/>
                  </a:cubicBezTo>
                  <a:cubicBezTo>
                    <a:pt x="5827" y="9578"/>
                    <a:pt x="6023" y="9652"/>
                    <a:pt x="6218" y="9652"/>
                  </a:cubicBezTo>
                  <a:cubicBezTo>
                    <a:pt x="6320" y="9652"/>
                    <a:pt x="6423" y="9622"/>
                    <a:pt x="6506" y="9594"/>
                  </a:cubicBezTo>
                  <a:cubicBezTo>
                    <a:pt x="6674" y="9520"/>
                    <a:pt x="6934" y="9343"/>
                    <a:pt x="7148" y="9343"/>
                  </a:cubicBezTo>
                  <a:cubicBezTo>
                    <a:pt x="7175" y="9343"/>
                    <a:pt x="7203" y="9343"/>
                    <a:pt x="7222" y="9352"/>
                  </a:cubicBezTo>
                  <a:cubicBezTo>
                    <a:pt x="7231" y="9222"/>
                    <a:pt x="7241" y="9093"/>
                    <a:pt x="7241" y="8972"/>
                  </a:cubicBezTo>
                  <a:cubicBezTo>
                    <a:pt x="7241" y="8962"/>
                    <a:pt x="7241" y="8963"/>
                    <a:pt x="7241" y="8954"/>
                  </a:cubicBezTo>
                  <a:cubicBezTo>
                    <a:pt x="7101" y="9028"/>
                    <a:pt x="6848" y="9111"/>
                    <a:pt x="6635" y="9111"/>
                  </a:cubicBezTo>
                  <a:cubicBezTo>
                    <a:pt x="6514" y="9111"/>
                    <a:pt x="6403" y="9084"/>
                    <a:pt x="6347" y="9009"/>
                  </a:cubicBezTo>
                  <a:cubicBezTo>
                    <a:pt x="6282" y="9056"/>
                    <a:pt x="6208" y="9073"/>
                    <a:pt x="6133" y="9073"/>
                  </a:cubicBezTo>
                  <a:cubicBezTo>
                    <a:pt x="6077" y="9073"/>
                    <a:pt x="6014" y="9064"/>
                    <a:pt x="5967" y="9027"/>
                  </a:cubicBezTo>
                  <a:cubicBezTo>
                    <a:pt x="5912" y="8990"/>
                    <a:pt x="5873" y="8934"/>
                    <a:pt x="5873" y="8860"/>
                  </a:cubicBezTo>
                  <a:cubicBezTo>
                    <a:pt x="5873" y="8822"/>
                    <a:pt x="5903" y="8785"/>
                    <a:pt x="5940" y="8785"/>
                  </a:cubicBezTo>
                  <a:cubicBezTo>
                    <a:pt x="5959" y="8785"/>
                    <a:pt x="5977" y="8795"/>
                    <a:pt x="5986" y="8804"/>
                  </a:cubicBezTo>
                  <a:cubicBezTo>
                    <a:pt x="5986" y="8804"/>
                    <a:pt x="5986" y="8804"/>
                    <a:pt x="5996" y="8804"/>
                  </a:cubicBezTo>
                  <a:cubicBezTo>
                    <a:pt x="6014" y="8804"/>
                    <a:pt x="6023" y="8794"/>
                    <a:pt x="6041" y="8776"/>
                  </a:cubicBezTo>
                  <a:cubicBezTo>
                    <a:pt x="6051" y="8757"/>
                    <a:pt x="6059" y="8739"/>
                    <a:pt x="6059" y="8711"/>
                  </a:cubicBezTo>
                  <a:cubicBezTo>
                    <a:pt x="6059" y="8664"/>
                    <a:pt x="6042" y="8626"/>
                    <a:pt x="5967" y="8626"/>
                  </a:cubicBezTo>
                  <a:close/>
                  <a:moveTo>
                    <a:pt x="15589" y="8626"/>
                  </a:moveTo>
                  <a:cubicBezTo>
                    <a:pt x="15515" y="8626"/>
                    <a:pt x="15496" y="8664"/>
                    <a:pt x="15496" y="8711"/>
                  </a:cubicBezTo>
                  <a:cubicBezTo>
                    <a:pt x="15496" y="8739"/>
                    <a:pt x="15497" y="8757"/>
                    <a:pt x="15515" y="8776"/>
                  </a:cubicBezTo>
                  <a:cubicBezTo>
                    <a:pt x="15525" y="8794"/>
                    <a:pt x="15542" y="8804"/>
                    <a:pt x="15561" y="8804"/>
                  </a:cubicBezTo>
                  <a:cubicBezTo>
                    <a:pt x="15561" y="8804"/>
                    <a:pt x="15571" y="8804"/>
                    <a:pt x="15571" y="8804"/>
                  </a:cubicBezTo>
                  <a:cubicBezTo>
                    <a:pt x="15580" y="8795"/>
                    <a:pt x="15598" y="8785"/>
                    <a:pt x="15616" y="8785"/>
                  </a:cubicBezTo>
                  <a:cubicBezTo>
                    <a:pt x="15654" y="8785"/>
                    <a:pt x="15683" y="8822"/>
                    <a:pt x="15683" y="8860"/>
                  </a:cubicBezTo>
                  <a:cubicBezTo>
                    <a:pt x="15683" y="8934"/>
                    <a:pt x="15645" y="8990"/>
                    <a:pt x="15589" y="9027"/>
                  </a:cubicBezTo>
                  <a:cubicBezTo>
                    <a:pt x="15543" y="9064"/>
                    <a:pt x="15477" y="9073"/>
                    <a:pt x="15412" y="9073"/>
                  </a:cubicBezTo>
                  <a:cubicBezTo>
                    <a:pt x="15346" y="9073"/>
                    <a:pt x="15272" y="9056"/>
                    <a:pt x="15207" y="9009"/>
                  </a:cubicBezTo>
                  <a:cubicBezTo>
                    <a:pt x="15151" y="9084"/>
                    <a:pt x="15039" y="9111"/>
                    <a:pt x="14917" y="9111"/>
                  </a:cubicBezTo>
                  <a:cubicBezTo>
                    <a:pt x="14703" y="9111"/>
                    <a:pt x="14452" y="9028"/>
                    <a:pt x="14313" y="8954"/>
                  </a:cubicBezTo>
                  <a:cubicBezTo>
                    <a:pt x="14313" y="8963"/>
                    <a:pt x="14313" y="8962"/>
                    <a:pt x="14313" y="8972"/>
                  </a:cubicBezTo>
                  <a:cubicBezTo>
                    <a:pt x="14313" y="9093"/>
                    <a:pt x="14322" y="9222"/>
                    <a:pt x="14331" y="9352"/>
                  </a:cubicBezTo>
                  <a:cubicBezTo>
                    <a:pt x="14350" y="9343"/>
                    <a:pt x="14379" y="9343"/>
                    <a:pt x="14397" y="9343"/>
                  </a:cubicBezTo>
                  <a:cubicBezTo>
                    <a:pt x="14621" y="9343"/>
                    <a:pt x="14882" y="9520"/>
                    <a:pt x="15049" y="9594"/>
                  </a:cubicBezTo>
                  <a:cubicBezTo>
                    <a:pt x="15133" y="9622"/>
                    <a:pt x="15236" y="9652"/>
                    <a:pt x="15339" y="9652"/>
                  </a:cubicBezTo>
                  <a:cubicBezTo>
                    <a:pt x="15534" y="9652"/>
                    <a:pt x="15719" y="9578"/>
                    <a:pt x="15812" y="9410"/>
                  </a:cubicBezTo>
                  <a:cubicBezTo>
                    <a:pt x="15877" y="9299"/>
                    <a:pt x="15915" y="9157"/>
                    <a:pt x="15915" y="9027"/>
                  </a:cubicBezTo>
                  <a:cubicBezTo>
                    <a:pt x="15915" y="8850"/>
                    <a:pt x="15851" y="8702"/>
                    <a:pt x="15674" y="8646"/>
                  </a:cubicBezTo>
                  <a:cubicBezTo>
                    <a:pt x="15637" y="8627"/>
                    <a:pt x="15608" y="8626"/>
                    <a:pt x="15589" y="8626"/>
                  </a:cubicBezTo>
                  <a:close/>
                  <a:moveTo>
                    <a:pt x="6443" y="8684"/>
                  </a:moveTo>
                  <a:cubicBezTo>
                    <a:pt x="6452" y="8712"/>
                    <a:pt x="6452" y="8739"/>
                    <a:pt x="6452" y="8766"/>
                  </a:cubicBezTo>
                  <a:cubicBezTo>
                    <a:pt x="6452" y="8785"/>
                    <a:pt x="6452" y="8803"/>
                    <a:pt x="6452" y="8822"/>
                  </a:cubicBezTo>
                  <a:cubicBezTo>
                    <a:pt x="6535" y="8840"/>
                    <a:pt x="6582" y="8887"/>
                    <a:pt x="6665" y="8887"/>
                  </a:cubicBezTo>
                  <a:cubicBezTo>
                    <a:pt x="6684" y="8887"/>
                    <a:pt x="6701" y="8886"/>
                    <a:pt x="6729" y="8877"/>
                  </a:cubicBezTo>
                  <a:cubicBezTo>
                    <a:pt x="6793" y="8868"/>
                    <a:pt x="6851" y="8840"/>
                    <a:pt x="6916" y="8812"/>
                  </a:cubicBezTo>
                  <a:cubicBezTo>
                    <a:pt x="6795" y="8812"/>
                    <a:pt x="6675" y="8795"/>
                    <a:pt x="6555" y="8749"/>
                  </a:cubicBezTo>
                  <a:cubicBezTo>
                    <a:pt x="6517" y="8730"/>
                    <a:pt x="6480" y="8712"/>
                    <a:pt x="6443" y="8684"/>
                  </a:cubicBezTo>
                  <a:close/>
                  <a:moveTo>
                    <a:pt x="15115" y="8684"/>
                  </a:moveTo>
                  <a:cubicBezTo>
                    <a:pt x="15078" y="8712"/>
                    <a:pt x="15040" y="8730"/>
                    <a:pt x="14994" y="8749"/>
                  </a:cubicBezTo>
                  <a:cubicBezTo>
                    <a:pt x="14883" y="8795"/>
                    <a:pt x="14764" y="8812"/>
                    <a:pt x="14643" y="8812"/>
                  </a:cubicBezTo>
                  <a:cubicBezTo>
                    <a:pt x="14708" y="8840"/>
                    <a:pt x="14762" y="8868"/>
                    <a:pt x="14827" y="8877"/>
                  </a:cubicBezTo>
                  <a:cubicBezTo>
                    <a:pt x="14845" y="8886"/>
                    <a:pt x="14864" y="8887"/>
                    <a:pt x="14882" y="8887"/>
                  </a:cubicBezTo>
                  <a:cubicBezTo>
                    <a:pt x="14965" y="8887"/>
                    <a:pt x="15021" y="8840"/>
                    <a:pt x="15105" y="8822"/>
                  </a:cubicBezTo>
                  <a:cubicBezTo>
                    <a:pt x="15105" y="8803"/>
                    <a:pt x="15105" y="8785"/>
                    <a:pt x="15105" y="8766"/>
                  </a:cubicBezTo>
                  <a:cubicBezTo>
                    <a:pt x="15105" y="8739"/>
                    <a:pt x="15106" y="8712"/>
                    <a:pt x="15115" y="8684"/>
                  </a:cubicBezTo>
                  <a:close/>
                  <a:moveTo>
                    <a:pt x="19770" y="8730"/>
                  </a:moveTo>
                  <a:cubicBezTo>
                    <a:pt x="19742" y="8730"/>
                    <a:pt x="19733" y="8757"/>
                    <a:pt x="19733" y="8785"/>
                  </a:cubicBezTo>
                  <a:cubicBezTo>
                    <a:pt x="19770" y="8971"/>
                    <a:pt x="19825" y="9168"/>
                    <a:pt x="19974" y="9298"/>
                  </a:cubicBezTo>
                  <a:cubicBezTo>
                    <a:pt x="20094" y="9410"/>
                    <a:pt x="20281" y="9437"/>
                    <a:pt x="20429" y="9409"/>
                  </a:cubicBezTo>
                  <a:cubicBezTo>
                    <a:pt x="20522" y="9381"/>
                    <a:pt x="20633" y="9298"/>
                    <a:pt x="20642" y="9196"/>
                  </a:cubicBezTo>
                  <a:cubicBezTo>
                    <a:pt x="20651" y="9121"/>
                    <a:pt x="20633" y="9037"/>
                    <a:pt x="20559" y="8990"/>
                  </a:cubicBezTo>
                  <a:cubicBezTo>
                    <a:pt x="20484" y="8972"/>
                    <a:pt x="20401" y="8991"/>
                    <a:pt x="20346" y="9047"/>
                  </a:cubicBezTo>
                  <a:cubicBezTo>
                    <a:pt x="20327" y="9094"/>
                    <a:pt x="20345" y="9149"/>
                    <a:pt x="20327" y="9196"/>
                  </a:cubicBezTo>
                  <a:cubicBezTo>
                    <a:pt x="20262" y="9205"/>
                    <a:pt x="20187" y="9186"/>
                    <a:pt x="20131" y="9158"/>
                  </a:cubicBezTo>
                  <a:cubicBezTo>
                    <a:pt x="20039" y="9074"/>
                    <a:pt x="19975" y="8963"/>
                    <a:pt x="19956" y="8832"/>
                  </a:cubicBezTo>
                  <a:cubicBezTo>
                    <a:pt x="19928" y="8749"/>
                    <a:pt x="19817" y="8786"/>
                    <a:pt x="19770" y="8730"/>
                  </a:cubicBezTo>
                  <a:close/>
                  <a:moveTo>
                    <a:pt x="7231" y="8792"/>
                  </a:moveTo>
                  <a:cubicBezTo>
                    <a:pt x="7166" y="8802"/>
                    <a:pt x="7091" y="8802"/>
                    <a:pt x="7026" y="8811"/>
                  </a:cubicBezTo>
                  <a:cubicBezTo>
                    <a:pt x="6934" y="8858"/>
                    <a:pt x="6842" y="8904"/>
                    <a:pt x="6740" y="8923"/>
                  </a:cubicBezTo>
                  <a:cubicBezTo>
                    <a:pt x="6713" y="8933"/>
                    <a:pt x="6692" y="8933"/>
                    <a:pt x="6673" y="8933"/>
                  </a:cubicBezTo>
                  <a:cubicBezTo>
                    <a:pt x="6673" y="8933"/>
                    <a:pt x="6674" y="8933"/>
                    <a:pt x="6665" y="8933"/>
                  </a:cubicBezTo>
                  <a:cubicBezTo>
                    <a:pt x="6572" y="8933"/>
                    <a:pt x="6517" y="8885"/>
                    <a:pt x="6443" y="8857"/>
                  </a:cubicBezTo>
                  <a:cubicBezTo>
                    <a:pt x="6433" y="8895"/>
                    <a:pt x="6415" y="8934"/>
                    <a:pt x="6387" y="8972"/>
                  </a:cubicBezTo>
                  <a:cubicBezTo>
                    <a:pt x="6378" y="8972"/>
                    <a:pt x="6379" y="8981"/>
                    <a:pt x="6379" y="8981"/>
                  </a:cubicBezTo>
                  <a:cubicBezTo>
                    <a:pt x="6426" y="9047"/>
                    <a:pt x="6516" y="9066"/>
                    <a:pt x="6637" y="9066"/>
                  </a:cubicBezTo>
                  <a:cubicBezTo>
                    <a:pt x="6841" y="9066"/>
                    <a:pt x="7120" y="8972"/>
                    <a:pt x="7241" y="8906"/>
                  </a:cubicBezTo>
                  <a:cubicBezTo>
                    <a:pt x="7231" y="8868"/>
                    <a:pt x="7231" y="8830"/>
                    <a:pt x="7231" y="8792"/>
                  </a:cubicBezTo>
                  <a:close/>
                  <a:moveTo>
                    <a:pt x="14322" y="8792"/>
                  </a:moveTo>
                  <a:cubicBezTo>
                    <a:pt x="14322" y="8830"/>
                    <a:pt x="14313" y="8868"/>
                    <a:pt x="14313" y="8906"/>
                  </a:cubicBezTo>
                  <a:cubicBezTo>
                    <a:pt x="14434" y="8972"/>
                    <a:pt x="14703" y="9066"/>
                    <a:pt x="14917" y="9066"/>
                  </a:cubicBezTo>
                  <a:cubicBezTo>
                    <a:pt x="15039" y="9066"/>
                    <a:pt x="15133" y="9047"/>
                    <a:pt x="15180" y="8981"/>
                  </a:cubicBezTo>
                  <a:cubicBezTo>
                    <a:pt x="15180" y="8981"/>
                    <a:pt x="15170" y="8972"/>
                    <a:pt x="15170" y="8972"/>
                  </a:cubicBezTo>
                  <a:cubicBezTo>
                    <a:pt x="15142" y="8934"/>
                    <a:pt x="15122" y="8895"/>
                    <a:pt x="15113" y="8857"/>
                  </a:cubicBezTo>
                  <a:cubicBezTo>
                    <a:pt x="15038" y="8885"/>
                    <a:pt x="14983" y="8933"/>
                    <a:pt x="14881" y="8933"/>
                  </a:cubicBezTo>
                  <a:cubicBezTo>
                    <a:pt x="14862" y="8933"/>
                    <a:pt x="14844" y="8933"/>
                    <a:pt x="14816" y="8923"/>
                  </a:cubicBezTo>
                  <a:cubicBezTo>
                    <a:pt x="14714" y="8904"/>
                    <a:pt x="14620" y="8858"/>
                    <a:pt x="14527" y="8811"/>
                  </a:cubicBezTo>
                  <a:cubicBezTo>
                    <a:pt x="14462" y="8802"/>
                    <a:pt x="14387" y="8802"/>
                    <a:pt x="14322" y="8792"/>
                  </a:cubicBezTo>
                  <a:close/>
                  <a:moveTo>
                    <a:pt x="20056" y="8812"/>
                  </a:moveTo>
                  <a:cubicBezTo>
                    <a:pt x="20019" y="8896"/>
                    <a:pt x="20074" y="8990"/>
                    <a:pt x="20130" y="9055"/>
                  </a:cubicBezTo>
                  <a:cubicBezTo>
                    <a:pt x="20168" y="9083"/>
                    <a:pt x="20215" y="9121"/>
                    <a:pt x="20253" y="9093"/>
                  </a:cubicBezTo>
                  <a:cubicBezTo>
                    <a:pt x="20262" y="9074"/>
                    <a:pt x="20234" y="9055"/>
                    <a:pt x="20215" y="9036"/>
                  </a:cubicBezTo>
                  <a:cubicBezTo>
                    <a:pt x="20122" y="8999"/>
                    <a:pt x="20131" y="8868"/>
                    <a:pt x="20056" y="8812"/>
                  </a:cubicBezTo>
                  <a:close/>
                  <a:moveTo>
                    <a:pt x="20781" y="8861"/>
                  </a:moveTo>
                  <a:cubicBezTo>
                    <a:pt x="20772" y="8861"/>
                    <a:pt x="20764" y="8860"/>
                    <a:pt x="20755" y="8869"/>
                  </a:cubicBezTo>
                  <a:cubicBezTo>
                    <a:pt x="20764" y="8869"/>
                    <a:pt x="20781" y="8878"/>
                    <a:pt x="20781" y="8861"/>
                  </a:cubicBezTo>
                  <a:close/>
                  <a:moveTo>
                    <a:pt x="20735" y="8999"/>
                  </a:moveTo>
                  <a:cubicBezTo>
                    <a:pt x="20725" y="9027"/>
                    <a:pt x="20725" y="9028"/>
                    <a:pt x="20725" y="9028"/>
                  </a:cubicBezTo>
                  <a:cubicBezTo>
                    <a:pt x="20735" y="9028"/>
                    <a:pt x="20755" y="9047"/>
                    <a:pt x="20755" y="9028"/>
                  </a:cubicBezTo>
                  <a:cubicBezTo>
                    <a:pt x="20755" y="9019"/>
                    <a:pt x="20755" y="9008"/>
                    <a:pt x="20735" y="8999"/>
                  </a:cubicBezTo>
                  <a:close/>
                  <a:moveTo>
                    <a:pt x="865" y="9000"/>
                  </a:moveTo>
                  <a:cubicBezTo>
                    <a:pt x="791" y="9037"/>
                    <a:pt x="697" y="9065"/>
                    <a:pt x="651" y="9148"/>
                  </a:cubicBezTo>
                  <a:cubicBezTo>
                    <a:pt x="623" y="9298"/>
                    <a:pt x="642" y="9513"/>
                    <a:pt x="772" y="9615"/>
                  </a:cubicBezTo>
                  <a:cubicBezTo>
                    <a:pt x="828" y="9625"/>
                    <a:pt x="883" y="9681"/>
                    <a:pt x="930" y="9644"/>
                  </a:cubicBezTo>
                  <a:cubicBezTo>
                    <a:pt x="921" y="9588"/>
                    <a:pt x="929" y="9522"/>
                    <a:pt x="873" y="9494"/>
                  </a:cubicBezTo>
                  <a:cubicBezTo>
                    <a:pt x="808" y="9429"/>
                    <a:pt x="799" y="9335"/>
                    <a:pt x="818" y="9242"/>
                  </a:cubicBezTo>
                  <a:cubicBezTo>
                    <a:pt x="855" y="9195"/>
                    <a:pt x="893" y="9148"/>
                    <a:pt x="939" y="9139"/>
                  </a:cubicBezTo>
                  <a:cubicBezTo>
                    <a:pt x="976" y="9139"/>
                    <a:pt x="1022" y="9111"/>
                    <a:pt x="995" y="9065"/>
                  </a:cubicBezTo>
                  <a:cubicBezTo>
                    <a:pt x="976" y="9018"/>
                    <a:pt x="921" y="8991"/>
                    <a:pt x="865" y="9000"/>
                  </a:cubicBezTo>
                  <a:close/>
                  <a:moveTo>
                    <a:pt x="9602" y="9000"/>
                  </a:moveTo>
                  <a:cubicBezTo>
                    <a:pt x="9546" y="9000"/>
                    <a:pt x="9499" y="9008"/>
                    <a:pt x="9443" y="9027"/>
                  </a:cubicBezTo>
                  <a:cubicBezTo>
                    <a:pt x="9415" y="9101"/>
                    <a:pt x="9351" y="9168"/>
                    <a:pt x="9267" y="9196"/>
                  </a:cubicBezTo>
                  <a:cubicBezTo>
                    <a:pt x="9258" y="9205"/>
                    <a:pt x="9257" y="9205"/>
                    <a:pt x="9257" y="9214"/>
                  </a:cubicBezTo>
                  <a:cubicBezTo>
                    <a:pt x="9229" y="9270"/>
                    <a:pt x="9212" y="9325"/>
                    <a:pt x="9212" y="9381"/>
                  </a:cubicBezTo>
                  <a:cubicBezTo>
                    <a:pt x="9212" y="9455"/>
                    <a:pt x="9239" y="9519"/>
                    <a:pt x="9295" y="9584"/>
                  </a:cubicBezTo>
                  <a:cubicBezTo>
                    <a:pt x="9360" y="9648"/>
                    <a:pt x="9443" y="9685"/>
                    <a:pt x="9517" y="9685"/>
                  </a:cubicBezTo>
                  <a:cubicBezTo>
                    <a:pt x="9657" y="9676"/>
                    <a:pt x="9770" y="9602"/>
                    <a:pt x="9770" y="9444"/>
                  </a:cubicBezTo>
                  <a:cubicBezTo>
                    <a:pt x="9761" y="9343"/>
                    <a:pt x="9704" y="9316"/>
                    <a:pt x="9648" y="9316"/>
                  </a:cubicBezTo>
                  <a:cubicBezTo>
                    <a:pt x="9629" y="9316"/>
                    <a:pt x="9602" y="9324"/>
                    <a:pt x="9593" y="9334"/>
                  </a:cubicBezTo>
                  <a:cubicBezTo>
                    <a:pt x="9583" y="9343"/>
                    <a:pt x="9575" y="9353"/>
                    <a:pt x="9575" y="9371"/>
                  </a:cubicBezTo>
                  <a:cubicBezTo>
                    <a:pt x="9575" y="9371"/>
                    <a:pt x="9575" y="9372"/>
                    <a:pt x="9575" y="9381"/>
                  </a:cubicBezTo>
                  <a:cubicBezTo>
                    <a:pt x="9575" y="9418"/>
                    <a:pt x="9545" y="9444"/>
                    <a:pt x="9508" y="9444"/>
                  </a:cubicBezTo>
                  <a:cubicBezTo>
                    <a:pt x="9471" y="9444"/>
                    <a:pt x="9443" y="9418"/>
                    <a:pt x="9443" y="9381"/>
                  </a:cubicBezTo>
                  <a:cubicBezTo>
                    <a:pt x="9443" y="9381"/>
                    <a:pt x="9443" y="9381"/>
                    <a:pt x="9443" y="9371"/>
                  </a:cubicBezTo>
                  <a:cubicBezTo>
                    <a:pt x="9434" y="9316"/>
                    <a:pt x="9461" y="9260"/>
                    <a:pt x="9508" y="9232"/>
                  </a:cubicBezTo>
                  <a:cubicBezTo>
                    <a:pt x="9545" y="9195"/>
                    <a:pt x="9601" y="9177"/>
                    <a:pt x="9648" y="9177"/>
                  </a:cubicBezTo>
                  <a:cubicBezTo>
                    <a:pt x="9713" y="9177"/>
                    <a:pt x="9770" y="9205"/>
                    <a:pt x="9816" y="9242"/>
                  </a:cubicBezTo>
                  <a:cubicBezTo>
                    <a:pt x="9863" y="9288"/>
                    <a:pt x="9901" y="9353"/>
                    <a:pt x="9901" y="9427"/>
                  </a:cubicBezTo>
                  <a:cubicBezTo>
                    <a:pt x="9929" y="9399"/>
                    <a:pt x="9947" y="9353"/>
                    <a:pt x="9947" y="9297"/>
                  </a:cubicBezTo>
                  <a:cubicBezTo>
                    <a:pt x="9947" y="9241"/>
                    <a:pt x="9918" y="9168"/>
                    <a:pt x="9872" y="9112"/>
                  </a:cubicBezTo>
                  <a:cubicBezTo>
                    <a:pt x="9797" y="9038"/>
                    <a:pt x="9705" y="9000"/>
                    <a:pt x="9602" y="9000"/>
                  </a:cubicBezTo>
                  <a:close/>
                  <a:moveTo>
                    <a:pt x="11943" y="9000"/>
                  </a:moveTo>
                  <a:cubicBezTo>
                    <a:pt x="11850" y="9000"/>
                    <a:pt x="11750" y="9038"/>
                    <a:pt x="11685" y="9112"/>
                  </a:cubicBezTo>
                  <a:cubicBezTo>
                    <a:pt x="11639" y="9168"/>
                    <a:pt x="11611" y="9241"/>
                    <a:pt x="11611" y="9297"/>
                  </a:cubicBezTo>
                  <a:cubicBezTo>
                    <a:pt x="11611" y="9353"/>
                    <a:pt x="11620" y="9399"/>
                    <a:pt x="11657" y="9427"/>
                  </a:cubicBezTo>
                  <a:cubicBezTo>
                    <a:pt x="11657" y="9353"/>
                    <a:pt x="11685" y="9288"/>
                    <a:pt x="11731" y="9242"/>
                  </a:cubicBezTo>
                  <a:cubicBezTo>
                    <a:pt x="11786" y="9205"/>
                    <a:pt x="11841" y="9177"/>
                    <a:pt x="11906" y="9177"/>
                  </a:cubicBezTo>
                  <a:cubicBezTo>
                    <a:pt x="11953" y="9177"/>
                    <a:pt x="12009" y="9195"/>
                    <a:pt x="12046" y="9232"/>
                  </a:cubicBezTo>
                  <a:cubicBezTo>
                    <a:pt x="12083" y="9260"/>
                    <a:pt x="12111" y="9316"/>
                    <a:pt x="12111" y="9371"/>
                  </a:cubicBezTo>
                  <a:cubicBezTo>
                    <a:pt x="12111" y="9381"/>
                    <a:pt x="12111" y="9381"/>
                    <a:pt x="12111" y="9381"/>
                  </a:cubicBezTo>
                  <a:cubicBezTo>
                    <a:pt x="12111" y="9418"/>
                    <a:pt x="12083" y="9444"/>
                    <a:pt x="12046" y="9444"/>
                  </a:cubicBezTo>
                  <a:cubicBezTo>
                    <a:pt x="12009" y="9444"/>
                    <a:pt x="11982" y="9418"/>
                    <a:pt x="11982" y="9381"/>
                  </a:cubicBezTo>
                  <a:cubicBezTo>
                    <a:pt x="11982" y="9381"/>
                    <a:pt x="11982" y="9381"/>
                    <a:pt x="11982" y="9371"/>
                  </a:cubicBezTo>
                  <a:cubicBezTo>
                    <a:pt x="11982" y="9353"/>
                    <a:pt x="11972" y="9343"/>
                    <a:pt x="11963" y="9334"/>
                  </a:cubicBezTo>
                  <a:cubicBezTo>
                    <a:pt x="11953" y="9324"/>
                    <a:pt x="11925" y="9316"/>
                    <a:pt x="11906" y="9316"/>
                  </a:cubicBezTo>
                  <a:cubicBezTo>
                    <a:pt x="11841" y="9316"/>
                    <a:pt x="11786" y="9343"/>
                    <a:pt x="11786" y="9444"/>
                  </a:cubicBezTo>
                  <a:cubicBezTo>
                    <a:pt x="11786" y="9602"/>
                    <a:pt x="11898" y="9676"/>
                    <a:pt x="12027" y="9685"/>
                  </a:cubicBezTo>
                  <a:cubicBezTo>
                    <a:pt x="12111" y="9685"/>
                    <a:pt x="12193" y="9648"/>
                    <a:pt x="12258" y="9584"/>
                  </a:cubicBezTo>
                  <a:cubicBezTo>
                    <a:pt x="12314" y="9519"/>
                    <a:pt x="12342" y="9455"/>
                    <a:pt x="12342" y="9381"/>
                  </a:cubicBezTo>
                  <a:cubicBezTo>
                    <a:pt x="12342" y="9325"/>
                    <a:pt x="12324" y="9270"/>
                    <a:pt x="12296" y="9214"/>
                  </a:cubicBezTo>
                  <a:cubicBezTo>
                    <a:pt x="12296" y="9205"/>
                    <a:pt x="12296" y="9205"/>
                    <a:pt x="12286" y="9196"/>
                  </a:cubicBezTo>
                  <a:cubicBezTo>
                    <a:pt x="12194" y="9168"/>
                    <a:pt x="12139" y="9101"/>
                    <a:pt x="12111" y="9027"/>
                  </a:cubicBezTo>
                  <a:cubicBezTo>
                    <a:pt x="12055" y="9008"/>
                    <a:pt x="11998" y="9000"/>
                    <a:pt x="11943" y="9000"/>
                  </a:cubicBezTo>
                  <a:close/>
                  <a:moveTo>
                    <a:pt x="1664" y="9130"/>
                  </a:moveTo>
                  <a:cubicBezTo>
                    <a:pt x="1580" y="9130"/>
                    <a:pt x="1497" y="9185"/>
                    <a:pt x="1432" y="9240"/>
                  </a:cubicBezTo>
                  <a:cubicBezTo>
                    <a:pt x="1386" y="9296"/>
                    <a:pt x="1385" y="9371"/>
                    <a:pt x="1385" y="9455"/>
                  </a:cubicBezTo>
                  <a:cubicBezTo>
                    <a:pt x="1339" y="9539"/>
                    <a:pt x="1264" y="9586"/>
                    <a:pt x="1273" y="9689"/>
                  </a:cubicBezTo>
                  <a:cubicBezTo>
                    <a:pt x="1273" y="9754"/>
                    <a:pt x="1312" y="9800"/>
                    <a:pt x="1358" y="9847"/>
                  </a:cubicBezTo>
                  <a:cubicBezTo>
                    <a:pt x="1414" y="9865"/>
                    <a:pt x="1506" y="9883"/>
                    <a:pt x="1543" y="9799"/>
                  </a:cubicBezTo>
                  <a:cubicBezTo>
                    <a:pt x="1580" y="9734"/>
                    <a:pt x="1544" y="9651"/>
                    <a:pt x="1506" y="9595"/>
                  </a:cubicBezTo>
                  <a:cubicBezTo>
                    <a:pt x="1525" y="9577"/>
                    <a:pt x="1543" y="9577"/>
                    <a:pt x="1571" y="9577"/>
                  </a:cubicBezTo>
                  <a:cubicBezTo>
                    <a:pt x="1599" y="9595"/>
                    <a:pt x="1636" y="9623"/>
                    <a:pt x="1645" y="9660"/>
                  </a:cubicBezTo>
                  <a:cubicBezTo>
                    <a:pt x="1664" y="9753"/>
                    <a:pt x="1608" y="9846"/>
                    <a:pt x="1562" y="9911"/>
                  </a:cubicBezTo>
                  <a:cubicBezTo>
                    <a:pt x="1534" y="9958"/>
                    <a:pt x="1468" y="9949"/>
                    <a:pt x="1450" y="9986"/>
                  </a:cubicBezTo>
                  <a:cubicBezTo>
                    <a:pt x="1468" y="10014"/>
                    <a:pt x="1469" y="10070"/>
                    <a:pt x="1497" y="10088"/>
                  </a:cubicBezTo>
                  <a:cubicBezTo>
                    <a:pt x="1599" y="9958"/>
                    <a:pt x="1730" y="9846"/>
                    <a:pt x="1888" y="9790"/>
                  </a:cubicBezTo>
                  <a:cubicBezTo>
                    <a:pt x="1906" y="9604"/>
                    <a:pt x="1711" y="9502"/>
                    <a:pt x="1702" y="9325"/>
                  </a:cubicBezTo>
                  <a:cubicBezTo>
                    <a:pt x="1655" y="9269"/>
                    <a:pt x="1701" y="9176"/>
                    <a:pt x="1664" y="9130"/>
                  </a:cubicBezTo>
                  <a:close/>
                  <a:moveTo>
                    <a:pt x="7362" y="9270"/>
                  </a:moveTo>
                  <a:cubicBezTo>
                    <a:pt x="7352" y="9363"/>
                    <a:pt x="7352" y="9455"/>
                    <a:pt x="7352" y="9548"/>
                  </a:cubicBezTo>
                  <a:cubicBezTo>
                    <a:pt x="7352" y="9604"/>
                    <a:pt x="7352" y="9661"/>
                    <a:pt x="7352" y="9717"/>
                  </a:cubicBezTo>
                  <a:cubicBezTo>
                    <a:pt x="7362" y="9717"/>
                    <a:pt x="7371" y="9726"/>
                    <a:pt x="7381" y="9726"/>
                  </a:cubicBezTo>
                  <a:cubicBezTo>
                    <a:pt x="7576" y="9978"/>
                    <a:pt x="7837" y="10182"/>
                    <a:pt x="8144" y="10294"/>
                  </a:cubicBezTo>
                  <a:cubicBezTo>
                    <a:pt x="8181" y="10294"/>
                    <a:pt x="8218" y="10294"/>
                    <a:pt x="8255" y="10294"/>
                  </a:cubicBezTo>
                  <a:cubicBezTo>
                    <a:pt x="8292" y="10294"/>
                    <a:pt x="8329" y="10294"/>
                    <a:pt x="8367" y="10294"/>
                  </a:cubicBezTo>
                  <a:cubicBezTo>
                    <a:pt x="8032" y="9986"/>
                    <a:pt x="7557" y="9726"/>
                    <a:pt x="7362" y="9270"/>
                  </a:cubicBezTo>
                  <a:close/>
                  <a:moveTo>
                    <a:pt x="14195" y="9270"/>
                  </a:moveTo>
                  <a:cubicBezTo>
                    <a:pt x="14000" y="9726"/>
                    <a:pt x="13526" y="9986"/>
                    <a:pt x="13191" y="10294"/>
                  </a:cubicBezTo>
                  <a:cubicBezTo>
                    <a:pt x="13228" y="10294"/>
                    <a:pt x="13265" y="10294"/>
                    <a:pt x="13302" y="10294"/>
                  </a:cubicBezTo>
                  <a:cubicBezTo>
                    <a:pt x="13339" y="10294"/>
                    <a:pt x="13378" y="10294"/>
                    <a:pt x="13415" y="10294"/>
                  </a:cubicBezTo>
                  <a:cubicBezTo>
                    <a:pt x="13722" y="10182"/>
                    <a:pt x="13972" y="9978"/>
                    <a:pt x="14176" y="9726"/>
                  </a:cubicBezTo>
                  <a:cubicBezTo>
                    <a:pt x="14185" y="9726"/>
                    <a:pt x="14186" y="9717"/>
                    <a:pt x="14195" y="9717"/>
                  </a:cubicBezTo>
                  <a:cubicBezTo>
                    <a:pt x="14204" y="9661"/>
                    <a:pt x="14204" y="9604"/>
                    <a:pt x="14204" y="9548"/>
                  </a:cubicBezTo>
                  <a:cubicBezTo>
                    <a:pt x="14204" y="9455"/>
                    <a:pt x="14204" y="9363"/>
                    <a:pt x="14195" y="9270"/>
                  </a:cubicBezTo>
                  <a:close/>
                  <a:moveTo>
                    <a:pt x="9082" y="9382"/>
                  </a:moveTo>
                  <a:cubicBezTo>
                    <a:pt x="9008" y="9429"/>
                    <a:pt x="8932" y="9447"/>
                    <a:pt x="8857" y="9456"/>
                  </a:cubicBezTo>
                  <a:cubicBezTo>
                    <a:pt x="8857" y="9466"/>
                    <a:pt x="8848" y="9474"/>
                    <a:pt x="8839" y="9483"/>
                  </a:cubicBezTo>
                  <a:cubicBezTo>
                    <a:pt x="8783" y="9549"/>
                    <a:pt x="8756" y="9634"/>
                    <a:pt x="8756" y="9737"/>
                  </a:cubicBezTo>
                  <a:cubicBezTo>
                    <a:pt x="8756" y="9886"/>
                    <a:pt x="8822" y="10052"/>
                    <a:pt x="8896" y="10173"/>
                  </a:cubicBezTo>
                  <a:cubicBezTo>
                    <a:pt x="8933" y="10229"/>
                    <a:pt x="8979" y="10286"/>
                    <a:pt x="9026" y="10342"/>
                  </a:cubicBezTo>
                  <a:cubicBezTo>
                    <a:pt x="9016" y="10305"/>
                    <a:pt x="9016" y="10268"/>
                    <a:pt x="9016" y="10231"/>
                  </a:cubicBezTo>
                  <a:cubicBezTo>
                    <a:pt x="9016" y="10082"/>
                    <a:pt x="9062" y="9941"/>
                    <a:pt x="9183" y="9848"/>
                  </a:cubicBezTo>
                  <a:cubicBezTo>
                    <a:pt x="9221" y="9820"/>
                    <a:pt x="9269" y="9793"/>
                    <a:pt x="9315" y="9765"/>
                  </a:cubicBezTo>
                  <a:cubicBezTo>
                    <a:pt x="9269" y="9747"/>
                    <a:pt x="9230" y="9716"/>
                    <a:pt x="9193" y="9679"/>
                  </a:cubicBezTo>
                  <a:cubicBezTo>
                    <a:pt x="9118" y="9595"/>
                    <a:pt x="9082" y="9494"/>
                    <a:pt x="9082" y="9382"/>
                  </a:cubicBezTo>
                  <a:close/>
                  <a:moveTo>
                    <a:pt x="12476" y="9382"/>
                  </a:moveTo>
                  <a:cubicBezTo>
                    <a:pt x="12476" y="9494"/>
                    <a:pt x="12438" y="9595"/>
                    <a:pt x="12364" y="9679"/>
                  </a:cubicBezTo>
                  <a:cubicBezTo>
                    <a:pt x="12327" y="9716"/>
                    <a:pt x="12288" y="9747"/>
                    <a:pt x="12242" y="9765"/>
                  </a:cubicBezTo>
                  <a:cubicBezTo>
                    <a:pt x="12288" y="9793"/>
                    <a:pt x="12335" y="9820"/>
                    <a:pt x="12372" y="9848"/>
                  </a:cubicBezTo>
                  <a:cubicBezTo>
                    <a:pt x="12493" y="9941"/>
                    <a:pt x="12540" y="10082"/>
                    <a:pt x="12540" y="10231"/>
                  </a:cubicBezTo>
                  <a:cubicBezTo>
                    <a:pt x="12540" y="10268"/>
                    <a:pt x="12540" y="10305"/>
                    <a:pt x="12531" y="10342"/>
                  </a:cubicBezTo>
                  <a:cubicBezTo>
                    <a:pt x="12578" y="10286"/>
                    <a:pt x="12624" y="10229"/>
                    <a:pt x="12662" y="10173"/>
                  </a:cubicBezTo>
                  <a:cubicBezTo>
                    <a:pt x="12736" y="10052"/>
                    <a:pt x="12801" y="9886"/>
                    <a:pt x="12801" y="9737"/>
                  </a:cubicBezTo>
                  <a:cubicBezTo>
                    <a:pt x="12801" y="9634"/>
                    <a:pt x="12773" y="9549"/>
                    <a:pt x="12717" y="9483"/>
                  </a:cubicBezTo>
                  <a:cubicBezTo>
                    <a:pt x="12708" y="9474"/>
                    <a:pt x="12699" y="9466"/>
                    <a:pt x="12699" y="9456"/>
                  </a:cubicBezTo>
                  <a:cubicBezTo>
                    <a:pt x="12625" y="9447"/>
                    <a:pt x="12541" y="9429"/>
                    <a:pt x="12476" y="9382"/>
                  </a:cubicBezTo>
                  <a:close/>
                  <a:moveTo>
                    <a:pt x="20801" y="9429"/>
                  </a:moveTo>
                  <a:cubicBezTo>
                    <a:pt x="20755" y="9438"/>
                    <a:pt x="20717" y="9494"/>
                    <a:pt x="20699" y="9540"/>
                  </a:cubicBezTo>
                  <a:cubicBezTo>
                    <a:pt x="20699" y="9614"/>
                    <a:pt x="20763" y="9615"/>
                    <a:pt x="20809" y="9633"/>
                  </a:cubicBezTo>
                  <a:cubicBezTo>
                    <a:pt x="20846" y="9707"/>
                    <a:pt x="20829" y="9764"/>
                    <a:pt x="20801" y="9829"/>
                  </a:cubicBezTo>
                  <a:cubicBezTo>
                    <a:pt x="20792" y="9903"/>
                    <a:pt x="20709" y="9930"/>
                    <a:pt x="20736" y="10005"/>
                  </a:cubicBezTo>
                  <a:cubicBezTo>
                    <a:pt x="20801" y="10023"/>
                    <a:pt x="20866" y="9968"/>
                    <a:pt x="20921" y="9903"/>
                  </a:cubicBezTo>
                  <a:cubicBezTo>
                    <a:pt x="20958" y="9792"/>
                    <a:pt x="20976" y="9670"/>
                    <a:pt x="20939" y="9549"/>
                  </a:cubicBezTo>
                  <a:cubicBezTo>
                    <a:pt x="20911" y="9494"/>
                    <a:pt x="20856" y="9438"/>
                    <a:pt x="20801" y="9429"/>
                  </a:cubicBezTo>
                  <a:close/>
                  <a:moveTo>
                    <a:pt x="1067" y="9455"/>
                  </a:moveTo>
                  <a:cubicBezTo>
                    <a:pt x="1051" y="9459"/>
                    <a:pt x="1036" y="9469"/>
                    <a:pt x="1022" y="9486"/>
                  </a:cubicBezTo>
                  <a:cubicBezTo>
                    <a:pt x="975" y="9542"/>
                    <a:pt x="1011" y="9625"/>
                    <a:pt x="1039" y="9680"/>
                  </a:cubicBezTo>
                  <a:cubicBezTo>
                    <a:pt x="1077" y="9718"/>
                    <a:pt x="1123" y="9746"/>
                    <a:pt x="1170" y="9727"/>
                  </a:cubicBezTo>
                  <a:cubicBezTo>
                    <a:pt x="1179" y="9662"/>
                    <a:pt x="1217" y="9578"/>
                    <a:pt x="1198" y="9522"/>
                  </a:cubicBezTo>
                  <a:cubicBezTo>
                    <a:pt x="1170" y="9480"/>
                    <a:pt x="1116" y="9443"/>
                    <a:pt x="1067" y="9455"/>
                  </a:cubicBezTo>
                  <a:close/>
                  <a:moveTo>
                    <a:pt x="10245" y="9473"/>
                  </a:moveTo>
                  <a:cubicBezTo>
                    <a:pt x="10189" y="9473"/>
                    <a:pt x="10132" y="9493"/>
                    <a:pt x="10076" y="9521"/>
                  </a:cubicBezTo>
                  <a:cubicBezTo>
                    <a:pt x="9955" y="9577"/>
                    <a:pt x="9882" y="9678"/>
                    <a:pt x="9882" y="9799"/>
                  </a:cubicBezTo>
                  <a:cubicBezTo>
                    <a:pt x="9882" y="9809"/>
                    <a:pt x="9882" y="9828"/>
                    <a:pt x="9882" y="9837"/>
                  </a:cubicBezTo>
                  <a:cubicBezTo>
                    <a:pt x="9892" y="9902"/>
                    <a:pt x="9910" y="9949"/>
                    <a:pt x="9947" y="9995"/>
                  </a:cubicBezTo>
                  <a:cubicBezTo>
                    <a:pt x="9947" y="9995"/>
                    <a:pt x="9957" y="10005"/>
                    <a:pt x="9966" y="10005"/>
                  </a:cubicBezTo>
                  <a:cubicBezTo>
                    <a:pt x="9975" y="10014"/>
                    <a:pt x="9985" y="10024"/>
                    <a:pt x="9985" y="10042"/>
                  </a:cubicBezTo>
                  <a:cubicBezTo>
                    <a:pt x="10040" y="10089"/>
                    <a:pt x="10105" y="10107"/>
                    <a:pt x="10161" y="10107"/>
                  </a:cubicBezTo>
                  <a:cubicBezTo>
                    <a:pt x="10226" y="10107"/>
                    <a:pt x="10291" y="10079"/>
                    <a:pt x="10347" y="10005"/>
                  </a:cubicBezTo>
                  <a:cubicBezTo>
                    <a:pt x="10375" y="9977"/>
                    <a:pt x="10375" y="9948"/>
                    <a:pt x="10385" y="9929"/>
                  </a:cubicBezTo>
                  <a:cubicBezTo>
                    <a:pt x="10385" y="9892"/>
                    <a:pt x="10366" y="9865"/>
                    <a:pt x="10347" y="9847"/>
                  </a:cubicBezTo>
                  <a:cubicBezTo>
                    <a:pt x="10328" y="9828"/>
                    <a:pt x="10300" y="9818"/>
                    <a:pt x="10281" y="9818"/>
                  </a:cubicBezTo>
                  <a:cubicBezTo>
                    <a:pt x="10263" y="9818"/>
                    <a:pt x="10245" y="9819"/>
                    <a:pt x="10235" y="9837"/>
                  </a:cubicBezTo>
                  <a:cubicBezTo>
                    <a:pt x="10207" y="9874"/>
                    <a:pt x="10170" y="9873"/>
                    <a:pt x="10142" y="9855"/>
                  </a:cubicBezTo>
                  <a:cubicBezTo>
                    <a:pt x="10105" y="9836"/>
                    <a:pt x="10106" y="9791"/>
                    <a:pt x="10125" y="9763"/>
                  </a:cubicBezTo>
                  <a:cubicBezTo>
                    <a:pt x="10162" y="9707"/>
                    <a:pt x="10216" y="9678"/>
                    <a:pt x="10281" y="9678"/>
                  </a:cubicBezTo>
                  <a:cubicBezTo>
                    <a:pt x="10402" y="9687"/>
                    <a:pt x="10515" y="9789"/>
                    <a:pt x="10515" y="9929"/>
                  </a:cubicBezTo>
                  <a:cubicBezTo>
                    <a:pt x="10515" y="9976"/>
                    <a:pt x="10495" y="10023"/>
                    <a:pt x="10467" y="10069"/>
                  </a:cubicBezTo>
                  <a:cubicBezTo>
                    <a:pt x="10504" y="10069"/>
                    <a:pt x="10543" y="10042"/>
                    <a:pt x="10571" y="10005"/>
                  </a:cubicBezTo>
                  <a:cubicBezTo>
                    <a:pt x="10608" y="9958"/>
                    <a:pt x="10635" y="9893"/>
                    <a:pt x="10635" y="9837"/>
                  </a:cubicBezTo>
                  <a:cubicBezTo>
                    <a:pt x="10635" y="9828"/>
                    <a:pt x="10635" y="9818"/>
                    <a:pt x="10626" y="9809"/>
                  </a:cubicBezTo>
                  <a:cubicBezTo>
                    <a:pt x="10607" y="9604"/>
                    <a:pt x="10431" y="9473"/>
                    <a:pt x="10245" y="9473"/>
                  </a:cubicBezTo>
                  <a:close/>
                  <a:moveTo>
                    <a:pt x="11312" y="9473"/>
                  </a:moveTo>
                  <a:cubicBezTo>
                    <a:pt x="11117" y="9473"/>
                    <a:pt x="10940" y="9604"/>
                    <a:pt x="10921" y="9809"/>
                  </a:cubicBezTo>
                  <a:cubicBezTo>
                    <a:pt x="10921" y="9818"/>
                    <a:pt x="10921" y="9828"/>
                    <a:pt x="10921" y="9837"/>
                  </a:cubicBezTo>
                  <a:cubicBezTo>
                    <a:pt x="10921" y="9893"/>
                    <a:pt x="10949" y="9958"/>
                    <a:pt x="10977" y="10005"/>
                  </a:cubicBezTo>
                  <a:cubicBezTo>
                    <a:pt x="11014" y="10042"/>
                    <a:pt x="11052" y="10069"/>
                    <a:pt x="11090" y="10069"/>
                  </a:cubicBezTo>
                  <a:cubicBezTo>
                    <a:pt x="11062" y="10023"/>
                    <a:pt x="11042" y="9976"/>
                    <a:pt x="11043" y="9929"/>
                  </a:cubicBezTo>
                  <a:cubicBezTo>
                    <a:pt x="11043" y="9789"/>
                    <a:pt x="11155" y="9687"/>
                    <a:pt x="11275" y="9678"/>
                  </a:cubicBezTo>
                  <a:cubicBezTo>
                    <a:pt x="11331" y="9678"/>
                    <a:pt x="11397" y="9707"/>
                    <a:pt x="11434" y="9763"/>
                  </a:cubicBezTo>
                  <a:cubicBezTo>
                    <a:pt x="11453" y="9791"/>
                    <a:pt x="11443" y="9836"/>
                    <a:pt x="11416" y="9855"/>
                  </a:cubicBezTo>
                  <a:cubicBezTo>
                    <a:pt x="11388" y="9873"/>
                    <a:pt x="11340" y="9874"/>
                    <a:pt x="11321" y="9837"/>
                  </a:cubicBezTo>
                  <a:cubicBezTo>
                    <a:pt x="11303" y="9819"/>
                    <a:pt x="11294" y="9818"/>
                    <a:pt x="11275" y="9818"/>
                  </a:cubicBezTo>
                  <a:cubicBezTo>
                    <a:pt x="11257" y="9818"/>
                    <a:pt x="11229" y="9828"/>
                    <a:pt x="11211" y="9847"/>
                  </a:cubicBezTo>
                  <a:cubicBezTo>
                    <a:pt x="11192" y="9865"/>
                    <a:pt x="11172" y="9892"/>
                    <a:pt x="11172" y="9929"/>
                  </a:cubicBezTo>
                  <a:cubicBezTo>
                    <a:pt x="11172" y="9948"/>
                    <a:pt x="11183" y="9977"/>
                    <a:pt x="11211" y="10005"/>
                  </a:cubicBezTo>
                  <a:cubicBezTo>
                    <a:pt x="11257" y="10079"/>
                    <a:pt x="11330" y="10107"/>
                    <a:pt x="11396" y="10107"/>
                  </a:cubicBezTo>
                  <a:cubicBezTo>
                    <a:pt x="11451" y="10107"/>
                    <a:pt x="11516" y="10089"/>
                    <a:pt x="11563" y="10042"/>
                  </a:cubicBezTo>
                  <a:cubicBezTo>
                    <a:pt x="11572" y="10024"/>
                    <a:pt x="11582" y="10014"/>
                    <a:pt x="11591" y="10005"/>
                  </a:cubicBezTo>
                  <a:cubicBezTo>
                    <a:pt x="11600" y="10005"/>
                    <a:pt x="11602" y="9995"/>
                    <a:pt x="11611" y="9995"/>
                  </a:cubicBezTo>
                  <a:cubicBezTo>
                    <a:pt x="11639" y="9949"/>
                    <a:pt x="11666" y="9902"/>
                    <a:pt x="11676" y="9837"/>
                  </a:cubicBezTo>
                  <a:cubicBezTo>
                    <a:pt x="11676" y="9828"/>
                    <a:pt x="11676" y="9809"/>
                    <a:pt x="11676" y="9799"/>
                  </a:cubicBezTo>
                  <a:cubicBezTo>
                    <a:pt x="11676" y="9678"/>
                    <a:pt x="11601" y="9577"/>
                    <a:pt x="11480" y="9521"/>
                  </a:cubicBezTo>
                  <a:cubicBezTo>
                    <a:pt x="11424" y="9493"/>
                    <a:pt x="11368" y="9473"/>
                    <a:pt x="11312" y="9473"/>
                  </a:cubicBezTo>
                  <a:close/>
                  <a:moveTo>
                    <a:pt x="2058" y="9480"/>
                  </a:moveTo>
                  <a:cubicBezTo>
                    <a:pt x="2021" y="9491"/>
                    <a:pt x="1995" y="9563"/>
                    <a:pt x="1954" y="9577"/>
                  </a:cubicBezTo>
                  <a:cubicBezTo>
                    <a:pt x="1981" y="9772"/>
                    <a:pt x="1981" y="9772"/>
                    <a:pt x="1981" y="9772"/>
                  </a:cubicBezTo>
                  <a:cubicBezTo>
                    <a:pt x="2045" y="9754"/>
                    <a:pt x="2127" y="9837"/>
                    <a:pt x="2164" y="9744"/>
                  </a:cubicBezTo>
                  <a:cubicBezTo>
                    <a:pt x="2183" y="9670"/>
                    <a:pt x="2128" y="9576"/>
                    <a:pt x="2101" y="9493"/>
                  </a:cubicBezTo>
                  <a:cubicBezTo>
                    <a:pt x="2085" y="9479"/>
                    <a:pt x="2071" y="9476"/>
                    <a:pt x="2058" y="9480"/>
                  </a:cubicBezTo>
                  <a:close/>
                  <a:moveTo>
                    <a:pt x="20021" y="9559"/>
                  </a:moveTo>
                  <a:cubicBezTo>
                    <a:pt x="19974" y="9792"/>
                    <a:pt x="19815" y="9978"/>
                    <a:pt x="19824" y="10220"/>
                  </a:cubicBezTo>
                  <a:cubicBezTo>
                    <a:pt x="19899" y="10286"/>
                    <a:pt x="20002" y="10313"/>
                    <a:pt x="20067" y="10388"/>
                  </a:cubicBezTo>
                  <a:cubicBezTo>
                    <a:pt x="20113" y="10416"/>
                    <a:pt x="20113" y="10509"/>
                    <a:pt x="20169" y="10509"/>
                  </a:cubicBezTo>
                  <a:cubicBezTo>
                    <a:pt x="20178" y="10453"/>
                    <a:pt x="20235" y="10398"/>
                    <a:pt x="20216" y="10342"/>
                  </a:cubicBezTo>
                  <a:cubicBezTo>
                    <a:pt x="20132" y="10295"/>
                    <a:pt x="20039" y="10203"/>
                    <a:pt x="20048" y="10091"/>
                  </a:cubicBezTo>
                  <a:cubicBezTo>
                    <a:pt x="20067" y="10035"/>
                    <a:pt x="20113" y="9997"/>
                    <a:pt x="20160" y="9969"/>
                  </a:cubicBezTo>
                  <a:cubicBezTo>
                    <a:pt x="20234" y="10007"/>
                    <a:pt x="20131" y="10053"/>
                    <a:pt x="20131" y="10091"/>
                  </a:cubicBezTo>
                  <a:cubicBezTo>
                    <a:pt x="20122" y="10156"/>
                    <a:pt x="20160" y="10202"/>
                    <a:pt x="20197" y="10230"/>
                  </a:cubicBezTo>
                  <a:cubicBezTo>
                    <a:pt x="20281" y="10295"/>
                    <a:pt x="20327" y="10183"/>
                    <a:pt x="20374" y="10137"/>
                  </a:cubicBezTo>
                  <a:cubicBezTo>
                    <a:pt x="20495" y="9969"/>
                    <a:pt x="20291" y="9848"/>
                    <a:pt x="20235" y="9690"/>
                  </a:cubicBezTo>
                  <a:cubicBezTo>
                    <a:pt x="20021" y="9559"/>
                    <a:pt x="20021" y="9559"/>
                    <a:pt x="20021" y="9559"/>
                  </a:cubicBezTo>
                  <a:close/>
                  <a:moveTo>
                    <a:pt x="7212" y="9578"/>
                  </a:moveTo>
                  <a:cubicBezTo>
                    <a:pt x="7092" y="9606"/>
                    <a:pt x="6961" y="9699"/>
                    <a:pt x="6822" y="9802"/>
                  </a:cubicBezTo>
                  <a:cubicBezTo>
                    <a:pt x="6664" y="9914"/>
                    <a:pt x="6487" y="10044"/>
                    <a:pt x="6273" y="10053"/>
                  </a:cubicBezTo>
                  <a:cubicBezTo>
                    <a:pt x="6255" y="10053"/>
                    <a:pt x="6227" y="10053"/>
                    <a:pt x="6209" y="10053"/>
                  </a:cubicBezTo>
                  <a:cubicBezTo>
                    <a:pt x="6069" y="10053"/>
                    <a:pt x="5948" y="10035"/>
                    <a:pt x="5827" y="9988"/>
                  </a:cubicBezTo>
                  <a:cubicBezTo>
                    <a:pt x="5837" y="10025"/>
                    <a:pt x="5846" y="10071"/>
                    <a:pt x="5846" y="10108"/>
                  </a:cubicBezTo>
                  <a:cubicBezTo>
                    <a:pt x="5846" y="10127"/>
                    <a:pt x="5846" y="10145"/>
                    <a:pt x="5846" y="10164"/>
                  </a:cubicBezTo>
                  <a:cubicBezTo>
                    <a:pt x="5846" y="10164"/>
                    <a:pt x="5846" y="10173"/>
                    <a:pt x="5856" y="10173"/>
                  </a:cubicBezTo>
                  <a:cubicBezTo>
                    <a:pt x="5902" y="10248"/>
                    <a:pt x="5958" y="10277"/>
                    <a:pt x="6041" y="10277"/>
                  </a:cubicBezTo>
                  <a:cubicBezTo>
                    <a:pt x="6339" y="10277"/>
                    <a:pt x="6832" y="9876"/>
                    <a:pt x="7176" y="9876"/>
                  </a:cubicBezTo>
                  <a:cubicBezTo>
                    <a:pt x="7204" y="9876"/>
                    <a:pt x="7222" y="9876"/>
                    <a:pt x="7241" y="9876"/>
                  </a:cubicBezTo>
                  <a:cubicBezTo>
                    <a:pt x="7222" y="9774"/>
                    <a:pt x="7212" y="9680"/>
                    <a:pt x="7212" y="9578"/>
                  </a:cubicBezTo>
                  <a:close/>
                  <a:moveTo>
                    <a:pt x="14331" y="9578"/>
                  </a:moveTo>
                  <a:cubicBezTo>
                    <a:pt x="14331" y="9680"/>
                    <a:pt x="14331" y="9774"/>
                    <a:pt x="14313" y="9876"/>
                  </a:cubicBezTo>
                  <a:cubicBezTo>
                    <a:pt x="14331" y="9876"/>
                    <a:pt x="14349" y="9876"/>
                    <a:pt x="14377" y="9876"/>
                  </a:cubicBezTo>
                  <a:cubicBezTo>
                    <a:pt x="14722" y="9876"/>
                    <a:pt x="15217" y="10277"/>
                    <a:pt x="15515" y="10277"/>
                  </a:cubicBezTo>
                  <a:cubicBezTo>
                    <a:pt x="15599" y="10277"/>
                    <a:pt x="15655" y="10248"/>
                    <a:pt x="15701" y="10173"/>
                  </a:cubicBezTo>
                  <a:cubicBezTo>
                    <a:pt x="15701" y="10173"/>
                    <a:pt x="15711" y="10164"/>
                    <a:pt x="15711" y="10164"/>
                  </a:cubicBezTo>
                  <a:cubicBezTo>
                    <a:pt x="15711" y="10145"/>
                    <a:pt x="15701" y="10127"/>
                    <a:pt x="15701" y="10108"/>
                  </a:cubicBezTo>
                  <a:cubicBezTo>
                    <a:pt x="15701" y="10071"/>
                    <a:pt x="15711" y="10025"/>
                    <a:pt x="15729" y="9988"/>
                  </a:cubicBezTo>
                  <a:cubicBezTo>
                    <a:pt x="15608" y="10035"/>
                    <a:pt x="15487" y="10053"/>
                    <a:pt x="15347" y="10053"/>
                  </a:cubicBezTo>
                  <a:cubicBezTo>
                    <a:pt x="15319" y="10053"/>
                    <a:pt x="15300" y="10053"/>
                    <a:pt x="15281" y="10053"/>
                  </a:cubicBezTo>
                  <a:cubicBezTo>
                    <a:pt x="15067" y="10044"/>
                    <a:pt x="14890" y="9914"/>
                    <a:pt x="14732" y="9802"/>
                  </a:cubicBezTo>
                  <a:cubicBezTo>
                    <a:pt x="14592" y="9699"/>
                    <a:pt x="14462" y="9606"/>
                    <a:pt x="14331" y="9578"/>
                  </a:cubicBezTo>
                  <a:close/>
                  <a:moveTo>
                    <a:pt x="659" y="9615"/>
                  </a:moveTo>
                  <a:cubicBezTo>
                    <a:pt x="613" y="9625"/>
                    <a:pt x="594" y="9689"/>
                    <a:pt x="585" y="9745"/>
                  </a:cubicBezTo>
                  <a:cubicBezTo>
                    <a:pt x="585" y="9847"/>
                    <a:pt x="612" y="9950"/>
                    <a:pt x="705" y="10015"/>
                  </a:cubicBezTo>
                  <a:cubicBezTo>
                    <a:pt x="705" y="10173"/>
                    <a:pt x="705" y="10173"/>
                    <a:pt x="705" y="10173"/>
                  </a:cubicBezTo>
                  <a:cubicBezTo>
                    <a:pt x="733" y="10210"/>
                    <a:pt x="742" y="10276"/>
                    <a:pt x="807" y="10266"/>
                  </a:cubicBezTo>
                  <a:cubicBezTo>
                    <a:pt x="1049" y="10108"/>
                    <a:pt x="1049" y="10108"/>
                    <a:pt x="1049" y="10108"/>
                  </a:cubicBezTo>
                  <a:cubicBezTo>
                    <a:pt x="1058" y="10025"/>
                    <a:pt x="966" y="10043"/>
                    <a:pt x="919" y="10015"/>
                  </a:cubicBezTo>
                  <a:cubicBezTo>
                    <a:pt x="891" y="9997"/>
                    <a:pt x="918" y="9960"/>
                    <a:pt x="937" y="9950"/>
                  </a:cubicBezTo>
                  <a:cubicBezTo>
                    <a:pt x="1076" y="9885"/>
                    <a:pt x="1114" y="10080"/>
                    <a:pt x="1206" y="10126"/>
                  </a:cubicBezTo>
                  <a:cubicBezTo>
                    <a:pt x="1281" y="10145"/>
                    <a:pt x="1346" y="10192"/>
                    <a:pt x="1402" y="10229"/>
                  </a:cubicBezTo>
                  <a:cubicBezTo>
                    <a:pt x="1429" y="10099"/>
                    <a:pt x="1364" y="9959"/>
                    <a:pt x="1262" y="9894"/>
                  </a:cubicBezTo>
                  <a:cubicBezTo>
                    <a:pt x="1122" y="9745"/>
                    <a:pt x="928" y="9829"/>
                    <a:pt x="779" y="9736"/>
                  </a:cubicBezTo>
                  <a:cubicBezTo>
                    <a:pt x="659" y="9615"/>
                    <a:pt x="659" y="9615"/>
                    <a:pt x="659" y="9615"/>
                  </a:cubicBezTo>
                  <a:close/>
                  <a:moveTo>
                    <a:pt x="4082" y="9669"/>
                  </a:moveTo>
                  <a:cubicBezTo>
                    <a:pt x="3915" y="9659"/>
                    <a:pt x="3729" y="9791"/>
                    <a:pt x="3627" y="9959"/>
                  </a:cubicBezTo>
                  <a:cubicBezTo>
                    <a:pt x="3543" y="10108"/>
                    <a:pt x="3507" y="10255"/>
                    <a:pt x="3507" y="10404"/>
                  </a:cubicBezTo>
                  <a:cubicBezTo>
                    <a:pt x="3507" y="10646"/>
                    <a:pt x="3609" y="10880"/>
                    <a:pt x="3786" y="11057"/>
                  </a:cubicBezTo>
                  <a:cubicBezTo>
                    <a:pt x="3962" y="11233"/>
                    <a:pt x="4203" y="11336"/>
                    <a:pt x="4472" y="11336"/>
                  </a:cubicBezTo>
                  <a:cubicBezTo>
                    <a:pt x="4565" y="11336"/>
                    <a:pt x="4658" y="11326"/>
                    <a:pt x="4760" y="11298"/>
                  </a:cubicBezTo>
                  <a:cubicBezTo>
                    <a:pt x="4760" y="11289"/>
                    <a:pt x="4768" y="11290"/>
                    <a:pt x="4768" y="11290"/>
                  </a:cubicBezTo>
                  <a:cubicBezTo>
                    <a:pt x="4842" y="11244"/>
                    <a:pt x="4918" y="11214"/>
                    <a:pt x="5001" y="11196"/>
                  </a:cubicBezTo>
                  <a:cubicBezTo>
                    <a:pt x="4964" y="11177"/>
                    <a:pt x="4935" y="11149"/>
                    <a:pt x="4907" y="11112"/>
                  </a:cubicBezTo>
                  <a:cubicBezTo>
                    <a:pt x="4870" y="11075"/>
                    <a:pt x="4834" y="11038"/>
                    <a:pt x="4806" y="10992"/>
                  </a:cubicBezTo>
                  <a:cubicBezTo>
                    <a:pt x="4741" y="11010"/>
                    <a:pt x="4666" y="11020"/>
                    <a:pt x="4592" y="11020"/>
                  </a:cubicBezTo>
                  <a:cubicBezTo>
                    <a:pt x="4202" y="11020"/>
                    <a:pt x="3756" y="10777"/>
                    <a:pt x="3728" y="10349"/>
                  </a:cubicBezTo>
                  <a:cubicBezTo>
                    <a:pt x="3728" y="10340"/>
                    <a:pt x="3728" y="10330"/>
                    <a:pt x="3728" y="10321"/>
                  </a:cubicBezTo>
                  <a:cubicBezTo>
                    <a:pt x="3728" y="10135"/>
                    <a:pt x="3830" y="9865"/>
                    <a:pt x="4043" y="9828"/>
                  </a:cubicBezTo>
                  <a:cubicBezTo>
                    <a:pt x="4062" y="9828"/>
                    <a:pt x="4082" y="9828"/>
                    <a:pt x="4092" y="9828"/>
                  </a:cubicBezTo>
                  <a:cubicBezTo>
                    <a:pt x="4138" y="9828"/>
                    <a:pt x="4174" y="9836"/>
                    <a:pt x="4202" y="9855"/>
                  </a:cubicBezTo>
                  <a:cubicBezTo>
                    <a:pt x="4221" y="9883"/>
                    <a:pt x="4230" y="9911"/>
                    <a:pt x="4230" y="9939"/>
                  </a:cubicBezTo>
                  <a:cubicBezTo>
                    <a:pt x="4230" y="9994"/>
                    <a:pt x="4193" y="10060"/>
                    <a:pt x="4138" y="10079"/>
                  </a:cubicBezTo>
                  <a:cubicBezTo>
                    <a:pt x="4138" y="10079"/>
                    <a:pt x="4138" y="10088"/>
                    <a:pt x="4138" y="10098"/>
                  </a:cubicBezTo>
                  <a:cubicBezTo>
                    <a:pt x="4138" y="10107"/>
                    <a:pt x="4138" y="10125"/>
                    <a:pt x="4166" y="10144"/>
                  </a:cubicBezTo>
                  <a:cubicBezTo>
                    <a:pt x="4184" y="10153"/>
                    <a:pt x="4220" y="10172"/>
                    <a:pt x="4248" y="10163"/>
                  </a:cubicBezTo>
                  <a:cubicBezTo>
                    <a:pt x="4276" y="10172"/>
                    <a:pt x="4304" y="10163"/>
                    <a:pt x="4322" y="10153"/>
                  </a:cubicBezTo>
                  <a:cubicBezTo>
                    <a:pt x="4378" y="10116"/>
                    <a:pt x="4407" y="10052"/>
                    <a:pt x="4407" y="9968"/>
                  </a:cubicBezTo>
                  <a:cubicBezTo>
                    <a:pt x="4407" y="9912"/>
                    <a:pt x="4389" y="9856"/>
                    <a:pt x="4361" y="9818"/>
                  </a:cubicBezTo>
                  <a:cubicBezTo>
                    <a:pt x="4287" y="9707"/>
                    <a:pt x="4184" y="9669"/>
                    <a:pt x="4082" y="9669"/>
                  </a:cubicBezTo>
                  <a:close/>
                  <a:moveTo>
                    <a:pt x="17476" y="9669"/>
                  </a:moveTo>
                  <a:cubicBezTo>
                    <a:pt x="17374" y="9669"/>
                    <a:pt x="17271" y="9707"/>
                    <a:pt x="17197" y="9818"/>
                  </a:cubicBezTo>
                  <a:cubicBezTo>
                    <a:pt x="17169" y="9856"/>
                    <a:pt x="17151" y="9912"/>
                    <a:pt x="17151" y="9968"/>
                  </a:cubicBezTo>
                  <a:cubicBezTo>
                    <a:pt x="17151" y="10052"/>
                    <a:pt x="17179" y="10116"/>
                    <a:pt x="17234" y="10153"/>
                  </a:cubicBezTo>
                  <a:cubicBezTo>
                    <a:pt x="17253" y="10163"/>
                    <a:pt x="17280" y="10163"/>
                    <a:pt x="17307" y="10163"/>
                  </a:cubicBezTo>
                  <a:cubicBezTo>
                    <a:pt x="17335" y="10172"/>
                    <a:pt x="17372" y="10153"/>
                    <a:pt x="17391" y="10144"/>
                  </a:cubicBezTo>
                  <a:cubicBezTo>
                    <a:pt x="17409" y="10125"/>
                    <a:pt x="17420" y="10107"/>
                    <a:pt x="17420" y="10098"/>
                  </a:cubicBezTo>
                  <a:cubicBezTo>
                    <a:pt x="17420" y="10088"/>
                    <a:pt x="17420" y="10079"/>
                    <a:pt x="17420" y="10079"/>
                  </a:cubicBezTo>
                  <a:cubicBezTo>
                    <a:pt x="17365" y="10060"/>
                    <a:pt x="17326" y="9994"/>
                    <a:pt x="17326" y="9939"/>
                  </a:cubicBezTo>
                  <a:cubicBezTo>
                    <a:pt x="17326" y="9911"/>
                    <a:pt x="17336" y="9883"/>
                    <a:pt x="17354" y="9855"/>
                  </a:cubicBezTo>
                  <a:cubicBezTo>
                    <a:pt x="17382" y="9836"/>
                    <a:pt x="17420" y="9828"/>
                    <a:pt x="17457" y="9828"/>
                  </a:cubicBezTo>
                  <a:cubicBezTo>
                    <a:pt x="17475" y="9828"/>
                    <a:pt x="17494" y="9828"/>
                    <a:pt x="17512" y="9828"/>
                  </a:cubicBezTo>
                  <a:cubicBezTo>
                    <a:pt x="17726" y="9865"/>
                    <a:pt x="17827" y="10135"/>
                    <a:pt x="17827" y="10321"/>
                  </a:cubicBezTo>
                  <a:cubicBezTo>
                    <a:pt x="17827" y="10330"/>
                    <a:pt x="17827" y="10340"/>
                    <a:pt x="17827" y="10349"/>
                  </a:cubicBezTo>
                  <a:cubicBezTo>
                    <a:pt x="17800" y="10777"/>
                    <a:pt x="17355" y="11020"/>
                    <a:pt x="16965" y="11020"/>
                  </a:cubicBezTo>
                  <a:cubicBezTo>
                    <a:pt x="16891" y="11020"/>
                    <a:pt x="16816" y="11010"/>
                    <a:pt x="16751" y="10992"/>
                  </a:cubicBezTo>
                  <a:cubicBezTo>
                    <a:pt x="16723" y="11038"/>
                    <a:pt x="16687" y="11075"/>
                    <a:pt x="16650" y="11112"/>
                  </a:cubicBezTo>
                  <a:cubicBezTo>
                    <a:pt x="16622" y="11149"/>
                    <a:pt x="16586" y="11177"/>
                    <a:pt x="16558" y="11196"/>
                  </a:cubicBezTo>
                  <a:cubicBezTo>
                    <a:pt x="16641" y="11214"/>
                    <a:pt x="16713" y="11244"/>
                    <a:pt x="16787" y="11290"/>
                  </a:cubicBezTo>
                  <a:cubicBezTo>
                    <a:pt x="16787" y="11290"/>
                    <a:pt x="16797" y="11289"/>
                    <a:pt x="16797" y="11298"/>
                  </a:cubicBezTo>
                  <a:cubicBezTo>
                    <a:pt x="16899" y="11326"/>
                    <a:pt x="16992" y="11336"/>
                    <a:pt x="17085" y="11336"/>
                  </a:cubicBezTo>
                  <a:cubicBezTo>
                    <a:pt x="17345" y="11336"/>
                    <a:pt x="17597" y="11233"/>
                    <a:pt x="17764" y="11057"/>
                  </a:cubicBezTo>
                  <a:cubicBezTo>
                    <a:pt x="17940" y="10880"/>
                    <a:pt x="18051" y="10646"/>
                    <a:pt x="18051" y="10404"/>
                  </a:cubicBezTo>
                  <a:cubicBezTo>
                    <a:pt x="18051" y="10255"/>
                    <a:pt x="18013" y="10108"/>
                    <a:pt x="17930" y="9959"/>
                  </a:cubicBezTo>
                  <a:cubicBezTo>
                    <a:pt x="17828" y="9791"/>
                    <a:pt x="17643" y="9659"/>
                    <a:pt x="17476" y="9669"/>
                  </a:cubicBezTo>
                  <a:close/>
                  <a:moveTo>
                    <a:pt x="4423" y="9685"/>
                  </a:moveTo>
                  <a:cubicBezTo>
                    <a:pt x="4442" y="9704"/>
                    <a:pt x="4462" y="9724"/>
                    <a:pt x="4472" y="9743"/>
                  </a:cubicBezTo>
                  <a:cubicBezTo>
                    <a:pt x="4518" y="9808"/>
                    <a:pt x="4536" y="9882"/>
                    <a:pt x="4536" y="9966"/>
                  </a:cubicBezTo>
                  <a:cubicBezTo>
                    <a:pt x="4536" y="9984"/>
                    <a:pt x="4536" y="10005"/>
                    <a:pt x="4536" y="10023"/>
                  </a:cubicBezTo>
                  <a:cubicBezTo>
                    <a:pt x="4564" y="10042"/>
                    <a:pt x="4603" y="10052"/>
                    <a:pt x="4631" y="10052"/>
                  </a:cubicBezTo>
                  <a:cubicBezTo>
                    <a:pt x="4659" y="10052"/>
                    <a:pt x="4677" y="10042"/>
                    <a:pt x="4705" y="10033"/>
                  </a:cubicBezTo>
                  <a:cubicBezTo>
                    <a:pt x="4751" y="9921"/>
                    <a:pt x="4827" y="9827"/>
                    <a:pt x="4911" y="9752"/>
                  </a:cubicBezTo>
                  <a:cubicBezTo>
                    <a:pt x="4892" y="9752"/>
                    <a:pt x="4863" y="9752"/>
                    <a:pt x="4845" y="9752"/>
                  </a:cubicBezTo>
                  <a:cubicBezTo>
                    <a:pt x="4723" y="9752"/>
                    <a:pt x="4593" y="9734"/>
                    <a:pt x="4453" y="9697"/>
                  </a:cubicBezTo>
                  <a:cubicBezTo>
                    <a:pt x="4444" y="9697"/>
                    <a:pt x="4433" y="9685"/>
                    <a:pt x="4423" y="9685"/>
                  </a:cubicBezTo>
                  <a:close/>
                  <a:moveTo>
                    <a:pt x="17133" y="9685"/>
                  </a:moveTo>
                  <a:cubicBezTo>
                    <a:pt x="17124" y="9685"/>
                    <a:pt x="17114" y="9697"/>
                    <a:pt x="17105" y="9697"/>
                  </a:cubicBezTo>
                  <a:cubicBezTo>
                    <a:pt x="16965" y="9734"/>
                    <a:pt x="16833" y="9752"/>
                    <a:pt x="16712" y="9752"/>
                  </a:cubicBezTo>
                  <a:cubicBezTo>
                    <a:pt x="16693" y="9752"/>
                    <a:pt x="16666" y="9752"/>
                    <a:pt x="16647" y="9752"/>
                  </a:cubicBezTo>
                  <a:cubicBezTo>
                    <a:pt x="16731" y="9827"/>
                    <a:pt x="16805" y="9921"/>
                    <a:pt x="16852" y="10033"/>
                  </a:cubicBezTo>
                  <a:cubicBezTo>
                    <a:pt x="16880" y="10042"/>
                    <a:pt x="16900" y="10052"/>
                    <a:pt x="16928" y="10052"/>
                  </a:cubicBezTo>
                  <a:cubicBezTo>
                    <a:pt x="16956" y="10052"/>
                    <a:pt x="16992" y="10042"/>
                    <a:pt x="17020" y="10023"/>
                  </a:cubicBezTo>
                  <a:cubicBezTo>
                    <a:pt x="17020" y="10005"/>
                    <a:pt x="17020" y="9984"/>
                    <a:pt x="17020" y="9966"/>
                  </a:cubicBezTo>
                  <a:cubicBezTo>
                    <a:pt x="17020" y="9882"/>
                    <a:pt x="17039" y="9808"/>
                    <a:pt x="17086" y="9743"/>
                  </a:cubicBezTo>
                  <a:cubicBezTo>
                    <a:pt x="17095" y="9724"/>
                    <a:pt x="17115" y="9704"/>
                    <a:pt x="17133" y="9685"/>
                  </a:cubicBezTo>
                  <a:close/>
                  <a:moveTo>
                    <a:pt x="9767" y="9740"/>
                  </a:moveTo>
                  <a:cubicBezTo>
                    <a:pt x="9747" y="9740"/>
                    <a:pt x="9728" y="9756"/>
                    <a:pt x="9708" y="9756"/>
                  </a:cubicBezTo>
                  <a:cubicBezTo>
                    <a:pt x="9728" y="9771"/>
                    <a:pt x="9747" y="9785"/>
                    <a:pt x="9767" y="9799"/>
                  </a:cubicBezTo>
                  <a:cubicBezTo>
                    <a:pt x="9767" y="9770"/>
                    <a:pt x="9767" y="9755"/>
                    <a:pt x="9767" y="9740"/>
                  </a:cubicBezTo>
                  <a:close/>
                  <a:moveTo>
                    <a:pt x="11789" y="9740"/>
                  </a:moveTo>
                  <a:cubicBezTo>
                    <a:pt x="11789" y="9755"/>
                    <a:pt x="11789" y="9770"/>
                    <a:pt x="11789" y="9799"/>
                  </a:cubicBezTo>
                  <a:cubicBezTo>
                    <a:pt x="11808" y="9785"/>
                    <a:pt x="11828" y="9771"/>
                    <a:pt x="11847" y="9756"/>
                  </a:cubicBezTo>
                  <a:cubicBezTo>
                    <a:pt x="11828" y="9756"/>
                    <a:pt x="11808" y="9740"/>
                    <a:pt x="11789" y="9740"/>
                  </a:cubicBezTo>
                  <a:close/>
                  <a:moveTo>
                    <a:pt x="20616" y="9819"/>
                  </a:moveTo>
                  <a:cubicBezTo>
                    <a:pt x="20560" y="9829"/>
                    <a:pt x="20514" y="9847"/>
                    <a:pt x="20467" y="9875"/>
                  </a:cubicBezTo>
                  <a:cubicBezTo>
                    <a:pt x="20439" y="9949"/>
                    <a:pt x="20458" y="10042"/>
                    <a:pt x="20495" y="10098"/>
                  </a:cubicBezTo>
                  <a:cubicBezTo>
                    <a:pt x="20551" y="10061"/>
                    <a:pt x="20673" y="10088"/>
                    <a:pt x="20654" y="9986"/>
                  </a:cubicBezTo>
                  <a:cubicBezTo>
                    <a:pt x="20645" y="9930"/>
                    <a:pt x="20654" y="9857"/>
                    <a:pt x="20616" y="9819"/>
                  </a:cubicBezTo>
                  <a:close/>
                  <a:moveTo>
                    <a:pt x="9536" y="9838"/>
                  </a:moveTo>
                  <a:cubicBezTo>
                    <a:pt x="9453" y="9838"/>
                    <a:pt x="9332" y="9893"/>
                    <a:pt x="9267" y="9949"/>
                  </a:cubicBezTo>
                  <a:cubicBezTo>
                    <a:pt x="9183" y="10014"/>
                    <a:pt x="9146" y="10117"/>
                    <a:pt x="9146" y="10229"/>
                  </a:cubicBezTo>
                  <a:cubicBezTo>
                    <a:pt x="9146" y="10322"/>
                    <a:pt x="9175" y="10415"/>
                    <a:pt x="9230" y="10489"/>
                  </a:cubicBezTo>
                  <a:cubicBezTo>
                    <a:pt x="9249" y="10517"/>
                    <a:pt x="9267" y="10536"/>
                    <a:pt x="9286" y="10554"/>
                  </a:cubicBezTo>
                  <a:cubicBezTo>
                    <a:pt x="9314" y="10563"/>
                    <a:pt x="9340" y="10581"/>
                    <a:pt x="9359" y="10591"/>
                  </a:cubicBezTo>
                  <a:cubicBezTo>
                    <a:pt x="9377" y="10591"/>
                    <a:pt x="9396" y="10591"/>
                    <a:pt x="9406" y="10600"/>
                  </a:cubicBezTo>
                  <a:cubicBezTo>
                    <a:pt x="9415" y="10609"/>
                    <a:pt x="9416" y="10610"/>
                    <a:pt x="9426" y="10619"/>
                  </a:cubicBezTo>
                  <a:cubicBezTo>
                    <a:pt x="9435" y="10619"/>
                    <a:pt x="9443" y="10619"/>
                    <a:pt x="9453" y="10619"/>
                  </a:cubicBezTo>
                  <a:cubicBezTo>
                    <a:pt x="9462" y="10619"/>
                    <a:pt x="9481" y="10619"/>
                    <a:pt x="9490" y="10619"/>
                  </a:cubicBezTo>
                  <a:cubicBezTo>
                    <a:pt x="9602" y="10619"/>
                    <a:pt x="9703" y="10583"/>
                    <a:pt x="9778" y="10508"/>
                  </a:cubicBezTo>
                  <a:cubicBezTo>
                    <a:pt x="9759" y="10517"/>
                    <a:pt x="9731" y="10516"/>
                    <a:pt x="9713" y="10516"/>
                  </a:cubicBezTo>
                  <a:cubicBezTo>
                    <a:pt x="9676" y="10516"/>
                    <a:pt x="9648" y="10508"/>
                    <a:pt x="9610" y="10489"/>
                  </a:cubicBezTo>
                  <a:cubicBezTo>
                    <a:pt x="9499" y="10443"/>
                    <a:pt x="9443" y="10349"/>
                    <a:pt x="9443" y="10256"/>
                  </a:cubicBezTo>
                  <a:cubicBezTo>
                    <a:pt x="9453" y="10107"/>
                    <a:pt x="9555" y="9968"/>
                    <a:pt x="9703" y="9940"/>
                  </a:cubicBezTo>
                  <a:cubicBezTo>
                    <a:pt x="9676" y="9903"/>
                    <a:pt x="9638" y="9867"/>
                    <a:pt x="9610" y="9857"/>
                  </a:cubicBezTo>
                  <a:cubicBezTo>
                    <a:pt x="9592" y="9848"/>
                    <a:pt x="9574" y="9838"/>
                    <a:pt x="9546" y="9838"/>
                  </a:cubicBezTo>
                  <a:cubicBezTo>
                    <a:pt x="9546" y="9838"/>
                    <a:pt x="9536" y="9838"/>
                    <a:pt x="9536" y="9838"/>
                  </a:cubicBezTo>
                  <a:close/>
                  <a:moveTo>
                    <a:pt x="12010" y="9838"/>
                  </a:moveTo>
                  <a:cubicBezTo>
                    <a:pt x="11982" y="9838"/>
                    <a:pt x="11964" y="9848"/>
                    <a:pt x="11945" y="9857"/>
                  </a:cubicBezTo>
                  <a:cubicBezTo>
                    <a:pt x="11917" y="9867"/>
                    <a:pt x="11881" y="9903"/>
                    <a:pt x="11844" y="9940"/>
                  </a:cubicBezTo>
                  <a:cubicBezTo>
                    <a:pt x="12001" y="9968"/>
                    <a:pt x="12102" y="10107"/>
                    <a:pt x="12102" y="10256"/>
                  </a:cubicBezTo>
                  <a:cubicBezTo>
                    <a:pt x="12111" y="10349"/>
                    <a:pt x="12056" y="10443"/>
                    <a:pt x="11945" y="10489"/>
                  </a:cubicBezTo>
                  <a:cubicBezTo>
                    <a:pt x="11908" y="10508"/>
                    <a:pt x="11872" y="10516"/>
                    <a:pt x="11844" y="10516"/>
                  </a:cubicBezTo>
                  <a:cubicBezTo>
                    <a:pt x="11816" y="10516"/>
                    <a:pt x="11798" y="10517"/>
                    <a:pt x="11779" y="10508"/>
                  </a:cubicBezTo>
                  <a:cubicBezTo>
                    <a:pt x="11853" y="10583"/>
                    <a:pt x="11954" y="10619"/>
                    <a:pt x="12065" y="10619"/>
                  </a:cubicBezTo>
                  <a:cubicBezTo>
                    <a:pt x="12074" y="10619"/>
                    <a:pt x="12092" y="10619"/>
                    <a:pt x="12102" y="10619"/>
                  </a:cubicBezTo>
                  <a:cubicBezTo>
                    <a:pt x="12111" y="10619"/>
                    <a:pt x="12119" y="10619"/>
                    <a:pt x="12129" y="10619"/>
                  </a:cubicBezTo>
                  <a:cubicBezTo>
                    <a:pt x="12138" y="10610"/>
                    <a:pt x="12138" y="10609"/>
                    <a:pt x="12147" y="10600"/>
                  </a:cubicBezTo>
                  <a:cubicBezTo>
                    <a:pt x="12157" y="10591"/>
                    <a:pt x="12177" y="10591"/>
                    <a:pt x="12186" y="10591"/>
                  </a:cubicBezTo>
                  <a:cubicBezTo>
                    <a:pt x="12214" y="10581"/>
                    <a:pt x="12242" y="10563"/>
                    <a:pt x="12270" y="10554"/>
                  </a:cubicBezTo>
                  <a:cubicBezTo>
                    <a:pt x="12288" y="10536"/>
                    <a:pt x="12307" y="10517"/>
                    <a:pt x="12325" y="10489"/>
                  </a:cubicBezTo>
                  <a:cubicBezTo>
                    <a:pt x="12371" y="10415"/>
                    <a:pt x="12408" y="10322"/>
                    <a:pt x="12408" y="10229"/>
                  </a:cubicBezTo>
                  <a:cubicBezTo>
                    <a:pt x="12408" y="10117"/>
                    <a:pt x="12361" y="10014"/>
                    <a:pt x="12287" y="9949"/>
                  </a:cubicBezTo>
                  <a:cubicBezTo>
                    <a:pt x="12223" y="9893"/>
                    <a:pt x="12093" y="9838"/>
                    <a:pt x="12010" y="9838"/>
                  </a:cubicBezTo>
                  <a:close/>
                  <a:moveTo>
                    <a:pt x="4092" y="9864"/>
                  </a:moveTo>
                  <a:cubicBezTo>
                    <a:pt x="4082" y="9864"/>
                    <a:pt x="4074" y="9874"/>
                    <a:pt x="4055" y="9874"/>
                  </a:cubicBezTo>
                  <a:cubicBezTo>
                    <a:pt x="3869" y="9902"/>
                    <a:pt x="3775" y="10143"/>
                    <a:pt x="3775" y="10321"/>
                  </a:cubicBezTo>
                  <a:cubicBezTo>
                    <a:pt x="3775" y="10330"/>
                    <a:pt x="3775" y="10340"/>
                    <a:pt x="3775" y="10349"/>
                  </a:cubicBezTo>
                  <a:cubicBezTo>
                    <a:pt x="3794" y="10741"/>
                    <a:pt x="4211" y="10975"/>
                    <a:pt x="4593" y="10975"/>
                  </a:cubicBezTo>
                  <a:cubicBezTo>
                    <a:pt x="4658" y="10975"/>
                    <a:pt x="4724" y="10975"/>
                    <a:pt x="4780" y="10956"/>
                  </a:cubicBezTo>
                  <a:cubicBezTo>
                    <a:pt x="4687" y="10807"/>
                    <a:pt x="4631" y="10620"/>
                    <a:pt x="4631" y="10415"/>
                  </a:cubicBezTo>
                  <a:cubicBezTo>
                    <a:pt x="4631" y="10387"/>
                    <a:pt x="4631" y="10358"/>
                    <a:pt x="4631" y="10321"/>
                  </a:cubicBezTo>
                  <a:cubicBezTo>
                    <a:pt x="4565" y="10321"/>
                    <a:pt x="4482" y="10294"/>
                    <a:pt x="4416" y="10248"/>
                  </a:cubicBezTo>
                  <a:cubicBezTo>
                    <a:pt x="4407" y="10248"/>
                    <a:pt x="4397" y="10256"/>
                    <a:pt x="4388" y="10265"/>
                  </a:cubicBezTo>
                  <a:cubicBezTo>
                    <a:pt x="4351" y="10293"/>
                    <a:pt x="4295" y="10303"/>
                    <a:pt x="4248" y="10303"/>
                  </a:cubicBezTo>
                  <a:cubicBezTo>
                    <a:pt x="4192" y="10303"/>
                    <a:pt x="4138" y="10285"/>
                    <a:pt x="4082" y="10248"/>
                  </a:cubicBezTo>
                  <a:cubicBezTo>
                    <a:pt x="4036" y="10220"/>
                    <a:pt x="3997" y="10163"/>
                    <a:pt x="3997" y="10098"/>
                  </a:cubicBezTo>
                  <a:cubicBezTo>
                    <a:pt x="3997" y="10070"/>
                    <a:pt x="4007" y="10052"/>
                    <a:pt x="4007" y="10023"/>
                  </a:cubicBezTo>
                  <a:cubicBezTo>
                    <a:pt x="4026" y="9986"/>
                    <a:pt x="4064" y="9975"/>
                    <a:pt x="4101" y="9985"/>
                  </a:cubicBezTo>
                  <a:cubicBezTo>
                    <a:pt x="4120" y="9994"/>
                    <a:pt x="4128" y="10005"/>
                    <a:pt x="4138" y="10033"/>
                  </a:cubicBezTo>
                  <a:cubicBezTo>
                    <a:pt x="4165" y="10014"/>
                    <a:pt x="4185" y="9976"/>
                    <a:pt x="4185" y="9939"/>
                  </a:cubicBezTo>
                  <a:cubicBezTo>
                    <a:pt x="4185" y="9901"/>
                    <a:pt x="4166" y="9874"/>
                    <a:pt x="4092" y="9864"/>
                  </a:cubicBezTo>
                  <a:close/>
                  <a:moveTo>
                    <a:pt x="7382" y="9864"/>
                  </a:moveTo>
                  <a:cubicBezTo>
                    <a:pt x="7400" y="9957"/>
                    <a:pt x="7430" y="10051"/>
                    <a:pt x="7476" y="10134"/>
                  </a:cubicBezTo>
                  <a:cubicBezTo>
                    <a:pt x="7531" y="10255"/>
                    <a:pt x="7699" y="10385"/>
                    <a:pt x="7819" y="10376"/>
                  </a:cubicBezTo>
                  <a:cubicBezTo>
                    <a:pt x="7847" y="10376"/>
                    <a:pt x="7874" y="10377"/>
                    <a:pt x="7892" y="10368"/>
                  </a:cubicBezTo>
                  <a:cubicBezTo>
                    <a:pt x="7929" y="10349"/>
                    <a:pt x="7958" y="10338"/>
                    <a:pt x="7985" y="10329"/>
                  </a:cubicBezTo>
                  <a:cubicBezTo>
                    <a:pt x="7754" y="10217"/>
                    <a:pt x="7548" y="10060"/>
                    <a:pt x="7382" y="9864"/>
                  </a:cubicBezTo>
                  <a:close/>
                  <a:moveTo>
                    <a:pt x="14175" y="9864"/>
                  </a:moveTo>
                  <a:cubicBezTo>
                    <a:pt x="14008" y="10060"/>
                    <a:pt x="13805" y="10217"/>
                    <a:pt x="13564" y="10329"/>
                  </a:cubicBezTo>
                  <a:cubicBezTo>
                    <a:pt x="13601" y="10338"/>
                    <a:pt x="13628" y="10349"/>
                    <a:pt x="13665" y="10368"/>
                  </a:cubicBezTo>
                  <a:cubicBezTo>
                    <a:pt x="13684" y="10377"/>
                    <a:pt x="13712" y="10376"/>
                    <a:pt x="13740" y="10376"/>
                  </a:cubicBezTo>
                  <a:cubicBezTo>
                    <a:pt x="13860" y="10385"/>
                    <a:pt x="14026" y="10255"/>
                    <a:pt x="14082" y="10134"/>
                  </a:cubicBezTo>
                  <a:cubicBezTo>
                    <a:pt x="14128" y="10051"/>
                    <a:pt x="14156" y="9957"/>
                    <a:pt x="14175" y="9864"/>
                  </a:cubicBezTo>
                  <a:close/>
                  <a:moveTo>
                    <a:pt x="17457" y="9864"/>
                  </a:moveTo>
                  <a:cubicBezTo>
                    <a:pt x="17392" y="9874"/>
                    <a:pt x="17372" y="9901"/>
                    <a:pt x="17363" y="9939"/>
                  </a:cubicBezTo>
                  <a:cubicBezTo>
                    <a:pt x="17363" y="9976"/>
                    <a:pt x="17391" y="10014"/>
                    <a:pt x="17419" y="10033"/>
                  </a:cubicBezTo>
                  <a:cubicBezTo>
                    <a:pt x="17419" y="10005"/>
                    <a:pt x="17438" y="9994"/>
                    <a:pt x="17457" y="9985"/>
                  </a:cubicBezTo>
                  <a:cubicBezTo>
                    <a:pt x="17494" y="9975"/>
                    <a:pt x="17531" y="9995"/>
                    <a:pt x="17540" y="10023"/>
                  </a:cubicBezTo>
                  <a:cubicBezTo>
                    <a:pt x="17550" y="10052"/>
                    <a:pt x="17559" y="10070"/>
                    <a:pt x="17559" y="10098"/>
                  </a:cubicBezTo>
                  <a:cubicBezTo>
                    <a:pt x="17559" y="10163"/>
                    <a:pt x="17522" y="10220"/>
                    <a:pt x="17466" y="10248"/>
                  </a:cubicBezTo>
                  <a:cubicBezTo>
                    <a:pt x="17420" y="10285"/>
                    <a:pt x="17363" y="10303"/>
                    <a:pt x="17307" y="10303"/>
                  </a:cubicBezTo>
                  <a:cubicBezTo>
                    <a:pt x="17252" y="10303"/>
                    <a:pt x="17206" y="10293"/>
                    <a:pt x="17159" y="10265"/>
                  </a:cubicBezTo>
                  <a:cubicBezTo>
                    <a:pt x="17150" y="10256"/>
                    <a:pt x="17140" y="10248"/>
                    <a:pt x="17131" y="10248"/>
                  </a:cubicBezTo>
                  <a:cubicBezTo>
                    <a:pt x="17075" y="10294"/>
                    <a:pt x="16991" y="10321"/>
                    <a:pt x="16926" y="10321"/>
                  </a:cubicBezTo>
                  <a:cubicBezTo>
                    <a:pt x="16926" y="10358"/>
                    <a:pt x="16926" y="10387"/>
                    <a:pt x="16926" y="10415"/>
                  </a:cubicBezTo>
                  <a:cubicBezTo>
                    <a:pt x="16926" y="10620"/>
                    <a:pt x="16870" y="10807"/>
                    <a:pt x="16777" y="10956"/>
                  </a:cubicBezTo>
                  <a:cubicBezTo>
                    <a:pt x="16832" y="10975"/>
                    <a:pt x="16897" y="10975"/>
                    <a:pt x="16963" y="10975"/>
                  </a:cubicBezTo>
                  <a:cubicBezTo>
                    <a:pt x="17335" y="10975"/>
                    <a:pt x="17763" y="10741"/>
                    <a:pt x="17782" y="10349"/>
                  </a:cubicBezTo>
                  <a:cubicBezTo>
                    <a:pt x="17782" y="10340"/>
                    <a:pt x="17782" y="10330"/>
                    <a:pt x="17782" y="10321"/>
                  </a:cubicBezTo>
                  <a:cubicBezTo>
                    <a:pt x="17782" y="10143"/>
                    <a:pt x="17681" y="9902"/>
                    <a:pt x="17504" y="9874"/>
                  </a:cubicBezTo>
                  <a:cubicBezTo>
                    <a:pt x="17485" y="9874"/>
                    <a:pt x="17475" y="9864"/>
                    <a:pt x="17457" y="9864"/>
                  </a:cubicBezTo>
                  <a:close/>
                  <a:moveTo>
                    <a:pt x="2018" y="9876"/>
                  </a:moveTo>
                  <a:cubicBezTo>
                    <a:pt x="1842" y="9904"/>
                    <a:pt x="1702" y="9997"/>
                    <a:pt x="1591" y="10127"/>
                  </a:cubicBezTo>
                  <a:cubicBezTo>
                    <a:pt x="1563" y="10146"/>
                    <a:pt x="1573" y="10192"/>
                    <a:pt x="1601" y="10192"/>
                  </a:cubicBezTo>
                  <a:cubicBezTo>
                    <a:pt x="1712" y="10164"/>
                    <a:pt x="1842" y="10230"/>
                    <a:pt x="1944" y="10249"/>
                  </a:cubicBezTo>
                  <a:cubicBezTo>
                    <a:pt x="1991" y="10165"/>
                    <a:pt x="2083" y="10118"/>
                    <a:pt x="2167" y="10127"/>
                  </a:cubicBezTo>
                  <a:cubicBezTo>
                    <a:pt x="2306" y="10276"/>
                    <a:pt x="2064" y="10165"/>
                    <a:pt x="2045" y="10258"/>
                  </a:cubicBezTo>
                  <a:cubicBezTo>
                    <a:pt x="2008" y="10333"/>
                    <a:pt x="2046" y="10407"/>
                    <a:pt x="2092" y="10454"/>
                  </a:cubicBezTo>
                  <a:cubicBezTo>
                    <a:pt x="2139" y="10473"/>
                    <a:pt x="2185" y="10509"/>
                    <a:pt x="2241" y="10509"/>
                  </a:cubicBezTo>
                  <a:cubicBezTo>
                    <a:pt x="2352" y="10472"/>
                    <a:pt x="2371" y="10351"/>
                    <a:pt x="2408" y="10268"/>
                  </a:cubicBezTo>
                  <a:cubicBezTo>
                    <a:pt x="2482" y="10268"/>
                    <a:pt x="2510" y="10183"/>
                    <a:pt x="2565" y="10137"/>
                  </a:cubicBezTo>
                  <a:cubicBezTo>
                    <a:pt x="2584" y="10062"/>
                    <a:pt x="2677" y="9951"/>
                    <a:pt x="2584" y="9895"/>
                  </a:cubicBezTo>
                  <a:cubicBezTo>
                    <a:pt x="2408" y="9979"/>
                    <a:pt x="2195" y="9904"/>
                    <a:pt x="2018" y="9876"/>
                  </a:cubicBezTo>
                  <a:close/>
                  <a:moveTo>
                    <a:pt x="19577" y="9876"/>
                  </a:moveTo>
                  <a:cubicBezTo>
                    <a:pt x="19559" y="9895"/>
                    <a:pt x="19558" y="9894"/>
                    <a:pt x="19558" y="9894"/>
                  </a:cubicBezTo>
                  <a:cubicBezTo>
                    <a:pt x="19549" y="9986"/>
                    <a:pt x="19456" y="10107"/>
                    <a:pt x="19530" y="10199"/>
                  </a:cubicBezTo>
                  <a:cubicBezTo>
                    <a:pt x="19605" y="10227"/>
                    <a:pt x="19670" y="10200"/>
                    <a:pt x="19735" y="10182"/>
                  </a:cubicBezTo>
                  <a:cubicBezTo>
                    <a:pt x="19772" y="10043"/>
                    <a:pt x="19773" y="10042"/>
                    <a:pt x="19773" y="10042"/>
                  </a:cubicBezTo>
                  <a:cubicBezTo>
                    <a:pt x="19773" y="9941"/>
                    <a:pt x="19642" y="9932"/>
                    <a:pt x="19577" y="9876"/>
                  </a:cubicBezTo>
                  <a:close/>
                  <a:moveTo>
                    <a:pt x="7104" y="9906"/>
                  </a:moveTo>
                  <a:cubicBezTo>
                    <a:pt x="7011" y="9920"/>
                    <a:pt x="6895" y="9985"/>
                    <a:pt x="6832" y="10013"/>
                  </a:cubicBezTo>
                  <a:cubicBezTo>
                    <a:pt x="6581" y="10115"/>
                    <a:pt x="6321" y="10321"/>
                    <a:pt x="6043" y="10321"/>
                  </a:cubicBezTo>
                  <a:cubicBezTo>
                    <a:pt x="5959" y="10321"/>
                    <a:pt x="5885" y="10293"/>
                    <a:pt x="5830" y="10218"/>
                  </a:cubicBezTo>
                  <a:cubicBezTo>
                    <a:pt x="5820" y="10255"/>
                    <a:pt x="5801" y="10283"/>
                    <a:pt x="5783" y="10311"/>
                  </a:cubicBezTo>
                  <a:cubicBezTo>
                    <a:pt x="5718" y="10386"/>
                    <a:pt x="5625" y="10414"/>
                    <a:pt x="5541" y="10414"/>
                  </a:cubicBezTo>
                  <a:cubicBezTo>
                    <a:pt x="5476" y="10414"/>
                    <a:pt x="5412" y="10405"/>
                    <a:pt x="5366" y="10368"/>
                  </a:cubicBezTo>
                  <a:cubicBezTo>
                    <a:pt x="5310" y="10331"/>
                    <a:pt x="5272" y="10274"/>
                    <a:pt x="5272" y="10199"/>
                  </a:cubicBezTo>
                  <a:cubicBezTo>
                    <a:pt x="5272" y="10162"/>
                    <a:pt x="5302" y="10125"/>
                    <a:pt x="5339" y="10125"/>
                  </a:cubicBezTo>
                  <a:cubicBezTo>
                    <a:pt x="5376" y="10125"/>
                    <a:pt x="5404" y="10152"/>
                    <a:pt x="5404" y="10190"/>
                  </a:cubicBezTo>
                  <a:cubicBezTo>
                    <a:pt x="5413" y="10208"/>
                    <a:pt x="5412" y="10218"/>
                    <a:pt x="5412" y="10218"/>
                  </a:cubicBezTo>
                  <a:cubicBezTo>
                    <a:pt x="5440" y="10218"/>
                    <a:pt x="5458" y="10208"/>
                    <a:pt x="5477" y="10190"/>
                  </a:cubicBezTo>
                  <a:cubicBezTo>
                    <a:pt x="5495" y="10162"/>
                    <a:pt x="5505" y="10135"/>
                    <a:pt x="5505" y="10107"/>
                  </a:cubicBezTo>
                  <a:cubicBezTo>
                    <a:pt x="5505" y="10051"/>
                    <a:pt x="5478" y="9995"/>
                    <a:pt x="5404" y="9957"/>
                  </a:cubicBezTo>
                  <a:cubicBezTo>
                    <a:pt x="5367" y="9948"/>
                    <a:pt x="5328" y="9939"/>
                    <a:pt x="5300" y="9939"/>
                  </a:cubicBezTo>
                  <a:cubicBezTo>
                    <a:pt x="5133" y="9939"/>
                    <a:pt x="4966" y="10106"/>
                    <a:pt x="4920" y="10264"/>
                  </a:cubicBezTo>
                  <a:cubicBezTo>
                    <a:pt x="4911" y="10311"/>
                    <a:pt x="4901" y="10367"/>
                    <a:pt x="4901" y="10414"/>
                  </a:cubicBezTo>
                  <a:cubicBezTo>
                    <a:pt x="4901" y="10591"/>
                    <a:pt x="5004" y="10739"/>
                    <a:pt x="5144" y="10832"/>
                  </a:cubicBezTo>
                  <a:cubicBezTo>
                    <a:pt x="5283" y="10935"/>
                    <a:pt x="5478" y="11001"/>
                    <a:pt x="5645" y="11001"/>
                  </a:cubicBezTo>
                  <a:cubicBezTo>
                    <a:pt x="5738" y="11001"/>
                    <a:pt x="5821" y="10983"/>
                    <a:pt x="5886" y="10955"/>
                  </a:cubicBezTo>
                  <a:cubicBezTo>
                    <a:pt x="5803" y="10797"/>
                    <a:pt x="5747" y="10639"/>
                    <a:pt x="5719" y="10489"/>
                  </a:cubicBezTo>
                  <a:cubicBezTo>
                    <a:pt x="5710" y="10461"/>
                    <a:pt x="5728" y="10433"/>
                    <a:pt x="5746" y="10423"/>
                  </a:cubicBezTo>
                  <a:cubicBezTo>
                    <a:pt x="5774" y="10405"/>
                    <a:pt x="5802" y="10414"/>
                    <a:pt x="5820" y="10423"/>
                  </a:cubicBezTo>
                  <a:cubicBezTo>
                    <a:pt x="5895" y="10489"/>
                    <a:pt x="5960" y="10508"/>
                    <a:pt x="6025" y="10508"/>
                  </a:cubicBezTo>
                  <a:cubicBezTo>
                    <a:pt x="6183" y="10508"/>
                    <a:pt x="6359" y="10387"/>
                    <a:pt x="6526" y="10303"/>
                  </a:cubicBezTo>
                  <a:cubicBezTo>
                    <a:pt x="6721" y="10200"/>
                    <a:pt x="6936" y="10228"/>
                    <a:pt x="7131" y="10163"/>
                  </a:cubicBezTo>
                  <a:cubicBezTo>
                    <a:pt x="7224" y="10125"/>
                    <a:pt x="7344" y="9976"/>
                    <a:pt x="7186" y="9910"/>
                  </a:cubicBezTo>
                  <a:cubicBezTo>
                    <a:pt x="7163" y="9901"/>
                    <a:pt x="7135" y="9901"/>
                    <a:pt x="7104" y="9906"/>
                  </a:cubicBezTo>
                  <a:close/>
                  <a:moveTo>
                    <a:pt x="14517" y="9940"/>
                  </a:moveTo>
                  <a:cubicBezTo>
                    <a:pt x="14350" y="9893"/>
                    <a:pt x="14240" y="10062"/>
                    <a:pt x="14435" y="10137"/>
                  </a:cubicBezTo>
                  <a:cubicBezTo>
                    <a:pt x="14621" y="10220"/>
                    <a:pt x="14835" y="10202"/>
                    <a:pt x="15030" y="10304"/>
                  </a:cubicBezTo>
                  <a:cubicBezTo>
                    <a:pt x="15198" y="10388"/>
                    <a:pt x="15374" y="10508"/>
                    <a:pt x="15532" y="10508"/>
                  </a:cubicBezTo>
                  <a:cubicBezTo>
                    <a:pt x="15597" y="10508"/>
                    <a:pt x="15662" y="10490"/>
                    <a:pt x="15727" y="10424"/>
                  </a:cubicBezTo>
                  <a:cubicBezTo>
                    <a:pt x="15755" y="10415"/>
                    <a:pt x="15783" y="10406"/>
                    <a:pt x="15811" y="10424"/>
                  </a:cubicBezTo>
                  <a:cubicBezTo>
                    <a:pt x="15829" y="10434"/>
                    <a:pt x="15847" y="10461"/>
                    <a:pt x="15838" y="10489"/>
                  </a:cubicBezTo>
                  <a:cubicBezTo>
                    <a:pt x="15810" y="10638"/>
                    <a:pt x="15745" y="10797"/>
                    <a:pt x="15661" y="10955"/>
                  </a:cubicBezTo>
                  <a:cubicBezTo>
                    <a:pt x="15735" y="10983"/>
                    <a:pt x="15819" y="11001"/>
                    <a:pt x="15902" y="11001"/>
                  </a:cubicBezTo>
                  <a:cubicBezTo>
                    <a:pt x="16079" y="11001"/>
                    <a:pt x="16276" y="10935"/>
                    <a:pt x="16415" y="10832"/>
                  </a:cubicBezTo>
                  <a:cubicBezTo>
                    <a:pt x="16555" y="10739"/>
                    <a:pt x="16657" y="10592"/>
                    <a:pt x="16657" y="10415"/>
                  </a:cubicBezTo>
                  <a:cubicBezTo>
                    <a:pt x="16657" y="10369"/>
                    <a:pt x="16646" y="10312"/>
                    <a:pt x="16627" y="10265"/>
                  </a:cubicBezTo>
                  <a:cubicBezTo>
                    <a:pt x="16590" y="10107"/>
                    <a:pt x="16424" y="9940"/>
                    <a:pt x="16257" y="9940"/>
                  </a:cubicBezTo>
                  <a:cubicBezTo>
                    <a:pt x="16229" y="9940"/>
                    <a:pt x="16190" y="9949"/>
                    <a:pt x="16153" y="9959"/>
                  </a:cubicBezTo>
                  <a:cubicBezTo>
                    <a:pt x="16079" y="9996"/>
                    <a:pt x="16052" y="10053"/>
                    <a:pt x="16052" y="10108"/>
                  </a:cubicBezTo>
                  <a:cubicBezTo>
                    <a:pt x="16052" y="10136"/>
                    <a:pt x="16061" y="10164"/>
                    <a:pt x="16080" y="10192"/>
                  </a:cubicBezTo>
                  <a:cubicBezTo>
                    <a:pt x="16099" y="10211"/>
                    <a:pt x="16117" y="10219"/>
                    <a:pt x="16135" y="10219"/>
                  </a:cubicBezTo>
                  <a:cubicBezTo>
                    <a:pt x="16135" y="10219"/>
                    <a:pt x="16144" y="10219"/>
                    <a:pt x="16144" y="10219"/>
                  </a:cubicBezTo>
                  <a:cubicBezTo>
                    <a:pt x="16144" y="10219"/>
                    <a:pt x="16144" y="10211"/>
                    <a:pt x="16144" y="10192"/>
                  </a:cubicBezTo>
                  <a:cubicBezTo>
                    <a:pt x="16153" y="10155"/>
                    <a:pt x="16183" y="10127"/>
                    <a:pt x="16220" y="10127"/>
                  </a:cubicBezTo>
                  <a:cubicBezTo>
                    <a:pt x="16257" y="10127"/>
                    <a:pt x="16285" y="10163"/>
                    <a:pt x="16285" y="10200"/>
                  </a:cubicBezTo>
                  <a:cubicBezTo>
                    <a:pt x="16285" y="10275"/>
                    <a:pt x="16238" y="10332"/>
                    <a:pt x="16192" y="10369"/>
                  </a:cubicBezTo>
                  <a:cubicBezTo>
                    <a:pt x="16136" y="10406"/>
                    <a:pt x="16080" y="10415"/>
                    <a:pt x="16015" y="10415"/>
                  </a:cubicBezTo>
                  <a:cubicBezTo>
                    <a:pt x="15932" y="10415"/>
                    <a:pt x="15838" y="10388"/>
                    <a:pt x="15773" y="10314"/>
                  </a:cubicBezTo>
                  <a:cubicBezTo>
                    <a:pt x="15745" y="10286"/>
                    <a:pt x="15736" y="10256"/>
                    <a:pt x="15718" y="10219"/>
                  </a:cubicBezTo>
                  <a:cubicBezTo>
                    <a:pt x="15671" y="10294"/>
                    <a:pt x="15597" y="10323"/>
                    <a:pt x="15513" y="10323"/>
                  </a:cubicBezTo>
                  <a:cubicBezTo>
                    <a:pt x="15280" y="10323"/>
                    <a:pt x="15057" y="10174"/>
                    <a:pt x="14853" y="10072"/>
                  </a:cubicBezTo>
                  <a:cubicBezTo>
                    <a:pt x="14741" y="10025"/>
                    <a:pt x="14638" y="9968"/>
                    <a:pt x="14517" y="9940"/>
                  </a:cubicBezTo>
                  <a:close/>
                  <a:moveTo>
                    <a:pt x="20986" y="9967"/>
                  </a:moveTo>
                  <a:cubicBezTo>
                    <a:pt x="20874" y="10079"/>
                    <a:pt x="20717" y="10135"/>
                    <a:pt x="20559" y="10172"/>
                  </a:cubicBezTo>
                  <a:cubicBezTo>
                    <a:pt x="20336" y="10219"/>
                    <a:pt x="20261" y="10470"/>
                    <a:pt x="20206" y="10666"/>
                  </a:cubicBezTo>
                  <a:cubicBezTo>
                    <a:pt x="20233" y="10704"/>
                    <a:pt x="20233" y="10704"/>
                    <a:pt x="20233" y="10704"/>
                  </a:cubicBezTo>
                  <a:cubicBezTo>
                    <a:pt x="20298" y="10620"/>
                    <a:pt x="20409" y="10620"/>
                    <a:pt x="20512" y="10611"/>
                  </a:cubicBezTo>
                  <a:cubicBezTo>
                    <a:pt x="20549" y="10555"/>
                    <a:pt x="20512" y="10452"/>
                    <a:pt x="20559" y="10396"/>
                  </a:cubicBezTo>
                  <a:cubicBezTo>
                    <a:pt x="20614" y="10350"/>
                    <a:pt x="20680" y="10330"/>
                    <a:pt x="20754" y="10330"/>
                  </a:cubicBezTo>
                  <a:cubicBezTo>
                    <a:pt x="20782" y="10349"/>
                    <a:pt x="20838" y="10387"/>
                    <a:pt x="20847" y="10424"/>
                  </a:cubicBezTo>
                  <a:cubicBezTo>
                    <a:pt x="20800" y="10508"/>
                    <a:pt x="20763" y="10387"/>
                    <a:pt x="20707" y="10396"/>
                  </a:cubicBezTo>
                  <a:cubicBezTo>
                    <a:pt x="20670" y="10415"/>
                    <a:pt x="20633" y="10433"/>
                    <a:pt x="20614" y="10470"/>
                  </a:cubicBezTo>
                  <a:cubicBezTo>
                    <a:pt x="20595" y="10536"/>
                    <a:pt x="20624" y="10591"/>
                    <a:pt x="20652" y="10638"/>
                  </a:cubicBezTo>
                  <a:cubicBezTo>
                    <a:pt x="20698" y="10666"/>
                    <a:pt x="20735" y="10723"/>
                    <a:pt x="20800" y="10704"/>
                  </a:cubicBezTo>
                  <a:cubicBezTo>
                    <a:pt x="20856" y="10695"/>
                    <a:pt x="20911" y="10676"/>
                    <a:pt x="20948" y="10620"/>
                  </a:cubicBezTo>
                  <a:cubicBezTo>
                    <a:pt x="20967" y="10564"/>
                    <a:pt x="20976" y="10490"/>
                    <a:pt x="20958" y="10424"/>
                  </a:cubicBezTo>
                  <a:cubicBezTo>
                    <a:pt x="20902" y="10303"/>
                    <a:pt x="21097" y="10266"/>
                    <a:pt x="21041" y="10126"/>
                  </a:cubicBezTo>
                  <a:cubicBezTo>
                    <a:pt x="21032" y="10070"/>
                    <a:pt x="21042" y="9995"/>
                    <a:pt x="20986" y="9967"/>
                  </a:cubicBezTo>
                  <a:close/>
                  <a:moveTo>
                    <a:pt x="9816" y="10059"/>
                  </a:moveTo>
                  <a:cubicBezTo>
                    <a:pt x="9798" y="10068"/>
                    <a:pt x="9789" y="10068"/>
                    <a:pt x="9770" y="10068"/>
                  </a:cubicBezTo>
                  <a:cubicBezTo>
                    <a:pt x="9761" y="10068"/>
                    <a:pt x="9752" y="10068"/>
                    <a:pt x="9752" y="10068"/>
                  </a:cubicBezTo>
                  <a:cubicBezTo>
                    <a:pt x="9705" y="10068"/>
                    <a:pt x="9668" y="10088"/>
                    <a:pt x="9630" y="10125"/>
                  </a:cubicBezTo>
                  <a:cubicBezTo>
                    <a:pt x="9602" y="10162"/>
                    <a:pt x="9585" y="10208"/>
                    <a:pt x="9585" y="10255"/>
                  </a:cubicBezTo>
                  <a:cubicBezTo>
                    <a:pt x="9585" y="10301"/>
                    <a:pt x="9602" y="10340"/>
                    <a:pt x="9667" y="10368"/>
                  </a:cubicBezTo>
                  <a:cubicBezTo>
                    <a:pt x="9686" y="10377"/>
                    <a:pt x="9694" y="10386"/>
                    <a:pt x="9713" y="10386"/>
                  </a:cubicBezTo>
                  <a:cubicBezTo>
                    <a:pt x="9750" y="10386"/>
                    <a:pt x="9788" y="10357"/>
                    <a:pt x="9816" y="10329"/>
                  </a:cubicBezTo>
                  <a:cubicBezTo>
                    <a:pt x="9844" y="10292"/>
                    <a:pt x="9862" y="10246"/>
                    <a:pt x="9862" y="10199"/>
                  </a:cubicBezTo>
                  <a:cubicBezTo>
                    <a:pt x="9862" y="10190"/>
                    <a:pt x="9862" y="10180"/>
                    <a:pt x="9862" y="10171"/>
                  </a:cubicBezTo>
                  <a:cubicBezTo>
                    <a:pt x="9853" y="10152"/>
                    <a:pt x="9864" y="10134"/>
                    <a:pt x="9882" y="10115"/>
                  </a:cubicBezTo>
                  <a:cubicBezTo>
                    <a:pt x="9873" y="10106"/>
                    <a:pt x="9862" y="10098"/>
                    <a:pt x="9853" y="10088"/>
                  </a:cubicBezTo>
                  <a:cubicBezTo>
                    <a:pt x="9834" y="10079"/>
                    <a:pt x="9826" y="10068"/>
                    <a:pt x="9816" y="10059"/>
                  </a:cubicBezTo>
                  <a:close/>
                  <a:moveTo>
                    <a:pt x="11740" y="10059"/>
                  </a:moveTo>
                  <a:cubicBezTo>
                    <a:pt x="11731" y="10068"/>
                    <a:pt x="11721" y="10079"/>
                    <a:pt x="11703" y="10088"/>
                  </a:cubicBezTo>
                  <a:cubicBezTo>
                    <a:pt x="11693" y="10098"/>
                    <a:pt x="11685" y="10106"/>
                    <a:pt x="11676" y="10115"/>
                  </a:cubicBezTo>
                  <a:cubicBezTo>
                    <a:pt x="11694" y="10134"/>
                    <a:pt x="11704" y="10152"/>
                    <a:pt x="11694" y="10180"/>
                  </a:cubicBezTo>
                  <a:cubicBezTo>
                    <a:pt x="11694" y="10180"/>
                    <a:pt x="11694" y="10190"/>
                    <a:pt x="11694" y="10199"/>
                  </a:cubicBezTo>
                  <a:cubicBezTo>
                    <a:pt x="11694" y="10246"/>
                    <a:pt x="11712" y="10292"/>
                    <a:pt x="11740" y="10329"/>
                  </a:cubicBezTo>
                  <a:cubicBezTo>
                    <a:pt x="11768" y="10357"/>
                    <a:pt x="11806" y="10386"/>
                    <a:pt x="11844" y="10386"/>
                  </a:cubicBezTo>
                  <a:cubicBezTo>
                    <a:pt x="11853" y="10386"/>
                    <a:pt x="11871" y="10377"/>
                    <a:pt x="11890" y="10368"/>
                  </a:cubicBezTo>
                  <a:cubicBezTo>
                    <a:pt x="11955" y="10340"/>
                    <a:pt x="11974" y="10301"/>
                    <a:pt x="11974" y="10255"/>
                  </a:cubicBezTo>
                  <a:cubicBezTo>
                    <a:pt x="11974" y="10208"/>
                    <a:pt x="11957" y="10162"/>
                    <a:pt x="11929" y="10125"/>
                  </a:cubicBezTo>
                  <a:cubicBezTo>
                    <a:pt x="11891" y="10088"/>
                    <a:pt x="11853" y="10068"/>
                    <a:pt x="11806" y="10068"/>
                  </a:cubicBezTo>
                  <a:cubicBezTo>
                    <a:pt x="11797" y="10068"/>
                    <a:pt x="11798" y="10068"/>
                    <a:pt x="11789" y="10068"/>
                  </a:cubicBezTo>
                  <a:cubicBezTo>
                    <a:pt x="11770" y="10068"/>
                    <a:pt x="11750" y="10068"/>
                    <a:pt x="11740" y="10059"/>
                  </a:cubicBezTo>
                  <a:close/>
                  <a:moveTo>
                    <a:pt x="4529" y="10068"/>
                  </a:moveTo>
                  <a:cubicBezTo>
                    <a:pt x="4520" y="10125"/>
                    <a:pt x="4492" y="10172"/>
                    <a:pt x="4455" y="10210"/>
                  </a:cubicBezTo>
                  <a:cubicBezTo>
                    <a:pt x="4501" y="10248"/>
                    <a:pt x="4585" y="10286"/>
                    <a:pt x="4631" y="10286"/>
                  </a:cubicBezTo>
                  <a:cubicBezTo>
                    <a:pt x="4640" y="10286"/>
                    <a:pt x="4640" y="10286"/>
                    <a:pt x="4640" y="10286"/>
                  </a:cubicBezTo>
                  <a:cubicBezTo>
                    <a:pt x="4640" y="10268"/>
                    <a:pt x="4640" y="10248"/>
                    <a:pt x="4640" y="10238"/>
                  </a:cubicBezTo>
                  <a:cubicBezTo>
                    <a:pt x="4649" y="10182"/>
                    <a:pt x="4667" y="10133"/>
                    <a:pt x="4676" y="10086"/>
                  </a:cubicBezTo>
                  <a:cubicBezTo>
                    <a:pt x="4667" y="10095"/>
                    <a:pt x="4649" y="10095"/>
                    <a:pt x="4631" y="10095"/>
                  </a:cubicBezTo>
                  <a:cubicBezTo>
                    <a:pt x="4594" y="10095"/>
                    <a:pt x="4557" y="10087"/>
                    <a:pt x="4529" y="10068"/>
                  </a:cubicBezTo>
                  <a:close/>
                  <a:moveTo>
                    <a:pt x="17030" y="10068"/>
                  </a:moveTo>
                  <a:cubicBezTo>
                    <a:pt x="16993" y="10087"/>
                    <a:pt x="16965" y="10095"/>
                    <a:pt x="16928" y="10095"/>
                  </a:cubicBezTo>
                  <a:cubicBezTo>
                    <a:pt x="16910" y="10095"/>
                    <a:pt x="16892" y="10095"/>
                    <a:pt x="16873" y="10086"/>
                  </a:cubicBezTo>
                  <a:cubicBezTo>
                    <a:pt x="16892" y="10133"/>
                    <a:pt x="16910" y="10182"/>
                    <a:pt x="16910" y="10238"/>
                  </a:cubicBezTo>
                  <a:cubicBezTo>
                    <a:pt x="16919" y="10248"/>
                    <a:pt x="16919" y="10268"/>
                    <a:pt x="16919" y="10286"/>
                  </a:cubicBezTo>
                  <a:cubicBezTo>
                    <a:pt x="16974" y="10286"/>
                    <a:pt x="17056" y="10248"/>
                    <a:pt x="17101" y="10210"/>
                  </a:cubicBezTo>
                  <a:cubicBezTo>
                    <a:pt x="17065" y="10172"/>
                    <a:pt x="17039" y="10125"/>
                    <a:pt x="17030" y="10068"/>
                  </a:cubicBezTo>
                  <a:close/>
                  <a:moveTo>
                    <a:pt x="1090" y="10224"/>
                  </a:moveTo>
                  <a:cubicBezTo>
                    <a:pt x="1017" y="10237"/>
                    <a:pt x="944" y="10274"/>
                    <a:pt x="893" y="10321"/>
                  </a:cubicBezTo>
                  <a:cubicBezTo>
                    <a:pt x="856" y="10405"/>
                    <a:pt x="763" y="10470"/>
                    <a:pt x="689" y="10535"/>
                  </a:cubicBezTo>
                  <a:cubicBezTo>
                    <a:pt x="707" y="10582"/>
                    <a:pt x="763" y="10610"/>
                    <a:pt x="800" y="10638"/>
                  </a:cubicBezTo>
                  <a:cubicBezTo>
                    <a:pt x="875" y="10768"/>
                    <a:pt x="1023" y="10862"/>
                    <a:pt x="1172" y="10834"/>
                  </a:cubicBezTo>
                  <a:cubicBezTo>
                    <a:pt x="1228" y="10796"/>
                    <a:pt x="1311" y="10787"/>
                    <a:pt x="1320" y="10703"/>
                  </a:cubicBezTo>
                  <a:cubicBezTo>
                    <a:pt x="1348" y="10628"/>
                    <a:pt x="1312" y="10563"/>
                    <a:pt x="1265" y="10498"/>
                  </a:cubicBezTo>
                  <a:cubicBezTo>
                    <a:pt x="1144" y="10432"/>
                    <a:pt x="1144" y="10619"/>
                    <a:pt x="1079" y="10610"/>
                  </a:cubicBezTo>
                  <a:cubicBezTo>
                    <a:pt x="1023" y="10535"/>
                    <a:pt x="1097" y="10470"/>
                    <a:pt x="1144" y="10423"/>
                  </a:cubicBezTo>
                  <a:cubicBezTo>
                    <a:pt x="1209" y="10377"/>
                    <a:pt x="1302" y="10395"/>
                    <a:pt x="1368" y="10423"/>
                  </a:cubicBezTo>
                  <a:cubicBezTo>
                    <a:pt x="1386" y="10358"/>
                    <a:pt x="1321" y="10320"/>
                    <a:pt x="1293" y="10274"/>
                  </a:cubicBezTo>
                  <a:cubicBezTo>
                    <a:pt x="1238" y="10222"/>
                    <a:pt x="1163" y="10211"/>
                    <a:pt x="1090" y="10224"/>
                  </a:cubicBezTo>
                  <a:close/>
                  <a:moveTo>
                    <a:pt x="10049" y="10229"/>
                  </a:moveTo>
                  <a:cubicBezTo>
                    <a:pt x="10040" y="10424"/>
                    <a:pt x="9927" y="10592"/>
                    <a:pt x="9768" y="10685"/>
                  </a:cubicBezTo>
                  <a:cubicBezTo>
                    <a:pt x="9805" y="10676"/>
                    <a:pt x="9844" y="10676"/>
                    <a:pt x="9881" y="10666"/>
                  </a:cubicBezTo>
                  <a:cubicBezTo>
                    <a:pt x="9900" y="10657"/>
                    <a:pt x="9908" y="10646"/>
                    <a:pt x="9927" y="10646"/>
                  </a:cubicBezTo>
                  <a:cubicBezTo>
                    <a:pt x="9992" y="10628"/>
                    <a:pt x="10050" y="10601"/>
                    <a:pt x="10106" y="10564"/>
                  </a:cubicBezTo>
                  <a:cubicBezTo>
                    <a:pt x="10180" y="10517"/>
                    <a:pt x="10255" y="10395"/>
                    <a:pt x="10255" y="10311"/>
                  </a:cubicBezTo>
                  <a:cubicBezTo>
                    <a:pt x="10255" y="10283"/>
                    <a:pt x="10245" y="10257"/>
                    <a:pt x="10226" y="10238"/>
                  </a:cubicBezTo>
                  <a:cubicBezTo>
                    <a:pt x="10207" y="10238"/>
                    <a:pt x="10189" y="10248"/>
                    <a:pt x="10161" y="10248"/>
                  </a:cubicBezTo>
                  <a:cubicBezTo>
                    <a:pt x="10124" y="10248"/>
                    <a:pt x="10087" y="10238"/>
                    <a:pt x="10049" y="10229"/>
                  </a:cubicBezTo>
                  <a:close/>
                  <a:moveTo>
                    <a:pt x="11507" y="10229"/>
                  </a:moveTo>
                  <a:cubicBezTo>
                    <a:pt x="11470" y="10238"/>
                    <a:pt x="11433" y="10248"/>
                    <a:pt x="11396" y="10248"/>
                  </a:cubicBezTo>
                  <a:cubicBezTo>
                    <a:pt x="11368" y="10248"/>
                    <a:pt x="11349" y="10238"/>
                    <a:pt x="11331" y="10238"/>
                  </a:cubicBezTo>
                  <a:cubicBezTo>
                    <a:pt x="11312" y="10257"/>
                    <a:pt x="11303" y="10283"/>
                    <a:pt x="11303" y="10311"/>
                  </a:cubicBezTo>
                  <a:cubicBezTo>
                    <a:pt x="11303" y="10395"/>
                    <a:pt x="11377" y="10517"/>
                    <a:pt x="11443" y="10564"/>
                  </a:cubicBezTo>
                  <a:cubicBezTo>
                    <a:pt x="11508" y="10601"/>
                    <a:pt x="11564" y="10628"/>
                    <a:pt x="11630" y="10646"/>
                  </a:cubicBezTo>
                  <a:cubicBezTo>
                    <a:pt x="11639" y="10646"/>
                    <a:pt x="11657" y="10657"/>
                    <a:pt x="11666" y="10666"/>
                  </a:cubicBezTo>
                  <a:cubicBezTo>
                    <a:pt x="11713" y="10676"/>
                    <a:pt x="11751" y="10676"/>
                    <a:pt x="11789" y="10685"/>
                  </a:cubicBezTo>
                  <a:cubicBezTo>
                    <a:pt x="11630" y="10592"/>
                    <a:pt x="11517" y="10424"/>
                    <a:pt x="11507" y="10229"/>
                  </a:cubicBezTo>
                  <a:close/>
                  <a:moveTo>
                    <a:pt x="1724" y="10285"/>
                  </a:moveTo>
                  <a:cubicBezTo>
                    <a:pt x="1677" y="10281"/>
                    <a:pt x="1627" y="10292"/>
                    <a:pt x="1571" y="10322"/>
                  </a:cubicBezTo>
                  <a:cubicBezTo>
                    <a:pt x="1497" y="10350"/>
                    <a:pt x="1451" y="10415"/>
                    <a:pt x="1451" y="10499"/>
                  </a:cubicBezTo>
                  <a:cubicBezTo>
                    <a:pt x="1451" y="10554"/>
                    <a:pt x="1470" y="10610"/>
                    <a:pt x="1525" y="10628"/>
                  </a:cubicBezTo>
                  <a:cubicBezTo>
                    <a:pt x="1571" y="10647"/>
                    <a:pt x="1645" y="10646"/>
                    <a:pt x="1691" y="10591"/>
                  </a:cubicBezTo>
                  <a:cubicBezTo>
                    <a:pt x="1719" y="10526"/>
                    <a:pt x="1645" y="10480"/>
                    <a:pt x="1655" y="10415"/>
                  </a:cubicBezTo>
                  <a:cubicBezTo>
                    <a:pt x="1664" y="10396"/>
                    <a:pt x="1691" y="10406"/>
                    <a:pt x="1701" y="10415"/>
                  </a:cubicBezTo>
                  <a:cubicBezTo>
                    <a:pt x="1765" y="10452"/>
                    <a:pt x="1784" y="10526"/>
                    <a:pt x="1794" y="10600"/>
                  </a:cubicBezTo>
                  <a:cubicBezTo>
                    <a:pt x="1775" y="10674"/>
                    <a:pt x="1700" y="10730"/>
                    <a:pt x="1626" y="10730"/>
                  </a:cubicBezTo>
                  <a:cubicBezTo>
                    <a:pt x="1562" y="10748"/>
                    <a:pt x="1516" y="10692"/>
                    <a:pt x="1470" y="10711"/>
                  </a:cubicBezTo>
                  <a:cubicBezTo>
                    <a:pt x="1488" y="10785"/>
                    <a:pt x="1535" y="10833"/>
                    <a:pt x="1599" y="10842"/>
                  </a:cubicBezTo>
                  <a:cubicBezTo>
                    <a:pt x="1803" y="10879"/>
                    <a:pt x="1932" y="10740"/>
                    <a:pt x="2062" y="10619"/>
                  </a:cubicBezTo>
                  <a:cubicBezTo>
                    <a:pt x="2062" y="10563"/>
                    <a:pt x="2062" y="10564"/>
                    <a:pt x="2062" y="10564"/>
                  </a:cubicBezTo>
                  <a:cubicBezTo>
                    <a:pt x="1972" y="10438"/>
                    <a:pt x="1865" y="10297"/>
                    <a:pt x="1724" y="10285"/>
                  </a:cubicBezTo>
                  <a:close/>
                  <a:moveTo>
                    <a:pt x="7148" y="10286"/>
                  </a:moveTo>
                  <a:cubicBezTo>
                    <a:pt x="6953" y="10286"/>
                    <a:pt x="6730" y="10350"/>
                    <a:pt x="6591" y="10424"/>
                  </a:cubicBezTo>
                  <a:cubicBezTo>
                    <a:pt x="6433" y="10499"/>
                    <a:pt x="6238" y="10639"/>
                    <a:pt x="6025" y="10639"/>
                  </a:cubicBezTo>
                  <a:cubicBezTo>
                    <a:pt x="6016" y="10639"/>
                    <a:pt x="6006" y="10639"/>
                    <a:pt x="5987" y="10639"/>
                  </a:cubicBezTo>
                  <a:cubicBezTo>
                    <a:pt x="6071" y="10695"/>
                    <a:pt x="6164" y="10724"/>
                    <a:pt x="6266" y="10724"/>
                  </a:cubicBezTo>
                  <a:cubicBezTo>
                    <a:pt x="6572" y="10724"/>
                    <a:pt x="6952" y="10538"/>
                    <a:pt x="7258" y="10538"/>
                  </a:cubicBezTo>
                  <a:cubicBezTo>
                    <a:pt x="7369" y="10538"/>
                    <a:pt x="7481" y="10564"/>
                    <a:pt x="7574" y="10639"/>
                  </a:cubicBezTo>
                  <a:cubicBezTo>
                    <a:pt x="7583" y="10630"/>
                    <a:pt x="7583" y="10620"/>
                    <a:pt x="7592" y="10611"/>
                  </a:cubicBezTo>
                  <a:cubicBezTo>
                    <a:pt x="7629" y="10564"/>
                    <a:pt x="7659" y="10528"/>
                    <a:pt x="7696" y="10500"/>
                  </a:cubicBezTo>
                  <a:cubicBezTo>
                    <a:pt x="7622" y="10472"/>
                    <a:pt x="7547" y="10425"/>
                    <a:pt x="7482" y="10369"/>
                  </a:cubicBezTo>
                  <a:cubicBezTo>
                    <a:pt x="7398" y="10313"/>
                    <a:pt x="7277" y="10286"/>
                    <a:pt x="7148" y="10286"/>
                  </a:cubicBezTo>
                  <a:close/>
                  <a:moveTo>
                    <a:pt x="14407" y="10286"/>
                  </a:moveTo>
                  <a:cubicBezTo>
                    <a:pt x="14267" y="10286"/>
                    <a:pt x="14146" y="10313"/>
                    <a:pt x="14071" y="10369"/>
                  </a:cubicBezTo>
                  <a:cubicBezTo>
                    <a:pt x="14006" y="10425"/>
                    <a:pt x="13932" y="10472"/>
                    <a:pt x="13857" y="10500"/>
                  </a:cubicBezTo>
                  <a:cubicBezTo>
                    <a:pt x="13894" y="10528"/>
                    <a:pt x="13924" y="10564"/>
                    <a:pt x="13961" y="10611"/>
                  </a:cubicBezTo>
                  <a:cubicBezTo>
                    <a:pt x="13970" y="10620"/>
                    <a:pt x="13969" y="10630"/>
                    <a:pt x="13978" y="10639"/>
                  </a:cubicBezTo>
                  <a:cubicBezTo>
                    <a:pt x="14062" y="10564"/>
                    <a:pt x="14173" y="10538"/>
                    <a:pt x="14294" y="10538"/>
                  </a:cubicBezTo>
                  <a:cubicBezTo>
                    <a:pt x="14601" y="10538"/>
                    <a:pt x="14983" y="10724"/>
                    <a:pt x="15281" y="10724"/>
                  </a:cubicBezTo>
                  <a:cubicBezTo>
                    <a:pt x="15393" y="10724"/>
                    <a:pt x="15486" y="10695"/>
                    <a:pt x="15560" y="10639"/>
                  </a:cubicBezTo>
                  <a:cubicBezTo>
                    <a:pt x="15551" y="10639"/>
                    <a:pt x="15541" y="10639"/>
                    <a:pt x="15532" y="10639"/>
                  </a:cubicBezTo>
                  <a:cubicBezTo>
                    <a:pt x="15318" y="10639"/>
                    <a:pt x="15124" y="10499"/>
                    <a:pt x="14966" y="10424"/>
                  </a:cubicBezTo>
                  <a:cubicBezTo>
                    <a:pt x="14826" y="10350"/>
                    <a:pt x="14602" y="10286"/>
                    <a:pt x="14407" y="10286"/>
                  </a:cubicBezTo>
                  <a:close/>
                  <a:moveTo>
                    <a:pt x="19648" y="10288"/>
                  </a:moveTo>
                  <a:cubicBezTo>
                    <a:pt x="19482" y="10289"/>
                    <a:pt x="19323" y="10376"/>
                    <a:pt x="19149" y="10341"/>
                  </a:cubicBezTo>
                  <a:cubicBezTo>
                    <a:pt x="19093" y="10341"/>
                    <a:pt x="19056" y="10294"/>
                    <a:pt x="19010" y="10322"/>
                  </a:cubicBezTo>
                  <a:cubicBezTo>
                    <a:pt x="19010" y="10443"/>
                    <a:pt x="19084" y="10517"/>
                    <a:pt x="19149" y="10611"/>
                  </a:cubicBezTo>
                  <a:cubicBezTo>
                    <a:pt x="19195" y="10732"/>
                    <a:pt x="19279" y="10873"/>
                    <a:pt x="19409" y="10891"/>
                  </a:cubicBezTo>
                  <a:cubicBezTo>
                    <a:pt x="19474" y="10882"/>
                    <a:pt x="19520" y="10845"/>
                    <a:pt x="19557" y="10798"/>
                  </a:cubicBezTo>
                  <a:cubicBezTo>
                    <a:pt x="19604" y="10742"/>
                    <a:pt x="19585" y="10676"/>
                    <a:pt x="19529" y="10630"/>
                  </a:cubicBezTo>
                  <a:cubicBezTo>
                    <a:pt x="19455" y="10583"/>
                    <a:pt x="19427" y="10714"/>
                    <a:pt x="19362" y="10677"/>
                  </a:cubicBezTo>
                  <a:cubicBezTo>
                    <a:pt x="19353" y="10621"/>
                    <a:pt x="19400" y="10565"/>
                    <a:pt x="19437" y="10546"/>
                  </a:cubicBezTo>
                  <a:cubicBezTo>
                    <a:pt x="19502" y="10527"/>
                    <a:pt x="19557" y="10565"/>
                    <a:pt x="19613" y="10593"/>
                  </a:cubicBezTo>
                  <a:cubicBezTo>
                    <a:pt x="19650" y="10621"/>
                    <a:pt x="19631" y="10686"/>
                    <a:pt x="19696" y="10677"/>
                  </a:cubicBezTo>
                  <a:cubicBezTo>
                    <a:pt x="19807" y="10611"/>
                    <a:pt x="19966" y="10574"/>
                    <a:pt x="20087" y="10639"/>
                  </a:cubicBezTo>
                  <a:cubicBezTo>
                    <a:pt x="20115" y="10639"/>
                    <a:pt x="20104" y="10612"/>
                    <a:pt x="20104" y="10593"/>
                  </a:cubicBezTo>
                  <a:cubicBezTo>
                    <a:pt x="20058" y="10462"/>
                    <a:pt x="19929" y="10359"/>
                    <a:pt x="19817" y="10322"/>
                  </a:cubicBezTo>
                  <a:cubicBezTo>
                    <a:pt x="19759" y="10296"/>
                    <a:pt x="19703" y="10287"/>
                    <a:pt x="19648" y="10288"/>
                  </a:cubicBezTo>
                  <a:close/>
                  <a:moveTo>
                    <a:pt x="2472" y="10349"/>
                  </a:moveTo>
                  <a:cubicBezTo>
                    <a:pt x="2426" y="10433"/>
                    <a:pt x="2353" y="10516"/>
                    <a:pt x="2270" y="10581"/>
                  </a:cubicBezTo>
                  <a:cubicBezTo>
                    <a:pt x="2279" y="10609"/>
                    <a:pt x="2278" y="10610"/>
                    <a:pt x="2278" y="10610"/>
                  </a:cubicBezTo>
                  <a:cubicBezTo>
                    <a:pt x="2389" y="10619"/>
                    <a:pt x="2481" y="10730"/>
                    <a:pt x="2536" y="10804"/>
                  </a:cubicBezTo>
                  <a:cubicBezTo>
                    <a:pt x="2628" y="10748"/>
                    <a:pt x="2647" y="10638"/>
                    <a:pt x="2711" y="10554"/>
                  </a:cubicBezTo>
                  <a:cubicBezTo>
                    <a:pt x="2638" y="10461"/>
                    <a:pt x="2601" y="10340"/>
                    <a:pt x="2472" y="10349"/>
                  </a:cubicBezTo>
                  <a:close/>
                  <a:moveTo>
                    <a:pt x="8255" y="10424"/>
                  </a:moveTo>
                  <a:cubicBezTo>
                    <a:pt x="8143" y="10424"/>
                    <a:pt x="8041" y="10443"/>
                    <a:pt x="7948" y="10489"/>
                  </a:cubicBezTo>
                  <a:cubicBezTo>
                    <a:pt x="7855" y="10536"/>
                    <a:pt x="7772" y="10601"/>
                    <a:pt x="7707" y="10695"/>
                  </a:cubicBezTo>
                  <a:cubicBezTo>
                    <a:pt x="7604" y="10825"/>
                    <a:pt x="7538" y="11021"/>
                    <a:pt x="7538" y="11217"/>
                  </a:cubicBezTo>
                  <a:cubicBezTo>
                    <a:pt x="7538" y="11357"/>
                    <a:pt x="7530" y="11459"/>
                    <a:pt x="7651" y="11561"/>
                  </a:cubicBezTo>
                  <a:cubicBezTo>
                    <a:pt x="7846" y="11720"/>
                    <a:pt x="8116" y="11674"/>
                    <a:pt x="8357" y="11711"/>
                  </a:cubicBezTo>
                  <a:cubicBezTo>
                    <a:pt x="8413" y="11720"/>
                    <a:pt x="9074" y="11907"/>
                    <a:pt x="9064" y="11935"/>
                  </a:cubicBezTo>
                  <a:cubicBezTo>
                    <a:pt x="9102" y="11842"/>
                    <a:pt x="9165" y="11767"/>
                    <a:pt x="9240" y="11711"/>
                  </a:cubicBezTo>
                  <a:cubicBezTo>
                    <a:pt x="9453" y="11543"/>
                    <a:pt x="9769" y="11645"/>
                    <a:pt x="9676" y="11282"/>
                  </a:cubicBezTo>
                  <a:cubicBezTo>
                    <a:pt x="9639" y="11151"/>
                    <a:pt x="9510" y="10806"/>
                    <a:pt x="9370" y="10741"/>
                  </a:cubicBezTo>
                  <a:cubicBezTo>
                    <a:pt x="9370" y="10741"/>
                    <a:pt x="9370" y="10741"/>
                    <a:pt x="9361" y="10741"/>
                  </a:cubicBezTo>
                  <a:cubicBezTo>
                    <a:pt x="9222" y="10703"/>
                    <a:pt x="9110" y="10600"/>
                    <a:pt x="8961" y="10572"/>
                  </a:cubicBezTo>
                  <a:cubicBezTo>
                    <a:pt x="8887" y="10553"/>
                    <a:pt x="8812" y="10545"/>
                    <a:pt x="8728" y="10526"/>
                  </a:cubicBezTo>
                  <a:cubicBezTo>
                    <a:pt x="8877" y="10600"/>
                    <a:pt x="8970" y="10750"/>
                    <a:pt x="8970" y="10927"/>
                  </a:cubicBezTo>
                  <a:cubicBezTo>
                    <a:pt x="8970" y="11169"/>
                    <a:pt x="8774" y="11375"/>
                    <a:pt x="8523" y="11375"/>
                  </a:cubicBezTo>
                  <a:cubicBezTo>
                    <a:pt x="8272" y="11375"/>
                    <a:pt x="8080" y="11169"/>
                    <a:pt x="8080" y="10927"/>
                  </a:cubicBezTo>
                  <a:cubicBezTo>
                    <a:pt x="8080" y="10675"/>
                    <a:pt x="8272" y="10480"/>
                    <a:pt x="8523" y="10480"/>
                  </a:cubicBezTo>
                  <a:cubicBezTo>
                    <a:pt x="8532" y="10480"/>
                    <a:pt x="8533" y="10480"/>
                    <a:pt x="8542" y="10480"/>
                  </a:cubicBezTo>
                  <a:cubicBezTo>
                    <a:pt x="8449" y="10443"/>
                    <a:pt x="8348" y="10424"/>
                    <a:pt x="8255" y="10424"/>
                  </a:cubicBezTo>
                  <a:close/>
                  <a:moveTo>
                    <a:pt x="13302" y="10424"/>
                  </a:moveTo>
                  <a:cubicBezTo>
                    <a:pt x="13209" y="10424"/>
                    <a:pt x="13105" y="10443"/>
                    <a:pt x="13012" y="10480"/>
                  </a:cubicBezTo>
                  <a:cubicBezTo>
                    <a:pt x="13245" y="10489"/>
                    <a:pt x="13431" y="10684"/>
                    <a:pt x="13431" y="10927"/>
                  </a:cubicBezTo>
                  <a:cubicBezTo>
                    <a:pt x="13431" y="11169"/>
                    <a:pt x="13227" y="11375"/>
                    <a:pt x="12985" y="11375"/>
                  </a:cubicBezTo>
                  <a:cubicBezTo>
                    <a:pt x="12734" y="11375"/>
                    <a:pt x="12538" y="11169"/>
                    <a:pt x="12538" y="10927"/>
                  </a:cubicBezTo>
                  <a:cubicBezTo>
                    <a:pt x="12538" y="10759"/>
                    <a:pt x="12622" y="10619"/>
                    <a:pt x="12762" y="10535"/>
                  </a:cubicBezTo>
                  <a:cubicBezTo>
                    <a:pt x="12706" y="10545"/>
                    <a:pt x="12650" y="10554"/>
                    <a:pt x="12585" y="10564"/>
                  </a:cubicBezTo>
                  <a:cubicBezTo>
                    <a:pt x="12436" y="10582"/>
                    <a:pt x="12323" y="10685"/>
                    <a:pt x="12184" y="10741"/>
                  </a:cubicBezTo>
                  <a:cubicBezTo>
                    <a:pt x="12035" y="10806"/>
                    <a:pt x="11896" y="11115"/>
                    <a:pt x="11869" y="11264"/>
                  </a:cubicBezTo>
                  <a:cubicBezTo>
                    <a:pt x="11822" y="11590"/>
                    <a:pt x="12120" y="11553"/>
                    <a:pt x="12316" y="11711"/>
                  </a:cubicBezTo>
                  <a:cubicBezTo>
                    <a:pt x="12390" y="11767"/>
                    <a:pt x="12446" y="11842"/>
                    <a:pt x="12492" y="11935"/>
                  </a:cubicBezTo>
                  <a:cubicBezTo>
                    <a:pt x="12827" y="11786"/>
                    <a:pt x="13190" y="11683"/>
                    <a:pt x="13562" y="11683"/>
                  </a:cubicBezTo>
                  <a:cubicBezTo>
                    <a:pt x="13646" y="11683"/>
                    <a:pt x="13730" y="11665"/>
                    <a:pt x="13795" y="11637"/>
                  </a:cubicBezTo>
                  <a:cubicBezTo>
                    <a:pt x="13934" y="11572"/>
                    <a:pt x="14017" y="11422"/>
                    <a:pt x="14017" y="11217"/>
                  </a:cubicBezTo>
                  <a:cubicBezTo>
                    <a:pt x="14017" y="11021"/>
                    <a:pt x="13954" y="10825"/>
                    <a:pt x="13851" y="10695"/>
                  </a:cubicBezTo>
                  <a:cubicBezTo>
                    <a:pt x="13786" y="10601"/>
                    <a:pt x="13701" y="10536"/>
                    <a:pt x="13608" y="10489"/>
                  </a:cubicBezTo>
                  <a:cubicBezTo>
                    <a:pt x="13515" y="10443"/>
                    <a:pt x="13413" y="10424"/>
                    <a:pt x="13302" y="10424"/>
                  </a:cubicBezTo>
                  <a:close/>
                  <a:moveTo>
                    <a:pt x="8544" y="10474"/>
                  </a:moveTo>
                  <a:cubicBezTo>
                    <a:pt x="8557" y="10474"/>
                    <a:pt x="8568" y="10478"/>
                    <a:pt x="8581" y="10480"/>
                  </a:cubicBezTo>
                  <a:cubicBezTo>
                    <a:pt x="8575" y="10477"/>
                    <a:pt x="8568" y="10478"/>
                    <a:pt x="8562" y="10474"/>
                  </a:cubicBezTo>
                  <a:cubicBezTo>
                    <a:pt x="8553" y="10474"/>
                    <a:pt x="8554" y="10474"/>
                    <a:pt x="8544" y="10474"/>
                  </a:cubicBezTo>
                  <a:close/>
                  <a:moveTo>
                    <a:pt x="12985" y="10480"/>
                  </a:moveTo>
                  <a:cubicBezTo>
                    <a:pt x="12902" y="10480"/>
                    <a:pt x="12827" y="10499"/>
                    <a:pt x="12762" y="10539"/>
                  </a:cubicBezTo>
                  <a:cubicBezTo>
                    <a:pt x="12836" y="10529"/>
                    <a:pt x="12911" y="10519"/>
                    <a:pt x="12995" y="10480"/>
                  </a:cubicBezTo>
                  <a:cubicBezTo>
                    <a:pt x="12992" y="10480"/>
                    <a:pt x="12988" y="10480"/>
                    <a:pt x="12985" y="10480"/>
                  </a:cubicBezTo>
                  <a:close/>
                  <a:moveTo>
                    <a:pt x="8523" y="10593"/>
                  </a:moveTo>
                  <a:cubicBezTo>
                    <a:pt x="8437" y="10593"/>
                    <a:pt x="8353" y="10626"/>
                    <a:pt x="8288" y="10691"/>
                  </a:cubicBezTo>
                  <a:cubicBezTo>
                    <a:pt x="8157" y="10822"/>
                    <a:pt x="8157" y="11033"/>
                    <a:pt x="8288" y="11164"/>
                  </a:cubicBezTo>
                  <a:cubicBezTo>
                    <a:pt x="8419" y="11294"/>
                    <a:pt x="8631" y="11294"/>
                    <a:pt x="8762" y="11164"/>
                  </a:cubicBezTo>
                  <a:cubicBezTo>
                    <a:pt x="8893" y="11033"/>
                    <a:pt x="8893" y="10822"/>
                    <a:pt x="8762" y="10691"/>
                  </a:cubicBezTo>
                  <a:cubicBezTo>
                    <a:pt x="8696" y="10626"/>
                    <a:pt x="8609" y="10593"/>
                    <a:pt x="8523" y="10593"/>
                  </a:cubicBezTo>
                  <a:close/>
                  <a:moveTo>
                    <a:pt x="12985" y="10593"/>
                  </a:moveTo>
                  <a:cubicBezTo>
                    <a:pt x="12899" y="10593"/>
                    <a:pt x="12814" y="10626"/>
                    <a:pt x="12749" y="10691"/>
                  </a:cubicBezTo>
                  <a:cubicBezTo>
                    <a:pt x="12618" y="10822"/>
                    <a:pt x="12618" y="11033"/>
                    <a:pt x="12749" y="11164"/>
                  </a:cubicBezTo>
                  <a:cubicBezTo>
                    <a:pt x="12880" y="11294"/>
                    <a:pt x="13092" y="11294"/>
                    <a:pt x="13223" y="11164"/>
                  </a:cubicBezTo>
                  <a:cubicBezTo>
                    <a:pt x="13354" y="11033"/>
                    <a:pt x="13354" y="10822"/>
                    <a:pt x="13223" y="10691"/>
                  </a:cubicBezTo>
                  <a:cubicBezTo>
                    <a:pt x="13157" y="10626"/>
                    <a:pt x="13071" y="10593"/>
                    <a:pt x="12985" y="10593"/>
                  </a:cubicBezTo>
                  <a:close/>
                  <a:moveTo>
                    <a:pt x="10262" y="10603"/>
                  </a:moveTo>
                  <a:cubicBezTo>
                    <a:pt x="10234" y="10630"/>
                    <a:pt x="10217" y="10648"/>
                    <a:pt x="10189" y="10666"/>
                  </a:cubicBezTo>
                  <a:cubicBezTo>
                    <a:pt x="10152" y="10694"/>
                    <a:pt x="10116" y="10722"/>
                    <a:pt x="10069" y="10741"/>
                  </a:cubicBezTo>
                  <a:cubicBezTo>
                    <a:pt x="10172" y="10833"/>
                    <a:pt x="10234" y="10944"/>
                    <a:pt x="10318" y="11000"/>
                  </a:cubicBezTo>
                  <a:cubicBezTo>
                    <a:pt x="10411" y="11065"/>
                    <a:pt x="10635" y="11158"/>
                    <a:pt x="10755" y="11158"/>
                  </a:cubicBezTo>
                  <a:cubicBezTo>
                    <a:pt x="10765" y="11158"/>
                    <a:pt x="10765" y="11158"/>
                    <a:pt x="10774" y="11158"/>
                  </a:cubicBezTo>
                  <a:cubicBezTo>
                    <a:pt x="10784" y="11158"/>
                    <a:pt x="10782" y="11158"/>
                    <a:pt x="10782" y="11158"/>
                  </a:cubicBezTo>
                  <a:cubicBezTo>
                    <a:pt x="10782" y="11158"/>
                    <a:pt x="10792" y="11158"/>
                    <a:pt x="10801" y="11158"/>
                  </a:cubicBezTo>
                  <a:cubicBezTo>
                    <a:pt x="10922" y="11158"/>
                    <a:pt x="11145" y="11065"/>
                    <a:pt x="11238" y="11000"/>
                  </a:cubicBezTo>
                  <a:cubicBezTo>
                    <a:pt x="11321" y="10944"/>
                    <a:pt x="11388" y="10833"/>
                    <a:pt x="11490" y="10741"/>
                  </a:cubicBezTo>
                  <a:cubicBezTo>
                    <a:pt x="11443" y="10722"/>
                    <a:pt x="11404" y="10694"/>
                    <a:pt x="11367" y="10666"/>
                  </a:cubicBezTo>
                  <a:cubicBezTo>
                    <a:pt x="11339" y="10648"/>
                    <a:pt x="11312" y="10630"/>
                    <a:pt x="11293" y="10603"/>
                  </a:cubicBezTo>
                  <a:cubicBezTo>
                    <a:pt x="11182" y="10760"/>
                    <a:pt x="10978" y="10824"/>
                    <a:pt x="10774" y="10824"/>
                  </a:cubicBezTo>
                  <a:cubicBezTo>
                    <a:pt x="10579" y="10824"/>
                    <a:pt x="10364" y="10760"/>
                    <a:pt x="10262" y="10603"/>
                  </a:cubicBezTo>
                  <a:close/>
                  <a:moveTo>
                    <a:pt x="7261" y="10619"/>
                  </a:moveTo>
                  <a:cubicBezTo>
                    <a:pt x="6982" y="10619"/>
                    <a:pt x="6601" y="10808"/>
                    <a:pt x="6266" y="10808"/>
                  </a:cubicBezTo>
                  <a:cubicBezTo>
                    <a:pt x="6173" y="10808"/>
                    <a:pt x="6080" y="10787"/>
                    <a:pt x="5987" y="10741"/>
                  </a:cubicBezTo>
                  <a:cubicBezTo>
                    <a:pt x="6247" y="10918"/>
                    <a:pt x="6509" y="10946"/>
                    <a:pt x="6862" y="10946"/>
                  </a:cubicBezTo>
                  <a:cubicBezTo>
                    <a:pt x="6936" y="10946"/>
                    <a:pt x="7056" y="10927"/>
                    <a:pt x="7168" y="10927"/>
                  </a:cubicBezTo>
                  <a:cubicBezTo>
                    <a:pt x="7260" y="10927"/>
                    <a:pt x="7353" y="10938"/>
                    <a:pt x="7428" y="10985"/>
                  </a:cubicBezTo>
                  <a:cubicBezTo>
                    <a:pt x="7455" y="10891"/>
                    <a:pt x="7484" y="10798"/>
                    <a:pt x="7530" y="10713"/>
                  </a:cubicBezTo>
                  <a:cubicBezTo>
                    <a:pt x="7521" y="10713"/>
                    <a:pt x="7520" y="10713"/>
                    <a:pt x="7511" y="10704"/>
                  </a:cubicBezTo>
                  <a:cubicBezTo>
                    <a:pt x="7446" y="10648"/>
                    <a:pt x="7363" y="10619"/>
                    <a:pt x="7261" y="10619"/>
                  </a:cubicBezTo>
                  <a:close/>
                  <a:moveTo>
                    <a:pt x="14296" y="10619"/>
                  </a:moveTo>
                  <a:cubicBezTo>
                    <a:pt x="14194" y="10619"/>
                    <a:pt x="14110" y="10648"/>
                    <a:pt x="14036" y="10704"/>
                  </a:cubicBezTo>
                  <a:cubicBezTo>
                    <a:pt x="14036" y="10713"/>
                    <a:pt x="14027" y="10713"/>
                    <a:pt x="14027" y="10713"/>
                  </a:cubicBezTo>
                  <a:cubicBezTo>
                    <a:pt x="14073" y="10798"/>
                    <a:pt x="14101" y="10891"/>
                    <a:pt x="14120" y="10985"/>
                  </a:cubicBezTo>
                  <a:cubicBezTo>
                    <a:pt x="14203" y="10938"/>
                    <a:pt x="14297" y="10927"/>
                    <a:pt x="14390" y="10927"/>
                  </a:cubicBezTo>
                  <a:cubicBezTo>
                    <a:pt x="14502" y="10927"/>
                    <a:pt x="14613" y="10946"/>
                    <a:pt x="14696" y="10946"/>
                  </a:cubicBezTo>
                  <a:cubicBezTo>
                    <a:pt x="15049" y="10946"/>
                    <a:pt x="15300" y="10918"/>
                    <a:pt x="15560" y="10741"/>
                  </a:cubicBezTo>
                  <a:cubicBezTo>
                    <a:pt x="15476" y="10787"/>
                    <a:pt x="15383" y="10808"/>
                    <a:pt x="15290" y="10808"/>
                  </a:cubicBezTo>
                  <a:cubicBezTo>
                    <a:pt x="15290" y="10808"/>
                    <a:pt x="15290" y="10808"/>
                    <a:pt x="15281" y="10808"/>
                  </a:cubicBezTo>
                  <a:cubicBezTo>
                    <a:pt x="14956" y="10808"/>
                    <a:pt x="14575" y="10619"/>
                    <a:pt x="14296" y="10619"/>
                  </a:cubicBezTo>
                  <a:close/>
                  <a:moveTo>
                    <a:pt x="19929" y="10674"/>
                  </a:moveTo>
                  <a:cubicBezTo>
                    <a:pt x="19780" y="10693"/>
                    <a:pt x="19660" y="10805"/>
                    <a:pt x="19557" y="10917"/>
                  </a:cubicBezTo>
                  <a:cubicBezTo>
                    <a:pt x="19539" y="10955"/>
                    <a:pt x="19538" y="10955"/>
                    <a:pt x="19538" y="10955"/>
                  </a:cubicBezTo>
                  <a:cubicBezTo>
                    <a:pt x="19687" y="11095"/>
                    <a:pt x="19836" y="11282"/>
                    <a:pt x="20060" y="11198"/>
                  </a:cubicBezTo>
                  <a:cubicBezTo>
                    <a:pt x="20106" y="11170"/>
                    <a:pt x="20134" y="11123"/>
                    <a:pt x="20162" y="11067"/>
                  </a:cubicBezTo>
                  <a:cubicBezTo>
                    <a:pt x="20162" y="11002"/>
                    <a:pt x="20144" y="10909"/>
                    <a:pt x="20079" y="10862"/>
                  </a:cubicBezTo>
                  <a:cubicBezTo>
                    <a:pt x="20023" y="10834"/>
                    <a:pt x="19976" y="10861"/>
                    <a:pt x="19938" y="10899"/>
                  </a:cubicBezTo>
                  <a:cubicBezTo>
                    <a:pt x="19883" y="10964"/>
                    <a:pt x="19975" y="11011"/>
                    <a:pt x="20003" y="11058"/>
                  </a:cubicBezTo>
                  <a:cubicBezTo>
                    <a:pt x="19994" y="11076"/>
                    <a:pt x="19976" y="11095"/>
                    <a:pt x="19948" y="11086"/>
                  </a:cubicBezTo>
                  <a:cubicBezTo>
                    <a:pt x="19901" y="11067"/>
                    <a:pt x="19864" y="11040"/>
                    <a:pt x="19855" y="10993"/>
                  </a:cubicBezTo>
                  <a:cubicBezTo>
                    <a:pt x="19827" y="10937"/>
                    <a:pt x="19845" y="10871"/>
                    <a:pt x="19882" y="10834"/>
                  </a:cubicBezTo>
                  <a:cubicBezTo>
                    <a:pt x="19956" y="10778"/>
                    <a:pt x="20041" y="10758"/>
                    <a:pt x="20124" y="10787"/>
                  </a:cubicBezTo>
                  <a:cubicBezTo>
                    <a:pt x="20124" y="10758"/>
                    <a:pt x="20124" y="10758"/>
                    <a:pt x="20124" y="10758"/>
                  </a:cubicBezTo>
                  <a:cubicBezTo>
                    <a:pt x="20078" y="10711"/>
                    <a:pt x="20013" y="10674"/>
                    <a:pt x="19929" y="10674"/>
                  </a:cubicBezTo>
                  <a:close/>
                  <a:moveTo>
                    <a:pt x="20460" y="10684"/>
                  </a:moveTo>
                  <a:cubicBezTo>
                    <a:pt x="20414" y="10686"/>
                    <a:pt x="20370" y="10698"/>
                    <a:pt x="20337" y="10722"/>
                  </a:cubicBezTo>
                  <a:cubicBezTo>
                    <a:pt x="20291" y="10740"/>
                    <a:pt x="20245" y="10796"/>
                    <a:pt x="20254" y="10861"/>
                  </a:cubicBezTo>
                  <a:cubicBezTo>
                    <a:pt x="20235" y="10945"/>
                    <a:pt x="20300" y="11001"/>
                    <a:pt x="20356" y="11047"/>
                  </a:cubicBezTo>
                  <a:cubicBezTo>
                    <a:pt x="20440" y="11084"/>
                    <a:pt x="20478" y="10982"/>
                    <a:pt x="20515" y="10945"/>
                  </a:cubicBezTo>
                  <a:cubicBezTo>
                    <a:pt x="20524" y="10963"/>
                    <a:pt x="20534" y="10972"/>
                    <a:pt x="20525" y="10991"/>
                  </a:cubicBezTo>
                  <a:cubicBezTo>
                    <a:pt x="20524" y="11056"/>
                    <a:pt x="20478" y="11103"/>
                    <a:pt x="20432" y="11131"/>
                  </a:cubicBezTo>
                  <a:cubicBezTo>
                    <a:pt x="20357" y="11168"/>
                    <a:pt x="20300" y="11103"/>
                    <a:pt x="20235" y="11112"/>
                  </a:cubicBezTo>
                  <a:cubicBezTo>
                    <a:pt x="20235" y="11168"/>
                    <a:pt x="20235" y="11167"/>
                    <a:pt x="20235" y="11167"/>
                  </a:cubicBezTo>
                  <a:cubicBezTo>
                    <a:pt x="20291" y="11233"/>
                    <a:pt x="20384" y="11251"/>
                    <a:pt x="20468" y="11261"/>
                  </a:cubicBezTo>
                  <a:cubicBezTo>
                    <a:pt x="20617" y="11233"/>
                    <a:pt x="20756" y="11140"/>
                    <a:pt x="20859" y="11019"/>
                  </a:cubicBezTo>
                  <a:cubicBezTo>
                    <a:pt x="20859" y="10963"/>
                    <a:pt x="20859" y="10963"/>
                    <a:pt x="20859" y="10963"/>
                  </a:cubicBezTo>
                  <a:cubicBezTo>
                    <a:pt x="20803" y="10842"/>
                    <a:pt x="20692" y="10777"/>
                    <a:pt x="20589" y="10703"/>
                  </a:cubicBezTo>
                  <a:cubicBezTo>
                    <a:pt x="20552" y="10689"/>
                    <a:pt x="20505" y="10682"/>
                    <a:pt x="20460" y="10684"/>
                  </a:cubicBezTo>
                  <a:close/>
                  <a:moveTo>
                    <a:pt x="2212" y="10707"/>
                  </a:moveTo>
                  <a:cubicBezTo>
                    <a:pt x="2179" y="10709"/>
                    <a:pt x="2146" y="10717"/>
                    <a:pt x="2118" y="10731"/>
                  </a:cubicBezTo>
                  <a:cubicBezTo>
                    <a:pt x="2063" y="10759"/>
                    <a:pt x="2035" y="10814"/>
                    <a:pt x="2035" y="10880"/>
                  </a:cubicBezTo>
                  <a:cubicBezTo>
                    <a:pt x="2044" y="10945"/>
                    <a:pt x="2119" y="10955"/>
                    <a:pt x="2165" y="10946"/>
                  </a:cubicBezTo>
                  <a:cubicBezTo>
                    <a:pt x="2202" y="10936"/>
                    <a:pt x="2193" y="10889"/>
                    <a:pt x="2230" y="10880"/>
                  </a:cubicBezTo>
                  <a:cubicBezTo>
                    <a:pt x="2258" y="10898"/>
                    <a:pt x="2258" y="10899"/>
                    <a:pt x="2258" y="10899"/>
                  </a:cubicBezTo>
                  <a:cubicBezTo>
                    <a:pt x="2268" y="10917"/>
                    <a:pt x="2277" y="10955"/>
                    <a:pt x="2258" y="10983"/>
                  </a:cubicBezTo>
                  <a:cubicBezTo>
                    <a:pt x="2212" y="11021"/>
                    <a:pt x="2164" y="11067"/>
                    <a:pt x="2099" y="11048"/>
                  </a:cubicBezTo>
                  <a:cubicBezTo>
                    <a:pt x="2007" y="11030"/>
                    <a:pt x="1960" y="10927"/>
                    <a:pt x="1942" y="10853"/>
                  </a:cubicBezTo>
                  <a:cubicBezTo>
                    <a:pt x="1821" y="10937"/>
                    <a:pt x="1663" y="10955"/>
                    <a:pt x="1524" y="10899"/>
                  </a:cubicBezTo>
                  <a:cubicBezTo>
                    <a:pt x="1524" y="10936"/>
                    <a:pt x="1524" y="10936"/>
                    <a:pt x="1524" y="10936"/>
                  </a:cubicBezTo>
                  <a:cubicBezTo>
                    <a:pt x="1589" y="11095"/>
                    <a:pt x="1738" y="11207"/>
                    <a:pt x="1896" y="11263"/>
                  </a:cubicBezTo>
                  <a:cubicBezTo>
                    <a:pt x="2453" y="11282"/>
                    <a:pt x="2452" y="11282"/>
                    <a:pt x="2452" y="11282"/>
                  </a:cubicBezTo>
                  <a:cubicBezTo>
                    <a:pt x="2490" y="11310"/>
                    <a:pt x="2527" y="11348"/>
                    <a:pt x="2583" y="11348"/>
                  </a:cubicBezTo>
                  <a:cubicBezTo>
                    <a:pt x="2629" y="11301"/>
                    <a:pt x="2629" y="11235"/>
                    <a:pt x="2629" y="11170"/>
                  </a:cubicBezTo>
                  <a:cubicBezTo>
                    <a:pt x="2629" y="11030"/>
                    <a:pt x="2453" y="11002"/>
                    <a:pt x="2462" y="10853"/>
                  </a:cubicBezTo>
                  <a:cubicBezTo>
                    <a:pt x="2427" y="10754"/>
                    <a:pt x="2314" y="10703"/>
                    <a:pt x="2212" y="10707"/>
                  </a:cubicBezTo>
                  <a:close/>
                  <a:moveTo>
                    <a:pt x="19092" y="10731"/>
                  </a:moveTo>
                  <a:cubicBezTo>
                    <a:pt x="19028" y="10796"/>
                    <a:pt x="18991" y="10862"/>
                    <a:pt x="18954" y="10936"/>
                  </a:cubicBezTo>
                  <a:cubicBezTo>
                    <a:pt x="18991" y="11020"/>
                    <a:pt x="19036" y="11131"/>
                    <a:pt x="19129" y="11178"/>
                  </a:cubicBezTo>
                  <a:cubicBezTo>
                    <a:pt x="19166" y="11159"/>
                    <a:pt x="19148" y="11113"/>
                    <a:pt x="19167" y="11075"/>
                  </a:cubicBezTo>
                  <a:cubicBezTo>
                    <a:pt x="19176" y="11010"/>
                    <a:pt x="19295" y="11001"/>
                    <a:pt x="19258" y="10927"/>
                  </a:cubicBezTo>
                  <a:cubicBezTo>
                    <a:pt x="19157" y="10899"/>
                    <a:pt x="19194" y="10778"/>
                    <a:pt x="19092" y="10731"/>
                  </a:cubicBezTo>
                  <a:close/>
                  <a:moveTo>
                    <a:pt x="1385" y="10796"/>
                  </a:moveTo>
                  <a:cubicBezTo>
                    <a:pt x="1320" y="10815"/>
                    <a:pt x="1282" y="10899"/>
                    <a:pt x="1226" y="10899"/>
                  </a:cubicBezTo>
                  <a:cubicBezTo>
                    <a:pt x="1078" y="10926"/>
                    <a:pt x="1180" y="11058"/>
                    <a:pt x="1124" y="11132"/>
                  </a:cubicBezTo>
                  <a:cubicBezTo>
                    <a:pt x="1068" y="11169"/>
                    <a:pt x="1004" y="11244"/>
                    <a:pt x="920" y="11216"/>
                  </a:cubicBezTo>
                  <a:cubicBezTo>
                    <a:pt x="883" y="11206"/>
                    <a:pt x="846" y="11160"/>
                    <a:pt x="837" y="11113"/>
                  </a:cubicBezTo>
                  <a:cubicBezTo>
                    <a:pt x="828" y="11085"/>
                    <a:pt x="836" y="11047"/>
                    <a:pt x="873" y="11047"/>
                  </a:cubicBezTo>
                  <a:cubicBezTo>
                    <a:pt x="910" y="11066"/>
                    <a:pt x="902" y="11112"/>
                    <a:pt x="920" y="11140"/>
                  </a:cubicBezTo>
                  <a:cubicBezTo>
                    <a:pt x="948" y="11168"/>
                    <a:pt x="976" y="11168"/>
                    <a:pt x="1004" y="11159"/>
                  </a:cubicBezTo>
                  <a:cubicBezTo>
                    <a:pt x="1060" y="11141"/>
                    <a:pt x="1069" y="11076"/>
                    <a:pt x="1059" y="11020"/>
                  </a:cubicBezTo>
                  <a:cubicBezTo>
                    <a:pt x="1041" y="10964"/>
                    <a:pt x="994" y="10898"/>
                    <a:pt x="929" y="10880"/>
                  </a:cubicBezTo>
                  <a:cubicBezTo>
                    <a:pt x="873" y="10852"/>
                    <a:pt x="808" y="10871"/>
                    <a:pt x="762" y="10899"/>
                  </a:cubicBezTo>
                  <a:cubicBezTo>
                    <a:pt x="715" y="10954"/>
                    <a:pt x="631" y="11001"/>
                    <a:pt x="659" y="11085"/>
                  </a:cubicBezTo>
                  <a:cubicBezTo>
                    <a:pt x="668" y="11206"/>
                    <a:pt x="585" y="11290"/>
                    <a:pt x="576" y="11402"/>
                  </a:cubicBezTo>
                  <a:cubicBezTo>
                    <a:pt x="603" y="11458"/>
                    <a:pt x="594" y="11551"/>
                    <a:pt x="669" y="11560"/>
                  </a:cubicBezTo>
                  <a:cubicBezTo>
                    <a:pt x="799" y="11486"/>
                    <a:pt x="929" y="11411"/>
                    <a:pt x="1078" y="11364"/>
                  </a:cubicBezTo>
                  <a:cubicBezTo>
                    <a:pt x="1283" y="11243"/>
                    <a:pt x="1404" y="11038"/>
                    <a:pt x="1385" y="10796"/>
                  </a:cubicBezTo>
                  <a:close/>
                  <a:moveTo>
                    <a:pt x="9610" y="10805"/>
                  </a:moveTo>
                  <a:cubicBezTo>
                    <a:pt x="9759" y="11010"/>
                    <a:pt x="9862" y="11290"/>
                    <a:pt x="9862" y="11513"/>
                  </a:cubicBezTo>
                  <a:cubicBezTo>
                    <a:pt x="9862" y="11532"/>
                    <a:pt x="9862" y="11550"/>
                    <a:pt x="9862" y="11559"/>
                  </a:cubicBezTo>
                  <a:cubicBezTo>
                    <a:pt x="9862" y="11568"/>
                    <a:pt x="9862" y="11568"/>
                    <a:pt x="9862" y="11568"/>
                  </a:cubicBezTo>
                  <a:cubicBezTo>
                    <a:pt x="9909" y="11587"/>
                    <a:pt x="9954" y="11608"/>
                    <a:pt x="9992" y="11645"/>
                  </a:cubicBezTo>
                  <a:cubicBezTo>
                    <a:pt x="10075" y="11710"/>
                    <a:pt x="10141" y="11812"/>
                    <a:pt x="10151" y="11952"/>
                  </a:cubicBezTo>
                  <a:cubicBezTo>
                    <a:pt x="10160" y="11989"/>
                    <a:pt x="10132" y="12015"/>
                    <a:pt x="10095" y="12025"/>
                  </a:cubicBezTo>
                  <a:cubicBezTo>
                    <a:pt x="10058" y="12025"/>
                    <a:pt x="10030" y="11998"/>
                    <a:pt x="10021" y="11961"/>
                  </a:cubicBezTo>
                  <a:cubicBezTo>
                    <a:pt x="10012" y="11859"/>
                    <a:pt x="9964" y="11793"/>
                    <a:pt x="9908" y="11746"/>
                  </a:cubicBezTo>
                  <a:cubicBezTo>
                    <a:pt x="9852" y="11700"/>
                    <a:pt x="9779" y="11682"/>
                    <a:pt x="9695" y="11682"/>
                  </a:cubicBezTo>
                  <a:cubicBezTo>
                    <a:pt x="9574" y="11682"/>
                    <a:pt x="9425" y="11728"/>
                    <a:pt x="9322" y="11811"/>
                  </a:cubicBezTo>
                  <a:cubicBezTo>
                    <a:pt x="9220" y="11895"/>
                    <a:pt x="9154" y="12005"/>
                    <a:pt x="9154" y="12136"/>
                  </a:cubicBezTo>
                  <a:cubicBezTo>
                    <a:pt x="9154" y="12229"/>
                    <a:pt x="9183" y="12333"/>
                    <a:pt x="9276" y="12454"/>
                  </a:cubicBezTo>
                  <a:cubicBezTo>
                    <a:pt x="9369" y="12566"/>
                    <a:pt x="9480" y="12611"/>
                    <a:pt x="9610" y="12611"/>
                  </a:cubicBezTo>
                  <a:cubicBezTo>
                    <a:pt x="9666" y="12611"/>
                    <a:pt x="9731" y="12602"/>
                    <a:pt x="9796" y="12584"/>
                  </a:cubicBezTo>
                  <a:cubicBezTo>
                    <a:pt x="9862" y="12565"/>
                    <a:pt x="9937" y="12500"/>
                    <a:pt x="10058" y="12500"/>
                  </a:cubicBezTo>
                  <a:cubicBezTo>
                    <a:pt x="10058" y="12500"/>
                    <a:pt x="10067" y="12500"/>
                    <a:pt x="10076" y="12500"/>
                  </a:cubicBezTo>
                  <a:cubicBezTo>
                    <a:pt x="10225" y="12519"/>
                    <a:pt x="10328" y="12629"/>
                    <a:pt x="10421" y="12657"/>
                  </a:cubicBezTo>
                  <a:cubicBezTo>
                    <a:pt x="10468" y="12675"/>
                    <a:pt x="10504" y="12678"/>
                    <a:pt x="10532" y="12678"/>
                  </a:cubicBezTo>
                  <a:cubicBezTo>
                    <a:pt x="10606" y="12678"/>
                    <a:pt x="10635" y="12649"/>
                    <a:pt x="10672" y="12574"/>
                  </a:cubicBezTo>
                  <a:cubicBezTo>
                    <a:pt x="10690" y="12537"/>
                    <a:pt x="10700" y="12473"/>
                    <a:pt x="10709" y="12408"/>
                  </a:cubicBezTo>
                  <a:cubicBezTo>
                    <a:pt x="10709" y="12362"/>
                    <a:pt x="10700" y="12305"/>
                    <a:pt x="10700" y="12258"/>
                  </a:cubicBezTo>
                  <a:cubicBezTo>
                    <a:pt x="10700" y="12240"/>
                    <a:pt x="10700" y="12231"/>
                    <a:pt x="10709" y="12222"/>
                  </a:cubicBezTo>
                  <a:cubicBezTo>
                    <a:pt x="10579" y="12138"/>
                    <a:pt x="10458" y="12044"/>
                    <a:pt x="10402" y="11867"/>
                  </a:cubicBezTo>
                  <a:cubicBezTo>
                    <a:pt x="10272" y="11485"/>
                    <a:pt x="10143" y="11075"/>
                    <a:pt x="9845" y="10805"/>
                  </a:cubicBezTo>
                  <a:cubicBezTo>
                    <a:pt x="9807" y="10815"/>
                    <a:pt x="9769" y="10815"/>
                    <a:pt x="9732" y="10815"/>
                  </a:cubicBezTo>
                  <a:cubicBezTo>
                    <a:pt x="9685" y="10815"/>
                    <a:pt x="9648" y="10815"/>
                    <a:pt x="9610" y="10805"/>
                  </a:cubicBezTo>
                  <a:close/>
                  <a:moveTo>
                    <a:pt x="11711" y="10805"/>
                  </a:moveTo>
                  <a:cubicBezTo>
                    <a:pt x="11414" y="11075"/>
                    <a:pt x="11283" y="11485"/>
                    <a:pt x="11153" y="11867"/>
                  </a:cubicBezTo>
                  <a:cubicBezTo>
                    <a:pt x="11097" y="12044"/>
                    <a:pt x="10977" y="12138"/>
                    <a:pt x="10847" y="12222"/>
                  </a:cubicBezTo>
                  <a:cubicBezTo>
                    <a:pt x="10847" y="12231"/>
                    <a:pt x="10857" y="12240"/>
                    <a:pt x="10857" y="12258"/>
                  </a:cubicBezTo>
                  <a:cubicBezTo>
                    <a:pt x="10847" y="12305"/>
                    <a:pt x="10847" y="12362"/>
                    <a:pt x="10847" y="12408"/>
                  </a:cubicBezTo>
                  <a:cubicBezTo>
                    <a:pt x="10847" y="12473"/>
                    <a:pt x="10866" y="12537"/>
                    <a:pt x="10885" y="12574"/>
                  </a:cubicBezTo>
                  <a:cubicBezTo>
                    <a:pt x="10922" y="12649"/>
                    <a:pt x="10951" y="12678"/>
                    <a:pt x="11025" y="12678"/>
                  </a:cubicBezTo>
                  <a:cubicBezTo>
                    <a:pt x="11053" y="12678"/>
                    <a:pt x="11089" y="12675"/>
                    <a:pt x="11135" y="12657"/>
                  </a:cubicBezTo>
                  <a:cubicBezTo>
                    <a:pt x="11228" y="12629"/>
                    <a:pt x="11332" y="12519"/>
                    <a:pt x="11480" y="12500"/>
                  </a:cubicBezTo>
                  <a:cubicBezTo>
                    <a:pt x="11490" y="12500"/>
                    <a:pt x="11498" y="12500"/>
                    <a:pt x="11498" y="12500"/>
                  </a:cubicBezTo>
                  <a:cubicBezTo>
                    <a:pt x="11619" y="12500"/>
                    <a:pt x="11693" y="12565"/>
                    <a:pt x="11758" y="12584"/>
                  </a:cubicBezTo>
                  <a:cubicBezTo>
                    <a:pt x="11823" y="12602"/>
                    <a:pt x="11887" y="12611"/>
                    <a:pt x="11943" y="12611"/>
                  </a:cubicBezTo>
                  <a:cubicBezTo>
                    <a:pt x="12073" y="12611"/>
                    <a:pt x="12177" y="12566"/>
                    <a:pt x="12270" y="12454"/>
                  </a:cubicBezTo>
                  <a:cubicBezTo>
                    <a:pt x="12372" y="12333"/>
                    <a:pt x="12398" y="12229"/>
                    <a:pt x="12398" y="12136"/>
                  </a:cubicBezTo>
                  <a:cubicBezTo>
                    <a:pt x="12398" y="12005"/>
                    <a:pt x="12333" y="11895"/>
                    <a:pt x="12231" y="11811"/>
                  </a:cubicBezTo>
                  <a:cubicBezTo>
                    <a:pt x="12120" y="11728"/>
                    <a:pt x="11981" y="11682"/>
                    <a:pt x="11860" y="11682"/>
                  </a:cubicBezTo>
                  <a:cubicBezTo>
                    <a:pt x="11777" y="11682"/>
                    <a:pt x="11702" y="11700"/>
                    <a:pt x="11646" y="11746"/>
                  </a:cubicBezTo>
                  <a:cubicBezTo>
                    <a:pt x="11590" y="11793"/>
                    <a:pt x="11545" y="11859"/>
                    <a:pt x="11536" y="11961"/>
                  </a:cubicBezTo>
                  <a:cubicBezTo>
                    <a:pt x="11526" y="11998"/>
                    <a:pt x="11499" y="12025"/>
                    <a:pt x="11461" y="12025"/>
                  </a:cubicBezTo>
                  <a:cubicBezTo>
                    <a:pt x="11424" y="12015"/>
                    <a:pt x="11396" y="11989"/>
                    <a:pt x="11396" y="11952"/>
                  </a:cubicBezTo>
                  <a:cubicBezTo>
                    <a:pt x="11414" y="11812"/>
                    <a:pt x="11479" y="11710"/>
                    <a:pt x="11563" y="11645"/>
                  </a:cubicBezTo>
                  <a:cubicBezTo>
                    <a:pt x="11600" y="11608"/>
                    <a:pt x="11646" y="11587"/>
                    <a:pt x="11692" y="11568"/>
                  </a:cubicBezTo>
                  <a:cubicBezTo>
                    <a:pt x="11692" y="11568"/>
                    <a:pt x="11692" y="11568"/>
                    <a:pt x="11692" y="11559"/>
                  </a:cubicBezTo>
                  <a:cubicBezTo>
                    <a:pt x="11692" y="11550"/>
                    <a:pt x="11692" y="11532"/>
                    <a:pt x="11692" y="11513"/>
                  </a:cubicBezTo>
                  <a:cubicBezTo>
                    <a:pt x="11692" y="11290"/>
                    <a:pt x="11794" y="11010"/>
                    <a:pt x="11943" y="10805"/>
                  </a:cubicBezTo>
                  <a:cubicBezTo>
                    <a:pt x="11906" y="10815"/>
                    <a:pt x="11869" y="10815"/>
                    <a:pt x="11823" y="10815"/>
                  </a:cubicBezTo>
                  <a:cubicBezTo>
                    <a:pt x="11786" y="10815"/>
                    <a:pt x="11748" y="10815"/>
                    <a:pt x="11711" y="10805"/>
                  </a:cubicBezTo>
                  <a:close/>
                  <a:moveTo>
                    <a:pt x="6126" y="10919"/>
                  </a:moveTo>
                  <a:cubicBezTo>
                    <a:pt x="6293" y="11095"/>
                    <a:pt x="6497" y="11225"/>
                    <a:pt x="6747" y="11271"/>
                  </a:cubicBezTo>
                  <a:cubicBezTo>
                    <a:pt x="6942" y="11318"/>
                    <a:pt x="7183" y="11319"/>
                    <a:pt x="7378" y="11440"/>
                  </a:cubicBezTo>
                  <a:cubicBezTo>
                    <a:pt x="7397" y="11449"/>
                    <a:pt x="7417" y="11458"/>
                    <a:pt x="7436" y="11458"/>
                  </a:cubicBezTo>
                  <a:cubicBezTo>
                    <a:pt x="7417" y="11383"/>
                    <a:pt x="7408" y="11299"/>
                    <a:pt x="7408" y="11216"/>
                  </a:cubicBezTo>
                  <a:cubicBezTo>
                    <a:pt x="7408" y="11169"/>
                    <a:pt x="7408" y="11123"/>
                    <a:pt x="7417" y="11077"/>
                  </a:cubicBezTo>
                  <a:cubicBezTo>
                    <a:pt x="7361" y="11030"/>
                    <a:pt x="7268" y="11021"/>
                    <a:pt x="7166" y="11021"/>
                  </a:cubicBezTo>
                  <a:cubicBezTo>
                    <a:pt x="7055" y="11021"/>
                    <a:pt x="6944" y="11031"/>
                    <a:pt x="6860" y="11031"/>
                  </a:cubicBezTo>
                  <a:cubicBezTo>
                    <a:pt x="6591" y="11031"/>
                    <a:pt x="6349" y="11021"/>
                    <a:pt x="6126" y="10919"/>
                  </a:cubicBezTo>
                  <a:close/>
                  <a:moveTo>
                    <a:pt x="15421" y="10919"/>
                  </a:moveTo>
                  <a:cubicBezTo>
                    <a:pt x="15198" y="11021"/>
                    <a:pt x="14965" y="11031"/>
                    <a:pt x="14695" y="11031"/>
                  </a:cubicBezTo>
                  <a:cubicBezTo>
                    <a:pt x="14602" y="11031"/>
                    <a:pt x="14490" y="11021"/>
                    <a:pt x="14388" y="11021"/>
                  </a:cubicBezTo>
                  <a:cubicBezTo>
                    <a:pt x="14285" y="11021"/>
                    <a:pt x="14183" y="11030"/>
                    <a:pt x="14136" y="11077"/>
                  </a:cubicBezTo>
                  <a:cubicBezTo>
                    <a:pt x="14145" y="11123"/>
                    <a:pt x="14147" y="11169"/>
                    <a:pt x="14147" y="11216"/>
                  </a:cubicBezTo>
                  <a:cubicBezTo>
                    <a:pt x="14147" y="11299"/>
                    <a:pt x="14136" y="11383"/>
                    <a:pt x="14117" y="11458"/>
                  </a:cubicBezTo>
                  <a:cubicBezTo>
                    <a:pt x="14136" y="11458"/>
                    <a:pt x="14156" y="11449"/>
                    <a:pt x="14175" y="11440"/>
                  </a:cubicBezTo>
                  <a:cubicBezTo>
                    <a:pt x="14361" y="11319"/>
                    <a:pt x="14602" y="11318"/>
                    <a:pt x="14807" y="11271"/>
                  </a:cubicBezTo>
                  <a:cubicBezTo>
                    <a:pt x="15058" y="11225"/>
                    <a:pt x="15263" y="11095"/>
                    <a:pt x="15421" y="10919"/>
                  </a:cubicBezTo>
                  <a:close/>
                  <a:moveTo>
                    <a:pt x="6054" y="10962"/>
                  </a:moveTo>
                  <a:cubicBezTo>
                    <a:pt x="6203" y="11214"/>
                    <a:pt x="6415" y="11436"/>
                    <a:pt x="6610" y="11529"/>
                  </a:cubicBezTo>
                  <a:cubicBezTo>
                    <a:pt x="6619" y="11529"/>
                    <a:pt x="6628" y="11539"/>
                    <a:pt x="6637" y="11539"/>
                  </a:cubicBezTo>
                  <a:cubicBezTo>
                    <a:pt x="6757" y="11474"/>
                    <a:pt x="6889" y="11428"/>
                    <a:pt x="7037" y="11409"/>
                  </a:cubicBezTo>
                  <a:cubicBezTo>
                    <a:pt x="6935" y="11391"/>
                    <a:pt x="6833" y="11382"/>
                    <a:pt x="6731" y="11363"/>
                  </a:cubicBezTo>
                  <a:cubicBezTo>
                    <a:pt x="6453" y="11307"/>
                    <a:pt x="6231" y="11158"/>
                    <a:pt x="6054" y="10962"/>
                  </a:cubicBezTo>
                  <a:close/>
                  <a:moveTo>
                    <a:pt x="15505" y="10962"/>
                  </a:moveTo>
                  <a:cubicBezTo>
                    <a:pt x="15328" y="11158"/>
                    <a:pt x="15105" y="11307"/>
                    <a:pt x="14827" y="11363"/>
                  </a:cubicBezTo>
                  <a:cubicBezTo>
                    <a:pt x="14725" y="11382"/>
                    <a:pt x="14623" y="11391"/>
                    <a:pt x="14521" y="11409"/>
                  </a:cubicBezTo>
                  <a:cubicBezTo>
                    <a:pt x="14669" y="11428"/>
                    <a:pt x="14799" y="11474"/>
                    <a:pt x="14920" y="11539"/>
                  </a:cubicBezTo>
                  <a:cubicBezTo>
                    <a:pt x="14929" y="11539"/>
                    <a:pt x="14937" y="11529"/>
                    <a:pt x="14937" y="11529"/>
                  </a:cubicBezTo>
                  <a:cubicBezTo>
                    <a:pt x="15142" y="11436"/>
                    <a:pt x="15356" y="11214"/>
                    <a:pt x="15505" y="10962"/>
                  </a:cubicBezTo>
                  <a:close/>
                  <a:moveTo>
                    <a:pt x="19344" y="11021"/>
                  </a:moveTo>
                  <a:cubicBezTo>
                    <a:pt x="19298" y="11058"/>
                    <a:pt x="19215" y="11106"/>
                    <a:pt x="19215" y="11171"/>
                  </a:cubicBezTo>
                  <a:cubicBezTo>
                    <a:pt x="19243" y="11320"/>
                    <a:pt x="19075" y="11311"/>
                    <a:pt x="19038" y="11422"/>
                  </a:cubicBezTo>
                  <a:cubicBezTo>
                    <a:pt x="19029" y="11459"/>
                    <a:pt x="19001" y="11515"/>
                    <a:pt x="19038" y="11542"/>
                  </a:cubicBezTo>
                  <a:cubicBezTo>
                    <a:pt x="19298" y="11468"/>
                    <a:pt x="19540" y="11608"/>
                    <a:pt x="19809" y="11542"/>
                  </a:cubicBezTo>
                  <a:cubicBezTo>
                    <a:pt x="19930" y="11505"/>
                    <a:pt x="20022" y="11403"/>
                    <a:pt x="20041" y="11291"/>
                  </a:cubicBezTo>
                  <a:cubicBezTo>
                    <a:pt x="19874" y="11282"/>
                    <a:pt x="19874" y="11282"/>
                    <a:pt x="19874" y="11282"/>
                  </a:cubicBezTo>
                  <a:cubicBezTo>
                    <a:pt x="19670" y="11207"/>
                    <a:pt x="19669" y="11208"/>
                    <a:pt x="19669" y="11208"/>
                  </a:cubicBezTo>
                  <a:cubicBezTo>
                    <a:pt x="19632" y="11245"/>
                    <a:pt x="19641" y="11320"/>
                    <a:pt x="19576" y="11348"/>
                  </a:cubicBezTo>
                  <a:cubicBezTo>
                    <a:pt x="19539" y="11376"/>
                    <a:pt x="19474" y="11366"/>
                    <a:pt x="19428" y="11338"/>
                  </a:cubicBezTo>
                  <a:cubicBezTo>
                    <a:pt x="19409" y="11320"/>
                    <a:pt x="19354" y="11283"/>
                    <a:pt x="19391" y="11255"/>
                  </a:cubicBezTo>
                  <a:cubicBezTo>
                    <a:pt x="19410" y="11245"/>
                    <a:pt x="19419" y="11273"/>
                    <a:pt x="19437" y="11282"/>
                  </a:cubicBezTo>
                  <a:cubicBezTo>
                    <a:pt x="19474" y="11291"/>
                    <a:pt x="19531" y="11282"/>
                    <a:pt x="19558" y="11236"/>
                  </a:cubicBezTo>
                  <a:cubicBezTo>
                    <a:pt x="19558" y="11208"/>
                    <a:pt x="19577" y="11170"/>
                    <a:pt x="19558" y="11114"/>
                  </a:cubicBezTo>
                  <a:cubicBezTo>
                    <a:pt x="19531" y="11021"/>
                    <a:pt x="19428" y="11021"/>
                    <a:pt x="19344" y="11021"/>
                  </a:cubicBezTo>
                  <a:close/>
                  <a:moveTo>
                    <a:pt x="1448" y="11039"/>
                  </a:moveTo>
                  <a:cubicBezTo>
                    <a:pt x="1420" y="11057"/>
                    <a:pt x="1411" y="11104"/>
                    <a:pt x="1402" y="11132"/>
                  </a:cubicBezTo>
                  <a:cubicBezTo>
                    <a:pt x="1402" y="11169"/>
                    <a:pt x="1420" y="11187"/>
                    <a:pt x="1448" y="11187"/>
                  </a:cubicBezTo>
                  <a:cubicBezTo>
                    <a:pt x="1550" y="11225"/>
                    <a:pt x="1597" y="11336"/>
                    <a:pt x="1588" y="11439"/>
                  </a:cubicBezTo>
                  <a:cubicBezTo>
                    <a:pt x="1560" y="11476"/>
                    <a:pt x="1532" y="11541"/>
                    <a:pt x="1485" y="11532"/>
                  </a:cubicBezTo>
                  <a:cubicBezTo>
                    <a:pt x="1485" y="11457"/>
                    <a:pt x="1531" y="11365"/>
                    <a:pt x="1448" y="11300"/>
                  </a:cubicBezTo>
                  <a:cubicBezTo>
                    <a:pt x="1383" y="11244"/>
                    <a:pt x="1309" y="11327"/>
                    <a:pt x="1244" y="11374"/>
                  </a:cubicBezTo>
                  <a:cubicBezTo>
                    <a:pt x="1235" y="11439"/>
                    <a:pt x="1243" y="11504"/>
                    <a:pt x="1262" y="11570"/>
                  </a:cubicBezTo>
                  <a:cubicBezTo>
                    <a:pt x="1382" y="11663"/>
                    <a:pt x="1336" y="11829"/>
                    <a:pt x="1457" y="11932"/>
                  </a:cubicBezTo>
                  <a:cubicBezTo>
                    <a:pt x="1513" y="11941"/>
                    <a:pt x="1569" y="12024"/>
                    <a:pt x="1643" y="11968"/>
                  </a:cubicBezTo>
                  <a:cubicBezTo>
                    <a:pt x="1671" y="11792"/>
                    <a:pt x="1671" y="11792"/>
                    <a:pt x="1671" y="11792"/>
                  </a:cubicBezTo>
                  <a:cubicBezTo>
                    <a:pt x="1745" y="11653"/>
                    <a:pt x="1875" y="11522"/>
                    <a:pt x="1838" y="11336"/>
                  </a:cubicBezTo>
                  <a:cubicBezTo>
                    <a:pt x="1755" y="11290"/>
                    <a:pt x="1671" y="11262"/>
                    <a:pt x="1597" y="11187"/>
                  </a:cubicBezTo>
                  <a:cubicBezTo>
                    <a:pt x="1523" y="11160"/>
                    <a:pt x="1540" y="11048"/>
                    <a:pt x="1448" y="11039"/>
                  </a:cubicBezTo>
                  <a:close/>
                  <a:moveTo>
                    <a:pt x="10241" y="11114"/>
                  </a:moveTo>
                  <a:cubicBezTo>
                    <a:pt x="10362" y="11337"/>
                    <a:pt x="10447" y="11597"/>
                    <a:pt x="10521" y="11829"/>
                  </a:cubicBezTo>
                  <a:cubicBezTo>
                    <a:pt x="10568" y="11959"/>
                    <a:pt x="10651" y="12025"/>
                    <a:pt x="10772" y="12109"/>
                  </a:cubicBezTo>
                  <a:cubicBezTo>
                    <a:pt x="10902" y="12025"/>
                    <a:pt x="10976" y="11959"/>
                    <a:pt x="11023" y="11829"/>
                  </a:cubicBezTo>
                  <a:cubicBezTo>
                    <a:pt x="11106" y="11597"/>
                    <a:pt x="11191" y="11337"/>
                    <a:pt x="11312" y="11114"/>
                  </a:cubicBezTo>
                  <a:cubicBezTo>
                    <a:pt x="11191" y="11198"/>
                    <a:pt x="10966" y="11291"/>
                    <a:pt x="10799" y="11291"/>
                  </a:cubicBezTo>
                  <a:cubicBezTo>
                    <a:pt x="10790" y="11291"/>
                    <a:pt x="10781" y="11291"/>
                    <a:pt x="10772" y="11291"/>
                  </a:cubicBezTo>
                  <a:cubicBezTo>
                    <a:pt x="10772" y="11291"/>
                    <a:pt x="10762" y="11291"/>
                    <a:pt x="10753" y="11291"/>
                  </a:cubicBezTo>
                  <a:cubicBezTo>
                    <a:pt x="10586" y="11291"/>
                    <a:pt x="10362" y="11198"/>
                    <a:pt x="10241" y="11114"/>
                  </a:cubicBezTo>
                  <a:close/>
                  <a:moveTo>
                    <a:pt x="20755" y="11235"/>
                  </a:moveTo>
                  <a:cubicBezTo>
                    <a:pt x="20709" y="11244"/>
                    <a:pt x="20662" y="11273"/>
                    <a:pt x="20634" y="11310"/>
                  </a:cubicBezTo>
                  <a:cubicBezTo>
                    <a:pt x="20597" y="11357"/>
                    <a:pt x="20597" y="11440"/>
                    <a:pt x="20625" y="11478"/>
                  </a:cubicBezTo>
                  <a:cubicBezTo>
                    <a:pt x="20652" y="11543"/>
                    <a:pt x="20746" y="11533"/>
                    <a:pt x="20727" y="11598"/>
                  </a:cubicBezTo>
                  <a:cubicBezTo>
                    <a:pt x="20699" y="11626"/>
                    <a:pt x="20662" y="11598"/>
                    <a:pt x="20634" y="11598"/>
                  </a:cubicBezTo>
                  <a:cubicBezTo>
                    <a:pt x="20532" y="11551"/>
                    <a:pt x="20523" y="11440"/>
                    <a:pt x="20514" y="11347"/>
                  </a:cubicBezTo>
                  <a:cubicBezTo>
                    <a:pt x="20412" y="11337"/>
                    <a:pt x="20299" y="11356"/>
                    <a:pt x="20234" y="11282"/>
                  </a:cubicBezTo>
                  <a:cubicBezTo>
                    <a:pt x="20197" y="11273"/>
                    <a:pt x="20197" y="11300"/>
                    <a:pt x="20188" y="11328"/>
                  </a:cubicBezTo>
                  <a:cubicBezTo>
                    <a:pt x="20234" y="11495"/>
                    <a:pt x="20365" y="11607"/>
                    <a:pt x="20495" y="11691"/>
                  </a:cubicBezTo>
                  <a:cubicBezTo>
                    <a:pt x="20653" y="11756"/>
                    <a:pt x="20802" y="11812"/>
                    <a:pt x="20960" y="11868"/>
                  </a:cubicBezTo>
                  <a:cubicBezTo>
                    <a:pt x="20997" y="11831"/>
                    <a:pt x="21007" y="11766"/>
                    <a:pt x="21007" y="11710"/>
                  </a:cubicBezTo>
                  <a:cubicBezTo>
                    <a:pt x="20998" y="11635"/>
                    <a:pt x="20960" y="11561"/>
                    <a:pt x="20895" y="11524"/>
                  </a:cubicBezTo>
                  <a:cubicBezTo>
                    <a:pt x="20886" y="11449"/>
                    <a:pt x="20923" y="11385"/>
                    <a:pt x="20876" y="11310"/>
                  </a:cubicBezTo>
                  <a:cubicBezTo>
                    <a:pt x="20858" y="11273"/>
                    <a:pt x="20811" y="11225"/>
                    <a:pt x="20755" y="11235"/>
                  </a:cubicBezTo>
                  <a:close/>
                  <a:moveTo>
                    <a:pt x="5951" y="11290"/>
                  </a:moveTo>
                  <a:cubicBezTo>
                    <a:pt x="5862" y="11311"/>
                    <a:pt x="5731" y="11386"/>
                    <a:pt x="5668" y="11393"/>
                  </a:cubicBezTo>
                  <a:cubicBezTo>
                    <a:pt x="5650" y="11393"/>
                    <a:pt x="5632" y="11393"/>
                    <a:pt x="5604" y="11393"/>
                  </a:cubicBezTo>
                  <a:cubicBezTo>
                    <a:pt x="5576" y="11393"/>
                    <a:pt x="5556" y="11393"/>
                    <a:pt x="5528" y="11393"/>
                  </a:cubicBezTo>
                  <a:cubicBezTo>
                    <a:pt x="5584" y="11458"/>
                    <a:pt x="5632" y="11542"/>
                    <a:pt x="5641" y="11636"/>
                  </a:cubicBezTo>
                  <a:cubicBezTo>
                    <a:pt x="5688" y="11589"/>
                    <a:pt x="6162" y="11374"/>
                    <a:pt x="6023" y="11290"/>
                  </a:cubicBezTo>
                  <a:cubicBezTo>
                    <a:pt x="6006" y="11281"/>
                    <a:pt x="5980" y="11283"/>
                    <a:pt x="5951" y="11290"/>
                  </a:cubicBezTo>
                  <a:close/>
                  <a:moveTo>
                    <a:pt x="15526" y="11301"/>
                  </a:moveTo>
                  <a:cubicBezTo>
                    <a:pt x="15457" y="11312"/>
                    <a:pt x="15432" y="11374"/>
                    <a:pt x="15515" y="11430"/>
                  </a:cubicBezTo>
                  <a:cubicBezTo>
                    <a:pt x="15635" y="11515"/>
                    <a:pt x="15794" y="11523"/>
                    <a:pt x="15914" y="11636"/>
                  </a:cubicBezTo>
                  <a:cubicBezTo>
                    <a:pt x="15923" y="11542"/>
                    <a:pt x="15969" y="11457"/>
                    <a:pt x="16025" y="11391"/>
                  </a:cubicBezTo>
                  <a:cubicBezTo>
                    <a:pt x="15997" y="11391"/>
                    <a:pt x="15978" y="11391"/>
                    <a:pt x="15951" y="11391"/>
                  </a:cubicBezTo>
                  <a:cubicBezTo>
                    <a:pt x="15923" y="11391"/>
                    <a:pt x="15903" y="11391"/>
                    <a:pt x="15875" y="11391"/>
                  </a:cubicBezTo>
                  <a:cubicBezTo>
                    <a:pt x="15783" y="11382"/>
                    <a:pt x="15699" y="11336"/>
                    <a:pt x="15607" y="11308"/>
                  </a:cubicBezTo>
                  <a:cubicBezTo>
                    <a:pt x="15577" y="11298"/>
                    <a:pt x="15549" y="11297"/>
                    <a:pt x="15526" y="11301"/>
                  </a:cubicBezTo>
                  <a:close/>
                  <a:moveTo>
                    <a:pt x="1952" y="11345"/>
                  </a:moveTo>
                  <a:cubicBezTo>
                    <a:pt x="1906" y="11392"/>
                    <a:pt x="1905" y="11477"/>
                    <a:pt x="1905" y="11552"/>
                  </a:cubicBezTo>
                  <a:cubicBezTo>
                    <a:pt x="1961" y="11589"/>
                    <a:pt x="2008" y="11645"/>
                    <a:pt x="2063" y="11664"/>
                  </a:cubicBezTo>
                  <a:cubicBezTo>
                    <a:pt x="2081" y="11570"/>
                    <a:pt x="2100" y="11485"/>
                    <a:pt x="2118" y="11391"/>
                  </a:cubicBezTo>
                  <a:cubicBezTo>
                    <a:pt x="2100" y="11316"/>
                    <a:pt x="2008" y="11374"/>
                    <a:pt x="1952" y="11345"/>
                  </a:cubicBezTo>
                  <a:close/>
                  <a:moveTo>
                    <a:pt x="20095" y="11374"/>
                  </a:moveTo>
                  <a:cubicBezTo>
                    <a:pt x="20076" y="11495"/>
                    <a:pt x="19946" y="11560"/>
                    <a:pt x="19854" y="11616"/>
                  </a:cubicBezTo>
                  <a:cubicBezTo>
                    <a:pt x="19659" y="11867"/>
                    <a:pt x="19909" y="12110"/>
                    <a:pt x="19928" y="12371"/>
                  </a:cubicBezTo>
                  <a:cubicBezTo>
                    <a:pt x="19965" y="12371"/>
                    <a:pt x="19984" y="12362"/>
                    <a:pt x="20021" y="12362"/>
                  </a:cubicBezTo>
                  <a:cubicBezTo>
                    <a:pt x="20141" y="12325"/>
                    <a:pt x="20142" y="12176"/>
                    <a:pt x="20188" y="12083"/>
                  </a:cubicBezTo>
                  <a:cubicBezTo>
                    <a:pt x="20262" y="12036"/>
                    <a:pt x="20345" y="11999"/>
                    <a:pt x="20373" y="11906"/>
                  </a:cubicBezTo>
                  <a:cubicBezTo>
                    <a:pt x="20391" y="11803"/>
                    <a:pt x="20363" y="11719"/>
                    <a:pt x="20280" y="11663"/>
                  </a:cubicBezTo>
                  <a:cubicBezTo>
                    <a:pt x="20224" y="11616"/>
                    <a:pt x="20141" y="11616"/>
                    <a:pt x="20086" y="11653"/>
                  </a:cubicBezTo>
                  <a:cubicBezTo>
                    <a:pt x="20058" y="11681"/>
                    <a:pt x="20040" y="11719"/>
                    <a:pt x="20040" y="11775"/>
                  </a:cubicBezTo>
                  <a:cubicBezTo>
                    <a:pt x="20058" y="11859"/>
                    <a:pt x="20179" y="11812"/>
                    <a:pt x="20188" y="11887"/>
                  </a:cubicBezTo>
                  <a:cubicBezTo>
                    <a:pt x="20179" y="11943"/>
                    <a:pt x="20123" y="11905"/>
                    <a:pt x="20076" y="11923"/>
                  </a:cubicBezTo>
                  <a:cubicBezTo>
                    <a:pt x="20021" y="11877"/>
                    <a:pt x="19975" y="11812"/>
                    <a:pt x="19956" y="11737"/>
                  </a:cubicBezTo>
                  <a:cubicBezTo>
                    <a:pt x="19965" y="11681"/>
                    <a:pt x="19975" y="11635"/>
                    <a:pt x="20021" y="11588"/>
                  </a:cubicBezTo>
                  <a:cubicBezTo>
                    <a:pt x="20067" y="11542"/>
                    <a:pt x="20160" y="11569"/>
                    <a:pt x="20179" y="11494"/>
                  </a:cubicBezTo>
                  <a:cubicBezTo>
                    <a:pt x="20141" y="11457"/>
                    <a:pt x="20160" y="11383"/>
                    <a:pt x="20095" y="11374"/>
                  </a:cubicBezTo>
                  <a:close/>
                  <a:moveTo>
                    <a:pt x="1171" y="11440"/>
                  </a:moveTo>
                  <a:cubicBezTo>
                    <a:pt x="1087" y="11421"/>
                    <a:pt x="1050" y="11496"/>
                    <a:pt x="995" y="11524"/>
                  </a:cubicBezTo>
                  <a:cubicBezTo>
                    <a:pt x="957" y="11607"/>
                    <a:pt x="976" y="11700"/>
                    <a:pt x="985" y="11775"/>
                  </a:cubicBezTo>
                  <a:cubicBezTo>
                    <a:pt x="1022" y="11803"/>
                    <a:pt x="1060" y="11738"/>
                    <a:pt x="1106" y="11729"/>
                  </a:cubicBezTo>
                  <a:cubicBezTo>
                    <a:pt x="1265" y="11682"/>
                    <a:pt x="1152" y="11542"/>
                    <a:pt x="1171" y="11440"/>
                  </a:cubicBezTo>
                  <a:close/>
                  <a:moveTo>
                    <a:pt x="2195" y="11512"/>
                  </a:moveTo>
                  <a:cubicBezTo>
                    <a:pt x="2176" y="11530"/>
                    <a:pt x="2176" y="11531"/>
                    <a:pt x="2176" y="11531"/>
                  </a:cubicBezTo>
                  <a:cubicBezTo>
                    <a:pt x="2176" y="11577"/>
                    <a:pt x="2120" y="11624"/>
                    <a:pt x="2167" y="11662"/>
                  </a:cubicBezTo>
                  <a:cubicBezTo>
                    <a:pt x="2269" y="11717"/>
                    <a:pt x="2324" y="11782"/>
                    <a:pt x="2380" y="11875"/>
                  </a:cubicBezTo>
                  <a:cubicBezTo>
                    <a:pt x="2389" y="11987"/>
                    <a:pt x="2408" y="12109"/>
                    <a:pt x="2324" y="12202"/>
                  </a:cubicBezTo>
                  <a:cubicBezTo>
                    <a:pt x="2278" y="12267"/>
                    <a:pt x="2204" y="12276"/>
                    <a:pt x="2130" y="12267"/>
                  </a:cubicBezTo>
                  <a:cubicBezTo>
                    <a:pt x="2000" y="12248"/>
                    <a:pt x="2157" y="12136"/>
                    <a:pt x="2064" y="12080"/>
                  </a:cubicBezTo>
                  <a:cubicBezTo>
                    <a:pt x="2027" y="12052"/>
                    <a:pt x="1972" y="12052"/>
                    <a:pt x="1935" y="12071"/>
                  </a:cubicBezTo>
                  <a:cubicBezTo>
                    <a:pt x="1888" y="12117"/>
                    <a:pt x="1897" y="12182"/>
                    <a:pt x="1906" y="12238"/>
                  </a:cubicBezTo>
                  <a:cubicBezTo>
                    <a:pt x="1953" y="12359"/>
                    <a:pt x="2064" y="12406"/>
                    <a:pt x="2167" y="12443"/>
                  </a:cubicBezTo>
                  <a:cubicBezTo>
                    <a:pt x="2148" y="12565"/>
                    <a:pt x="2148" y="12565"/>
                    <a:pt x="2148" y="12565"/>
                  </a:cubicBezTo>
                  <a:cubicBezTo>
                    <a:pt x="2194" y="12667"/>
                    <a:pt x="2223" y="12817"/>
                    <a:pt x="2352" y="12854"/>
                  </a:cubicBezTo>
                  <a:cubicBezTo>
                    <a:pt x="2436" y="12919"/>
                    <a:pt x="2417" y="12789"/>
                    <a:pt x="2463" y="12761"/>
                  </a:cubicBezTo>
                  <a:cubicBezTo>
                    <a:pt x="2370" y="12695"/>
                    <a:pt x="2370" y="12695"/>
                    <a:pt x="2370" y="12695"/>
                  </a:cubicBezTo>
                  <a:cubicBezTo>
                    <a:pt x="2324" y="12648"/>
                    <a:pt x="2296" y="12575"/>
                    <a:pt x="2315" y="12500"/>
                  </a:cubicBezTo>
                  <a:cubicBezTo>
                    <a:pt x="2324" y="12426"/>
                    <a:pt x="2390" y="12388"/>
                    <a:pt x="2445" y="12350"/>
                  </a:cubicBezTo>
                  <a:cubicBezTo>
                    <a:pt x="2501" y="12257"/>
                    <a:pt x="2565" y="12165"/>
                    <a:pt x="2556" y="12034"/>
                  </a:cubicBezTo>
                  <a:cubicBezTo>
                    <a:pt x="2602" y="11969"/>
                    <a:pt x="2696" y="11997"/>
                    <a:pt x="2751" y="11941"/>
                  </a:cubicBezTo>
                  <a:cubicBezTo>
                    <a:pt x="2807" y="11885"/>
                    <a:pt x="2807" y="11801"/>
                    <a:pt x="2807" y="11726"/>
                  </a:cubicBezTo>
                  <a:cubicBezTo>
                    <a:pt x="2788" y="11661"/>
                    <a:pt x="2742" y="11606"/>
                    <a:pt x="2668" y="11587"/>
                  </a:cubicBezTo>
                  <a:cubicBezTo>
                    <a:pt x="2631" y="11578"/>
                    <a:pt x="2612" y="11624"/>
                    <a:pt x="2594" y="11652"/>
                  </a:cubicBezTo>
                  <a:cubicBezTo>
                    <a:pt x="2547" y="11717"/>
                    <a:pt x="2640" y="11736"/>
                    <a:pt x="2668" y="11774"/>
                  </a:cubicBezTo>
                  <a:cubicBezTo>
                    <a:pt x="2621" y="11829"/>
                    <a:pt x="2621" y="11829"/>
                    <a:pt x="2621" y="11829"/>
                  </a:cubicBezTo>
                  <a:cubicBezTo>
                    <a:pt x="2584" y="11838"/>
                    <a:pt x="2529" y="11829"/>
                    <a:pt x="2501" y="11810"/>
                  </a:cubicBezTo>
                  <a:cubicBezTo>
                    <a:pt x="2464" y="11661"/>
                    <a:pt x="2325" y="11577"/>
                    <a:pt x="2195" y="11512"/>
                  </a:cubicBezTo>
                  <a:close/>
                  <a:moveTo>
                    <a:pt x="6200" y="11515"/>
                  </a:moveTo>
                  <a:cubicBezTo>
                    <a:pt x="6042" y="11506"/>
                    <a:pt x="5856" y="11617"/>
                    <a:pt x="5698" y="11767"/>
                  </a:cubicBezTo>
                  <a:cubicBezTo>
                    <a:pt x="5670" y="11794"/>
                    <a:pt x="5641" y="11821"/>
                    <a:pt x="5604" y="11858"/>
                  </a:cubicBezTo>
                  <a:cubicBezTo>
                    <a:pt x="5604" y="11877"/>
                    <a:pt x="5586" y="11887"/>
                    <a:pt x="5577" y="11906"/>
                  </a:cubicBezTo>
                  <a:cubicBezTo>
                    <a:pt x="5567" y="11915"/>
                    <a:pt x="5558" y="11926"/>
                    <a:pt x="5539" y="11935"/>
                  </a:cubicBezTo>
                  <a:cubicBezTo>
                    <a:pt x="5465" y="12038"/>
                    <a:pt x="5400" y="12139"/>
                    <a:pt x="5372" y="12213"/>
                  </a:cubicBezTo>
                  <a:cubicBezTo>
                    <a:pt x="5288" y="12456"/>
                    <a:pt x="5214" y="12680"/>
                    <a:pt x="5102" y="12867"/>
                  </a:cubicBezTo>
                  <a:cubicBezTo>
                    <a:pt x="5102" y="12876"/>
                    <a:pt x="5102" y="12875"/>
                    <a:pt x="5102" y="12875"/>
                  </a:cubicBezTo>
                  <a:cubicBezTo>
                    <a:pt x="5102" y="12884"/>
                    <a:pt x="5093" y="12885"/>
                    <a:pt x="5093" y="12894"/>
                  </a:cubicBezTo>
                  <a:cubicBezTo>
                    <a:pt x="5074" y="12913"/>
                    <a:pt x="5066" y="12940"/>
                    <a:pt x="5047" y="12959"/>
                  </a:cubicBezTo>
                  <a:cubicBezTo>
                    <a:pt x="5038" y="12977"/>
                    <a:pt x="5020" y="12997"/>
                    <a:pt x="5001" y="13015"/>
                  </a:cubicBezTo>
                  <a:cubicBezTo>
                    <a:pt x="5150" y="12922"/>
                    <a:pt x="5232" y="12801"/>
                    <a:pt x="5362" y="12633"/>
                  </a:cubicBezTo>
                  <a:cubicBezTo>
                    <a:pt x="5539" y="12410"/>
                    <a:pt x="5829" y="11981"/>
                    <a:pt x="6200" y="11972"/>
                  </a:cubicBezTo>
                  <a:cubicBezTo>
                    <a:pt x="6228" y="11916"/>
                    <a:pt x="6264" y="11869"/>
                    <a:pt x="6302" y="11822"/>
                  </a:cubicBezTo>
                  <a:cubicBezTo>
                    <a:pt x="6357" y="11757"/>
                    <a:pt x="6413" y="11701"/>
                    <a:pt x="6478" y="11645"/>
                  </a:cubicBezTo>
                  <a:cubicBezTo>
                    <a:pt x="6478" y="11645"/>
                    <a:pt x="6469" y="11645"/>
                    <a:pt x="6469" y="11636"/>
                  </a:cubicBezTo>
                  <a:cubicBezTo>
                    <a:pt x="6385" y="11542"/>
                    <a:pt x="6293" y="11515"/>
                    <a:pt x="6200" y="11515"/>
                  </a:cubicBezTo>
                  <a:close/>
                  <a:moveTo>
                    <a:pt x="15355" y="11515"/>
                  </a:moveTo>
                  <a:cubicBezTo>
                    <a:pt x="15253" y="11515"/>
                    <a:pt x="15169" y="11542"/>
                    <a:pt x="15086" y="11636"/>
                  </a:cubicBezTo>
                  <a:cubicBezTo>
                    <a:pt x="15086" y="11645"/>
                    <a:pt x="15076" y="11645"/>
                    <a:pt x="15067" y="11645"/>
                  </a:cubicBezTo>
                  <a:cubicBezTo>
                    <a:pt x="15141" y="11701"/>
                    <a:pt x="15196" y="11757"/>
                    <a:pt x="15242" y="11822"/>
                  </a:cubicBezTo>
                  <a:cubicBezTo>
                    <a:pt x="15289" y="11869"/>
                    <a:pt x="15327" y="11916"/>
                    <a:pt x="15355" y="11972"/>
                  </a:cubicBezTo>
                  <a:cubicBezTo>
                    <a:pt x="15727" y="11981"/>
                    <a:pt x="16014" y="12410"/>
                    <a:pt x="16191" y="12633"/>
                  </a:cubicBezTo>
                  <a:cubicBezTo>
                    <a:pt x="16321" y="12801"/>
                    <a:pt x="16396" y="12922"/>
                    <a:pt x="16545" y="13015"/>
                  </a:cubicBezTo>
                  <a:cubicBezTo>
                    <a:pt x="16536" y="12997"/>
                    <a:pt x="16515" y="12977"/>
                    <a:pt x="16506" y="12959"/>
                  </a:cubicBezTo>
                  <a:cubicBezTo>
                    <a:pt x="16487" y="12940"/>
                    <a:pt x="16479" y="12913"/>
                    <a:pt x="16460" y="12894"/>
                  </a:cubicBezTo>
                  <a:cubicBezTo>
                    <a:pt x="16460" y="12885"/>
                    <a:pt x="16451" y="12884"/>
                    <a:pt x="16451" y="12875"/>
                  </a:cubicBezTo>
                  <a:cubicBezTo>
                    <a:pt x="16451" y="12875"/>
                    <a:pt x="16451" y="12876"/>
                    <a:pt x="16451" y="12867"/>
                  </a:cubicBezTo>
                  <a:cubicBezTo>
                    <a:pt x="16339" y="12680"/>
                    <a:pt x="16265" y="12456"/>
                    <a:pt x="16181" y="12213"/>
                  </a:cubicBezTo>
                  <a:cubicBezTo>
                    <a:pt x="16153" y="12139"/>
                    <a:pt x="16087" y="12038"/>
                    <a:pt x="16013" y="11935"/>
                  </a:cubicBezTo>
                  <a:cubicBezTo>
                    <a:pt x="15994" y="11926"/>
                    <a:pt x="15986" y="11915"/>
                    <a:pt x="15976" y="11906"/>
                  </a:cubicBezTo>
                  <a:cubicBezTo>
                    <a:pt x="15958" y="11887"/>
                    <a:pt x="15949" y="11877"/>
                    <a:pt x="15940" y="11858"/>
                  </a:cubicBezTo>
                  <a:cubicBezTo>
                    <a:pt x="15912" y="11821"/>
                    <a:pt x="15884" y="11794"/>
                    <a:pt x="15847" y="11767"/>
                  </a:cubicBezTo>
                  <a:cubicBezTo>
                    <a:pt x="15698" y="11617"/>
                    <a:pt x="15513" y="11506"/>
                    <a:pt x="15355" y="11515"/>
                  </a:cubicBezTo>
                  <a:close/>
                  <a:moveTo>
                    <a:pt x="7130" y="11539"/>
                  </a:moveTo>
                  <a:cubicBezTo>
                    <a:pt x="6851" y="11539"/>
                    <a:pt x="6572" y="11698"/>
                    <a:pt x="6405" y="11903"/>
                  </a:cubicBezTo>
                  <a:cubicBezTo>
                    <a:pt x="6247" y="12099"/>
                    <a:pt x="6145" y="12369"/>
                    <a:pt x="6145" y="12630"/>
                  </a:cubicBezTo>
                  <a:cubicBezTo>
                    <a:pt x="6145" y="12751"/>
                    <a:pt x="6171" y="12873"/>
                    <a:pt x="6209" y="12985"/>
                  </a:cubicBezTo>
                  <a:cubicBezTo>
                    <a:pt x="6441" y="13618"/>
                    <a:pt x="7362" y="14008"/>
                    <a:pt x="7967" y="14297"/>
                  </a:cubicBezTo>
                  <a:cubicBezTo>
                    <a:pt x="8208" y="14409"/>
                    <a:pt x="8497" y="14530"/>
                    <a:pt x="8720" y="14716"/>
                  </a:cubicBezTo>
                  <a:cubicBezTo>
                    <a:pt x="8868" y="14837"/>
                    <a:pt x="8971" y="15023"/>
                    <a:pt x="9082" y="15182"/>
                  </a:cubicBezTo>
                  <a:cubicBezTo>
                    <a:pt x="9194" y="15340"/>
                    <a:pt x="9316" y="15463"/>
                    <a:pt x="9474" y="15481"/>
                  </a:cubicBezTo>
                  <a:cubicBezTo>
                    <a:pt x="9483" y="15481"/>
                    <a:pt x="9492" y="15481"/>
                    <a:pt x="9510" y="15481"/>
                  </a:cubicBezTo>
                  <a:cubicBezTo>
                    <a:pt x="9613" y="15481"/>
                    <a:pt x="9696" y="15406"/>
                    <a:pt x="9845" y="15332"/>
                  </a:cubicBezTo>
                  <a:cubicBezTo>
                    <a:pt x="10124" y="15220"/>
                    <a:pt x="10449" y="15155"/>
                    <a:pt x="10774" y="15155"/>
                  </a:cubicBezTo>
                  <a:cubicBezTo>
                    <a:pt x="11109" y="15155"/>
                    <a:pt x="11435" y="15220"/>
                    <a:pt x="11714" y="15332"/>
                  </a:cubicBezTo>
                  <a:cubicBezTo>
                    <a:pt x="11863" y="15406"/>
                    <a:pt x="11946" y="15481"/>
                    <a:pt x="12049" y="15481"/>
                  </a:cubicBezTo>
                  <a:cubicBezTo>
                    <a:pt x="12067" y="15481"/>
                    <a:pt x="12076" y="15481"/>
                    <a:pt x="12085" y="15481"/>
                  </a:cubicBezTo>
                  <a:cubicBezTo>
                    <a:pt x="12243" y="15463"/>
                    <a:pt x="12355" y="15340"/>
                    <a:pt x="12476" y="15182"/>
                  </a:cubicBezTo>
                  <a:cubicBezTo>
                    <a:pt x="12587" y="15023"/>
                    <a:pt x="12688" y="14837"/>
                    <a:pt x="12837" y="14716"/>
                  </a:cubicBezTo>
                  <a:cubicBezTo>
                    <a:pt x="13060" y="14530"/>
                    <a:pt x="13350" y="14409"/>
                    <a:pt x="13591" y="14297"/>
                  </a:cubicBezTo>
                  <a:cubicBezTo>
                    <a:pt x="14196" y="14008"/>
                    <a:pt x="15117" y="13618"/>
                    <a:pt x="15349" y="12985"/>
                  </a:cubicBezTo>
                  <a:cubicBezTo>
                    <a:pt x="15386" y="12873"/>
                    <a:pt x="15405" y="12751"/>
                    <a:pt x="15405" y="12630"/>
                  </a:cubicBezTo>
                  <a:cubicBezTo>
                    <a:pt x="15405" y="12369"/>
                    <a:pt x="15312" y="12099"/>
                    <a:pt x="15145" y="11903"/>
                  </a:cubicBezTo>
                  <a:cubicBezTo>
                    <a:pt x="14977" y="11698"/>
                    <a:pt x="14708" y="11539"/>
                    <a:pt x="14429" y="11539"/>
                  </a:cubicBezTo>
                  <a:cubicBezTo>
                    <a:pt x="14299" y="11539"/>
                    <a:pt x="14177" y="11568"/>
                    <a:pt x="14047" y="11643"/>
                  </a:cubicBezTo>
                  <a:cubicBezTo>
                    <a:pt x="14019" y="11689"/>
                    <a:pt x="13991" y="11735"/>
                    <a:pt x="13954" y="11772"/>
                  </a:cubicBezTo>
                  <a:cubicBezTo>
                    <a:pt x="14009" y="11800"/>
                    <a:pt x="14065" y="11838"/>
                    <a:pt x="14111" y="11875"/>
                  </a:cubicBezTo>
                  <a:cubicBezTo>
                    <a:pt x="14204" y="11791"/>
                    <a:pt x="14327" y="11754"/>
                    <a:pt x="14439" y="11754"/>
                  </a:cubicBezTo>
                  <a:cubicBezTo>
                    <a:pt x="14624" y="11754"/>
                    <a:pt x="14800" y="11838"/>
                    <a:pt x="14940" y="11968"/>
                  </a:cubicBezTo>
                  <a:cubicBezTo>
                    <a:pt x="15070" y="12099"/>
                    <a:pt x="15173" y="12284"/>
                    <a:pt x="15173" y="12480"/>
                  </a:cubicBezTo>
                  <a:cubicBezTo>
                    <a:pt x="15173" y="12899"/>
                    <a:pt x="14968" y="13208"/>
                    <a:pt x="14699" y="13441"/>
                  </a:cubicBezTo>
                  <a:cubicBezTo>
                    <a:pt x="14429" y="13674"/>
                    <a:pt x="14084" y="13832"/>
                    <a:pt x="13787" y="13972"/>
                  </a:cubicBezTo>
                  <a:cubicBezTo>
                    <a:pt x="13126" y="14261"/>
                    <a:pt x="12775" y="14363"/>
                    <a:pt x="12393" y="14820"/>
                  </a:cubicBezTo>
                  <a:cubicBezTo>
                    <a:pt x="12347" y="14876"/>
                    <a:pt x="12300" y="14939"/>
                    <a:pt x="12244" y="14986"/>
                  </a:cubicBezTo>
                  <a:cubicBezTo>
                    <a:pt x="12188" y="15033"/>
                    <a:pt x="12113" y="15071"/>
                    <a:pt x="12020" y="15071"/>
                  </a:cubicBezTo>
                  <a:cubicBezTo>
                    <a:pt x="12002" y="15071"/>
                    <a:pt x="11984" y="15071"/>
                    <a:pt x="11965" y="15061"/>
                  </a:cubicBezTo>
                  <a:cubicBezTo>
                    <a:pt x="11723" y="15043"/>
                    <a:pt x="11509" y="14903"/>
                    <a:pt x="11305" y="14885"/>
                  </a:cubicBezTo>
                  <a:cubicBezTo>
                    <a:pt x="11110" y="14857"/>
                    <a:pt x="10895" y="14839"/>
                    <a:pt x="10691" y="14839"/>
                  </a:cubicBezTo>
                  <a:cubicBezTo>
                    <a:pt x="10440" y="14839"/>
                    <a:pt x="10189" y="14865"/>
                    <a:pt x="9966" y="14931"/>
                  </a:cubicBezTo>
                  <a:cubicBezTo>
                    <a:pt x="9864" y="14968"/>
                    <a:pt x="9742" y="15052"/>
                    <a:pt x="9593" y="15061"/>
                  </a:cubicBezTo>
                  <a:cubicBezTo>
                    <a:pt x="9574" y="15071"/>
                    <a:pt x="9556" y="15071"/>
                    <a:pt x="9537" y="15071"/>
                  </a:cubicBezTo>
                  <a:cubicBezTo>
                    <a:pt x="9445" y="15071"/>
                    <a:pt x="9362" y="15033"/>
                    <a:pt x="9315" y="14986"/>
                  </a:cubicBezTo>
                  <a:cubicBezTo>
                    <a:pt x="9259" y="14939"/>
                    <a:pt x="9212" y="14876"/>
                    <a:pt x="9156" y="14820"/>
                  </a:cubicBezTo>
                  <a:cubicBezTo>
                    <a:pt x="8775" y="14363"/>
                    <a:pt x="8431" y="14261"/>
                    <a:pt x="7771" y="13972"/>
                  </a:cubicBezTo>
                  <a:cubicBezTo>
                    <a:pt x="7474" y="13832"/>
                    <a:pt x="7130" y="13674"/>
                    <a:pt x="6860" y="13441"/>
                  </a:cubicBezTo>
                  <a:cubicBezTo>
                    <a:pt x="6582" y="13208"/>
                    <a:pt x="6386" y="12899"/>
                    <a:pt x="6386" y="12480"/>
                  </a:cubicBezTo>
                  <a:cubicBezTo>
                    <a:pt x="6386" y="12284"/>
                    <a:pt x="6479" y="12099"/>
                    <a:pt x="6618" y="11968"/>
                  </a:cubicBezTo>
                  <a:cubicBezTo>
                    <a:pt x="6758" y="11838"/>
                    <a:pt x="6935" y="11754"/>
                    <a:pt x="7121" y="11754"/>
                  </a:cubicBezTo>
                  <a:cubicBezTo>
                    <a:pt x="7232" y="11754"/>
                    <a:pt x="7344" y="11791"/>
                    <a:pt x="7437" y="11875"/>
                  </a:cubicBezTo>
                  <a:cubicBezTo>
                    <a:pt x="7493" y="11838"/>
                    <a:pt x="7538" y="11800"/>
                    <a:pt x="7594" y="11772"/>
                  </a:cubicBezTo>
                  <a:cubicBezTo>
                    <a:pt x="7566" y="11735"/>
                    <a:pt x="7530" y="11689"/>
                    <a:pt x="7511" y="11643"/>
                  </a:cubicBezTo>
                  <a:cubicBezTo>
                    <a:pt x="7381" y="11568"/>
                    <a:pt x="7251" y="11539"/>
                    <a:pt x="7130" y="11539"/>
                  </a:cubicBezTo>
                  <a:close/>
                  <a:moveTo>
                    <a:pt x="885" y="11560"/>
                  </a:moveTo>
                  <a:cubicBezTo>
                    <a:pt x="782" y="11579"/>
                    <a:pt x="689" y="11643"/>
                    <a:pt x="605" y="11709"/>
                  </a:cubicBezTo>
                  <a:cubicBezTo>
                    <a:pt x="568" y="11811"/>
                    <a:pt x="568" y="11980"/>
                    <a:pt x="624" y="12073"/>
                  </a:cubicBezTo>
                  <a:cubicBezTo>
                    <a:pt x="671" y="12129"/>
                    <a:pt x="735" y="12185"/>
                    <a:pt x="819" y="12166"/>
                  </a:cubicBezTo>
                  <a:cubicBezTo>
                    <a:pt x="866" y="12148"/>
                    <a:pt x="904" y="12091"/>
                    <a:pt x="904" y="12026"/>
                  </a:cubicBezTo>
                  <a:cubicBezTo>
                    <a:pt x="923" y="11923"/>
                    <a:pt x="783" y="11952"/>
                    <a:pt x="773" y="11858"/>
                  </a:cubicBezTo>
                  <a:cubicBezTo>
                    <a:pt x="773" y="11775"/>
                    <a:pt x="820" y="11719"/>
                    <a:pt x="885" y="11663"/>
                  </a:cubicBezTo>
                  <a:cubicBezTo>
                    <a:pt x="885" y="11560"/>
                    <a:pt x="885" y="11560"/>
                    <a:pt x="885" y="11560"/>
                  </a:cubicBezTo>
                  <a:close/>
                  <a:moveTo>
                    <a:pt x="5112" y="11561"/>
                  </a:moveTo>
                  <a:cubicBezTo>
                    <a:pt x="5047" y="11561"/>
                    <a:pt x="4982" y="11599"/>
                    <a:pt x="4926" y="11645"/>
                  </a:cubicBezTo>
                  <a:cubicBezTo>
                    <a:pt x="4852" y="11719"/>
                    <a:pt x="4815" y="11821"/>
                    <a:pt x="4815" y="11933"/>
                  </a:cubicBezTo>
                  <a:cubicBezTo>
                    <a:pt x="4815" y="12165"/>
                    <a:pt x="4954" y="12417"/>
                    <a:pt x="5131" y="12482"/>
                  </a:cubicBezTo>
                  <a:cubicBezTo>
                    <a:pt x="5168" y="12389"/>
                    <a:pt x="5203" y="12278"/>
                    <a:pt x="5250" y="12166"/>
                  </a:cubicBezTo>
                  <a:cubicBezTo>
                    <a:pt x="5268" y="12120"/>
                    <a:pt x="5298" y="12063"/>
                    <a:pt x="5335" y="12007"/>
                  </a:cubicBezTo>
                  <a:cubicBezTo>
                    <a:pt x="5270" y="12007"/>
                    <a:pt x="5213" y="11989"/>
                    <a:pt x="5158" y="11952"/>
                  </a:cubicBezTo>
                  <a:cubicBezTo>
                    <a:pt x="5111" y="11924"/>
                    <a:pt x="5075" y="11860"/>
                    <a:pt x="5066" y="11785"/>
                  </a:cubicBezTo>
                  <a:cubicBezTo>
                    <a:pt x="5066" y="11748"/>
                    <a:pt x="5094" y="11721"/>
                    <a:pt x="5131" y="11721"/>
                  </a:cubicBezTo>
                  <a:cubicBezTo>
                    <a:pt x="5168" y="11721"/>
                    <a:pt x="5204" y="11748"/>
                    <a:pt x="5204" y="11785"/>
                  </a:cubicBezTo>
                  <a:cubicBezTo>
                    <a:pt x="5204" y="11795"/>
                    <a:pt x="5204" y="11794"/>
                    <a:pt x="5204" y="11803"/>
                  </a:cubicBezTo>
                  <a:cubicBezTo>
                    <a:pt x="5213" y="11803"/>
                    <a:pt x="5222" y="11795"/>
                    <a:pt x="5222" y="11785"/>
                  </a:cubicBezTo>
                  <a:cubicBezTo>
                    <a:pt x="5241" y="11767"/>
                    <a:pt x="5250" y="11737"/>
                    <a:pt x="5250" y="11709"/>
                  </a:cubicBezTo>
                  <a:cubicBezTo>
                    <a:pt x="5250" y="11681"/>
                    <a:pt x="5241" y="11664"/>
                    <a:pt x="5232" y="11645"/>
                  </a:cubicBezTo>
                  <a:cubicBezTo>
                    <a:pt x="5204" y="11580"/>
                    <a:pt x="5158" y="11561"/>
                    <a:pt x="5112" y="11561"/>
                  </a:cubicBezTo>
                  <a:close/>
                  <a:moveTo>
                    <a:pt x="16442" y="11561"/>
                  </a:moveTo>
                  <a:cubicBezTo>
                    <a:pt x="16396" y="11561"/>
                    <a:pt x="16349" y="11580"/>
                    <a:pt x="16321" y="11645"/>
                  </a:cubicBezTo>
                  <a:cubicBezTo>
                    <a:pt x="16312" y="11664"/>
                    <a:pt x="16302" y="11681"/>
                    <a:pt x="16302" y="11709"/>
                  </a:cubicBezTo>
                  <a:cubicBezTo>
                    <a:pt x="16302" y="11737"/>
                    <a:pt x="16312" y="11767"/>
                    <a:pt x="16321" y="11785"/>
                  </a:cubicBezTo>
                  <a:cubicBezTo>
                    <a:pt x="16331" y="11795"/>
                    <a:pt x="16339" y="11803"/>
                    <a:pt x="16348" y="11803"/>
                  </a:cubicBezTo>
                  <a:cubicBezTo>
                    <a:pt x="16348" y="11794"/>
                    <a:pt x="16348" y="11795"/>
                    <a:pt x="16348" y="11785"/>
                  </a:cubicBezTo>
                  <a:cubicBezTo>
                    <a:pt x="16348" y="11748"/>
                    <a:pt x="16378" y="11721"/>
                    <a:pt x="16415" y="11721"/>
                  </a:cubicBezTo>
                  <a:cubicBezTo>
                    <a:pt x="16453" y="11721"/>
                    <a:pt x="16489" y="11748"/>
                    <a:pt x="16480" y="11785"/>
                  </a:cubicBezTo>
                  <a:cubicBezTo>
                    <a:pt x="16480" y="11860"/>
                    <a:pt x="16443" y="11924"/>
                    <a:pt x="16397" y="11952"/>
                  </a:cubicBezTo>
                  <a:cubicBezTo>
                    <a:pt x="16340" y="11989"/>
                    <a:pt x="16283" y="12007"/>
                    <a:pt x="16218" y="12007"/>
                  </a:cubicBezTo>
                  <a:cubicBezTo>
                    <a:pt x="16255" y="12063"/>
                    <a:pt x="16284" y="12120"/>
                    <a:pt x="16302" y="12166"/>
                  </a:cubicBezTo>
                  <a:cubicBezTo>
                    <a:pt x="16340" y="12278"/>
                    <a:pt x="16378" y="12389"/>
                    <a:pt x="16415" y="12482"/>
                  </a:cubicBezTo>
                  <a:cubicBezTo>
                    <a:pt x="16603" y="12417"/>
                    <a:pt x="16744" y="12165"/>
                    <a:pt x="16744" y="11933"/>
                  </a:cubicBezTo>
                  <a:cubicBezTo>
                    <a:pt x="16744" y="11821"/>
                    <a:pt x="16706" y="11719"/>
                    <a:pt x="16631" y="11645"/>
                  </a:cubicBezTo>
                  <a:cubicBezTo>
                    <a:pt x="16575" y="11599"/>
                    <a:pt x="16508" y="11561"/>
                    <a:pt x="16442" y="11561"/>
                  </a:cubicBezTo>
                  <a:close/>
                  <a:moveTo>
                    <a:pt x="19508" y="11633"/>
                  </a:moveTo>
                  <a:cubicBezTo>
                    <a:pt x="19442" y="11727"/>
                    <a:pt x="19508" y="11859"/>
                    <a:pt x="19498" y="11972"/>
                  </a:cubicBezTo>
                  <a:cubicBezTo>
                    <a:pt x="19517" y="11981"/>
                    <a:pt x="19517" y="11981"/>
                    <a:pt x="19517" y="11981"/>
                  </a:cubicBezTo>
                  <a:cubicBezTo>
                    <a:pt x="19592" y="11981"/>
                    <a:pt x="19658" y="11924"/>
                    <a:pt x="19704" y="11858"/>
                  </a:cubicBezTo>
                  <a:cubicBezTo>
                    <a:pt x="19695" y="11783"/>
                    <a:pt x="19742" y="11718"/>
                    <a:pt x="19714" y="11643"/>
                  </a:cubicBezTo>
                  <a:cubicBezTo>
                    <a:pt x="19648" y="11643"/>
                    <a:pt x="19573" y="11652"/>
                    <a:pt x="19508" y="11633"/>
                  </a:cubicBezTo>
                  <a:close/>
                  <a:moveTo>
                    <a:pt x="20467" y="11772"/>
                  </a:moveTo>
                  <a:cubicBezTo>
                    <a:pt x="20448" y="11838"/>
                    <a:pt x="20448" y="11924"/>
                    <a:pt x="20448" y="11980"/>
                  </a:cubicBezTo>
                  <a:cubicBezTo>
                    <a:pt x="20513" y="11999"/>
                    <a:pt x="20569" y="12046"/>
                    <a:pt x="20625" y="12055"/>
                  </a:cubicBezTo>
                  <a:cubicBezTo>
                    <a:pt x="20634" y="11990"/>
                    <a:pt x="20634" y="11933"/>
                    <a:pt x="20615" y="11857"/>
                  </a:cubicBezTo>
                  <a:cubicBezTo>
                    <a:pt x="20587" y="11801"/>
                    <a:pt x="20523" y="11782"/>
                    <a:pt x="20467" y="11772"/>
                  </a:cubicBezTo>
                  <a:close/>
                  <a:moveTo>
                    <a:pt x="8171" y="11822"/>
                  </a:moveTo>
                  <a:cubicBezTo>
                    <a:pt x="8497" y="11943"/>
                    <a:pt x="8758" y="12249"/>
                    <a:pt x="8981" y="12528"/>
                  </a:cubicBezTo>
                  <a:cubicBezTo>
                    <a:pt x="9167" y="12770"/>
                    <a:pt x="9454" y="12956"/>
                    <a:pt x="9742" y="12956"/>
                  </a:cubicBezTo>
                  <a:cubicBezTo>
                    <a:pt x="9854" y="12956"/>
                    <a:pt x="9955" y="12930"/>
                    <a:pt x="10067" y="12864"/>
                  </a:cubicBezTo>
                  <a:cubicBezTo>
                    <a:pt x="10104" y="12846"/>
                    <a:pt x="10143" y="12854"/>
                    <a:pt x="10161" y="12892"/>
                  </a:cubicBezTo>
                  <a:cubicBezTo>
                    <a:pt x="10180" y="12919"/>
                    <a:pt x="10171" y="12966"/>
                    <a:pt x="10134" y="12985"/>
                  </a:cubicBezTo>
                  <a:cubicBezTo>
                    <a:pt x="10013" y="13059"/>
                    <a:pt x="9872" y="13086"/>
                    <a:pt x="9742" y="13086"/>
                  </a:cubicBezTo>
                  <a:cubicBezTo>
                    <a:pt x="9398" y="13086"/>
                    <a:pt x="9082" y="12874"/>
                    <a:pt x="8868" y="12613"/>
                  </a:cubicBezTo>
                  <a:cubicBezTo>
                    <a:pt x="8598" y="12260"/>
                    <a:pt x="8283" y="11906"/>
                    <a:pt x="7902" y="11906"/>
                  </a:cubicBezTo>
                  <a:cubicBezTo>
                    <a:pt x="7846" y="11906"/>
                    <a:pt x="7781" y="11914"/>
                    <a:pt x="7725" y="11933"/>
                  </a:cubicBezTo>
                  <a:cubicBezTo>
                    <a:pt x="7865" y="11933"/>
                    <a:pt x="8005" y="11980"/>
                    <a:pt x="8125" y="12054"/>
                  </a:cubicBezTo>
                  <a:cubicBezTo>
                    <a:pt x="8386" y="12203"/>
                    <a:pt x="8496" y="12473"/>
                    <a:pt x="8608" y="12696"/>
                  </a:cubicBezTo>
                  <a:cubicBezTo>
                    <a:pt x="8701" y="12900"/>
                    <a:pt x="8869" y="13096"/>
                    <a:pt x="9046" y="13236"/>
                  </a:cubicBezTo>
                  <a:cubicBezTo>
                    <a:pt x="9204" y="13338"/>
                    <a:pt x="9370" y="13422"/>
                    <a:pt x="9556" y="13487"/>
                  </a:cubicBezTo>
                  <a:cubicBezTo>
                    <a:pt x="9659" y="13506"/>
                    <a:pt x="9760" y="13515"/>
                    <a:pt x="9862" y="13515"/>
                  </a:cubicBezTo>
                  <a:cubicBezTo>
                    <a:pt x="10057" y="13515"/>
                    <a:pt x="10244" y="13476"/>
                    <a:pt x="10412" y="13383"/>
                  </a:cubicBezTo>
                  <a:cubicBezTo>
                    <a:pt x="10616" y="13272"/>
                    <a:pt x="10700" y="13012"/>
                    <a:pt x="10709" y="12751"/>
                  </a:cubicBezTo>
                  <a:cubicBezTo>
                    <a:pt x="10663" y="12788"/>
                    <a:pt x="10606" y="12816"/>
                    <a:pt x="10541" y="12816"/>
                  </a:cubicBezTo>
                  <a:cubicBezTo>
                    <a:pt x="10541" y="12816"/>
                    <a:pt x="10532" y="12816"/>
                    <a:pt x="10532" y="12816"/>
                  </a:cubicBezTo>
                  <a:cubicBezTo>
                    <a:pt x="10485" y="12816"/>
                    <a:pt x="10431" y="12808"/>
                    <a:pt x="10375" y="12789"/>
                  </a:cubicBezTo>
                  <a:cubicBezTo>
                    <a:pt x="10245" y="12733"/>
                    <a:pt x="10141" y="12640"/>
                    <a:pt x="10058" y="12640"/>
                  </a:cubicBezTo>
                  <a:cubicBezTo>
                    <a:pt x="10002" y="12631"/>
                    <a:pt x="9928" y="12677"/>
                    <a:pt x="9835" y="12715"/>
                  </a:cubicBezTo>
                  <a:cubicBezTo>
                    <a:pt x="9761" y="12733"/>
                    <a:pt x="9686" y="12742"/>
                    <a:pt x="9612" y="12751"/>
                  </a:cubicBezTo>
                  <a:cubicBezTo>
                    <a:pt x="9444" y="12751"/>
                    <a:pt x="9287" y="12677"/>
                    <a:pt x="9175" y="12538"/>
                  </a:cubicBezTo>
                  <a:cubicBezTo>
                    <a:pt x="9063" y="12398"/>
                    <a:pt x="9017" y="12259"/>
                    <a:pt x="9017" y="12138"/>
                  </a:cubicBezTo>
                  <a:cubicBezTo>
                    <a:pt x="9017" y="12110"/>
                    <a:pt x="9017" y="12082"/>
                    <a:pt x="9027" y="12054"/>
                  </a:cubicBezTo>
                  <a:cubicBezTo>
                    <a:pt x="8794" y="11961"/>
                    <a:pt x="8478" y="11850"/>
                    <a:pt x="8171" y="11822"/>
                  </a:cubicBezTo>
                  <a:close/>
                  <a:moveTo>
                    <a:pt x="13385" y="11822"/>
                  </a:moveTo>
                  <a:cubicBezTo>
                    <a:pt x="13079" y="11850"/>
                    <a:pt x="12754" y="11961"/>
                    <a:pt x="12531" y="12054"/>
                  </a:cubicBezTo>
                  <a:cubicBezTo>
                    <a:pt x="12531" y="12082"/>
                    <a:pt x="12540" y="12110"/>
                    <a:pt x="12540" y="12138"/>
                  </a:cubicBezTo>
                  <a:cubicBezTo>
                    <a:pt x="12540" y="12259"/>
                    <a:pt x="12484" y="12398"/>
                    <a:pt x="12382" y="12538"/>
                  </a:cubicBezTo>
                  <a:cubicBezTo>
                    <a:pt x="12261" y="12677"/>
                    <a:pt x="12112" y="12751"/>
                    <a:pt x="11945" y="12751"/>
                  </a:cubicBezTo>
                  <a:cubicBezTo>
                    <a:pt x="11871" y="12742"/>
                    <a:pt x="11796" y="12733"/>
                    <a:pt x="11721" y="12715"/>
                  </a:cubicBezTo>
                  <a:cubicBezTo>
                    <a:pt x="11629" y="12677"/>
                    <a:pt x="11554" y="12631"/>
                    <a:pt x="11498" y="12640"/>
                  </a:cubicBezTo>
                  <a:cubicBezTo>
                    <a:pt x="11498" y="12640"/>
                    <a:pt x="11499" y="12640"/>
                    <a:pt x="11490" y="12640"/>
                  </a:cubicBezTo>
                  <a:cubicBezTo>
                    <a:pt x="11406" y="12640"/>
                    <a:pt x="11313" y="12733"/>
                    <a:pt x="11183" y="12789"/>
                  </a:cubicBezTo>
                  <a:cubicBezTo>
                    <a:pt x="11117" y="12808"/>
                    <a:pt x="11071" y="12816"/>
                    <a:pt x="11025" y="12816"/>
                  </a:cubicBezTo>
                  <a:cubicBezTo>
                    <a:pt x="11016" y="12816"/>
                    <a:pt x="11015" y="12816"/>
                    <a:pt x="11015" y="12816"/>
                  </a:cubicBezTo>
                  <a:cubicBezTo>
                    <a:pt x="10950" y="12816"/>
                    <a:pt x="10894" y="12788"/>
                    <a:pt x="10847" y="12751"/>
                  </a:cubicBezTo>
                  <a:cubicBezTo>
                    <a:pt x="10847" y="13012"/>
                    <a:pt x="10932" y="13272"/>
                    <a:pt x="11146" y="13383"/>
                  </a:cubicBezTo>
                  <a:cubicBezTo>
                    <a:pt x="11304" y="13476"/>
                    <a:pt x="11499" y="13515"/>
                    <a:pt x="11685" y="13515"/>
                  </a:cubicBezTo>
                  <a:cubicBezTo>
                    <a:pt x="11797" y="13515"/>
                    <a:pt x="11898" y="13506"/>
                    <a:pt x="12000" y="13487"/>
                  </a:cubicBezTo>
                  <a:cubicBezTo>
                    <a:pt x="12186" y="13422"/>
                    <a:pt x="12354" y="13338"/>
                    <a:pt x="12512" y="13236"/>
                  </a:cubicBezTo>
                  <a:cubicBezTo>
                    <a:pt x="12689" y="13096"/>
                    <a:pt x="12855" y="12900"/>
                    <a:pt x="12948" y="12696"/>
                  </a:cubicBezTo>
                  <a:cubicBezTo>
                    <a:pt x="13059" y="12473"/>
                    <a:pt x="13164" y="12203"/>
                    <a:pt x="13424" y="12054"/>
                  </a:cubicBezTo>
                  <a:cubicBezTo>
                    <a:pt x="13554" y="11980"/>
                    <a:pt x="13692" y="11933"/>
                    <a:pt x="13831" y="11933"/>
                  </a:cubicBezTo>
                  <a:cubicBezTo>
                    <a:pt x="13776" y="11914"/>
                    <a:pt x="13712" y="11906"/>
                    <a:pt x="13656" y="11906"/>
                  </a:cubicBezTo>
                  <a:cubicBezTo>
                    <a:pt x="13275" y="11906"/>
                    <a:pt x="12957" y="12260"/>
                    <a:pt x="12688" y="12613"/>
                  </a:cubicBezTo>
                  <a:cubicBezTo>
                    <a:pt x="12474" y="12874"/>
                    <a:pt x="12160" y="13086"/>
                    <a:pt x="11816" y="13086"/>
                  </a:cubicBezTo>
                  <a:cubicBezTo>
                    <a:pt x="11685" y="13086"/>
                    <a:pt x="11546" y="13059"/>
                    <a:pt x="11416" y="12985"/>
                  </a:cubicBezTo>
                  <a:cubicBezTo>
                    <a:pt x="11388" y="12966"/>
                    <a:pt x="11378" y="12919"/>
                    <a:pt x="11397" y="12892"/>
                  </a:cubicBezTo>
                  <a:cubicBezTo>
                    <a:pt x="11415" y="12854"/>
                    <a:pt x="11452" y="12846"/>
                    <a:pt x="11490" y="12864"/>
                  </a:cubicBezTo>
                  <a:cubicBezTo>
                    <a:pt x="11592" y="12930"/>
                    <a:pt x="11704" y="12956"/>
                    <a:pt x="11816" y="12956"/>
                  </a:cubicBezTo>
                  <a:cubicBezTo>
                    <a:pt x="12104" y="12956"/>
                    <a:pt x="12391" y="12770"/>
                    <a:pt x="12577" y="12528"/>
                  </a:cubicBezTo>
                  <a:cubicBezTo>
                    <a:pt x="12800" y="12249"/>
                    <a:pt x="13051" y="11943"/>
                    <a:pt x="13385" y="11822"/>
                  </a:cubicBezTo>
                  <a:close/>
                  <a:moveTo>
                    <a:pt x="20710" y="11855"/>
                  </a:moveTo>
                  <a:cubicBezTo>
                    <a:pt x="20701" y="11858"/>
                    <a:pt x="20693" y="11864"/>
                    <a:pt x="20688" y="11876"/>
                  </a:cubicBezTo>
                  <a:cubicBezTo>
                    <a:pt x="20688" y="11998"/>
                    <a:pt x="20818" y="12072"/>
                    <a:pt x="20800" y="12212"/>
                  </a:cubicBezTo>
                  <a:cubicBezTo>
                    <a:pt x="20800" y="12278"/>
                    <a:pt x="20725" y="12288"/>
                    <a:pt x="20679" y="12325"/>
                  </a:cubicBezTo>
                  <a:cubicBezTo>
                    <a:pt x="20669" y="12372"/>
                    <a:pt x="20651" y="12446"/>
                    <a:pt x="20716" y="12474"/>
                  </a:cubicBezTo>
                  <a:cubicBezTo>
                    <a:pt x="20782" y="12493"/>
                    <a:pt x="20857" y="12465"/>
                    <a:pt x="20894" y="12419"/>
                  </a:cubicBezTo>
                  <a:cubicBezTo>
                    <a:pt x="20950" y="12306"/>
                    <a:pt x="20958" y="12175"/>
                    <a:pt x="20921" y="12053"/>
                  </a:cubicBezTo>
                  <a:cubicBezTo>
                    <a:pt x="20800" y="11885"/>
                    <a:pt x="20800" y="11886"/>
                    <a:pt x="20800" y="11886"/>
                  </a:cubicBezTo>
                  <a:cubicBezTo>
                    <a:pt x="20779" y="11872"/>
                    <a:pt x="20738" y="11847"/>
                    <a:pt x="20710" y="11855"/>
                  </a:cubicBezTo>
                  <a:close/>
                  <a:moveTo>
                    <a:pt x="19380" y="11886"/>
                  </a:moveTo>
                  <a:cubicBezTo>
                    <a:pt x="19268" y="11942"/>
                    <a:pt x="19176" y="11998"/>
                    <a:pt x="19092" y="12110"/>
                  </a:cubicBezTo>
                  <a:cubicBezTo>
                    <a:pt x="18898" y="12175"/>
                    <a:pt x="19093" y="11978"/>
                    <a:pt x="18963" y="11941"/>
                  </a:cubicBezTo>
                  <a:cubicBezTo>
                    <a:pt x="18926" y="11932"/>
                    <a:pt x="18871" y="11885"/>
                    <a:pt x="18834" y="11941"/>
                  </a:cubicBezTo>
                  <a:cubicBezTo>
                    <a:pt x="18806" y="11997"/>
                    <a:pt x="18787" y="12072"/>
                    <a:pt x="18815" y="12137"/>
                  </a:cubicBezTo>
                  <a:cubicBezTo>
                    <a:pt x="18852" y="12230"/>
                    <a:pt x="18926" y="12314"/>
                    <a:pt x="19028" y="12323"/>
                  </a:cubicBezTo>
                  <a:cubicBezTo>
                    <a:pt x="19037" y="12435"/>
                    <a:pt x="19074" y="12585"/>
                    <a:pt x="19185" y="12659"/>
                  </a:cubicBezTo>
                  <a:cubicBezTo>
                    <a:pt x="19297" y="12743"/>
                    <a:pt x="19287" y="12882"/>
                    <a:pt x="19260" y="12994"/>
                  </a:cubicBezTo>
                  <a:cubicBezTo>
                    <a:pt x="19195" y="13059"/>
                    <a:pt x="19139" y="13115"/>
                    <a:pt x="19047" y="13097"/>
                  </a:cubicBezTo>
                  <a:cubicBezTo>
                    <a:pt x="18991" y="13097"/>
                    <a:pt x="18908" y="13069"/>
                    <a:pt x="18898" y="12985"/>
                  </a:cubicBezTo>
                  <a:cubicBezTo>
                    <a:pt x="18889" y="12919"/>
                    <a:pt x="18972" y="12920"/>
                    <a:pt x="18999" y="12874"/>
                  </a:cubicBezTo>
                  <a:cubicBezTo>
                    <a:pt x="19018" y="12818"/>
                    <a:pt x="18972" y="12771"/>
                    <a:pt x="18935" y="12715"/>
                  </a:cubicBezTo>
                  <a:cubicBezTo>
                    <a:pt x="18870" y="12659"/>
                    <a:pt x="18796" y="12725"/>
                    <a:pt x="18750" y="12781"/>
                  </a:cubicBezTo>
                  <a:cubicBezTo>
                    <a:pt x="18685" y="12874"/>
                    <a:pt x="18749" y="12994"/>
                    <a:pt x="18777" y="13097"/>
                  </a:cubicBezTo>
                  <a:cubicBezTo>
                    <a:pt x="18796" y="13209"/>
                    <a:pt x="18759" y="13321"/>
                    <a:pt x="18676" y="13414"/>
                  </a:cubicBezTo>
                  <a:cubicBezTo>
                    <a:pt x="18648" y="13479"/>
                    <a:pt x="18555" y="13535"/>
                    <a:pt x="18574" y="13600"/>
                  </a:cubicBezTo>
                  <a:cubicBezTo>
                    <a:pt x="18694" y="13591"/>
                    <a:pt x="18824" y="13507"/>
                    <a:pt x="18870" y="13386"/>
                  </a:cubicBezTo>
                  <a:cubicBezTo>
                    <a:pt x="18953" y="13190"/>
                    <a:pt x="19204" y="13330"/>
                    <a:pt x="19324" y="13180"/>
                  </a:cubicBezTo>
                  <a:cubicBezTo>
                    <a:pt x="19389" y="13078"/>
                    <a:pt x="19473" y="12985"/>
                    <a:pt x="19455" y="12846"/>
                  </a:cubicBezTo>
                  <a:cubicBezTo>
                    <a:pt x="19446" y="12771"/>
                    <a:pt x="19529" y="12771"/>
                    <a:pt x="19575" y="12771"/>
                  </a:cubicBezTo>
                  <a:cubicBezTo>
                    <a:pt x="19658" y="12715"/>
                    <a:pt x="19742" y="12613"/>
                    <a:pt x="19742" y="12492"/>
                  </a:cubicBezTo>
                  <a:cubicBezTo>
                    <a:pt x="19742" y="12436"/>
                    <a:pt x="19705" y="12351"/>
                    <a:pt x="19649" y="12314"/>
                  </a:cubicBezTo>
                  <a:cubicBezTo>
                    <a:pt x="19593" y="12286"/>
                    <a:pt x="19509" y="12286"/>
                    <a:pt x="19463" y="12333"/>
                  </a:cubicBezTo>
                  <a:cubicBezTo>
                    <a:pt x="19426" y="12407"/>
                    <a:pt x="19520" y="12454"/>
                    <a:pt x="19520" y="12519"/>
                  </a:cubicBezTo>
                  <a:cubicBezTo>
                    <a:pt x="19510" y="12547"/>
                    <a:pt x="19482" y="12547"/>
                    <a:pt x="19463" y="12566"/>
                  </a:cubicBezTo>
                  <a:cubicBezTo>
                    <a:pt x="19361" y="12622"/>
                    <a:pt x="19297" y="12529"/>
                    <a:pt x="19214" y="12473"/>
                  </a:cubicBezTo>
                  <a:cubicBezTo>
                    <a:pt x="19149" y="12324"/>
                    <a:pt x="19232" y="12184"/>
                    <a:pt x="19334" y="12072"/>
                  </a:cubicBezTo>
                  <a:cubicBezTo>
                    <a:pt x="19371" y="12053"/>
                    <a:pt x="19408" y="12044"/>
                    <a:pt x="19427" y="11998"/>
                  </a:cubicBezTo>
                  <a:cubicBezTo>
                    <a:pt x="19436" y="11951"/>
                    <a:pt x="19426" y="11895"/>
                    <a:pt x="19380" y="11886"/>
                  </a:cubicBezTo>
                  <a:close/>
                  <a:moveTo>
                    <a:pt x="7121" y="11887"/>
                  </a:moveTo>
                  <a:cubicBezTo>
                    <a:pt x="6981" y="11887"/>
                    <a:pt x="6832" y="11961"/>
                    <a:pt x="6711" y="12073"/>
                  </a:cubicBezTo>
                  <a:cubicBezTo>
                    <a:pt x="6600" y="12185"/>
                    <a:pt x="6517" y="12335"/>
                    <a:pt x="6517" y="12484"/>
                  </a:cubicBezTo>
                  <a:cubicBezTo>
                    <a:pt x="6517" y="12856"/>
                    <a:pt x="6692" y="13126"/>
                    <a:pt x="6943" y="13340"/>
                  </a:cubicBezTo>
                  <a:cubicBezTo>
                    <a:pt x="7128" y="13507"/>
                    <a:pt x="7371" y="13638"/>
                    <a:pt x="7603" y="13750"/>
                  </a:cubicBezTo>
                  <a:cubicBezTo>
                    <a:pt x="7557" y="13704"/>
                    <a:pt x="7510" y="13665"/>
                    <a:pt x="7482" y="13627"/>
                  </a:cubicBezTo>
                  <a:cubicBezTo>
                    <a:pt x="7343" y="13469"/>
                    <a:pt x="7268" y="13284"/>
                    <a:pt x="7268" y="13089"/>
                  </a:cubicBezTo>
                  <a:cubicBezTo>
                    <a:pt x="7268" y="13033"/>
                    <a:pt x="7268" y="12966"/>
                    <a:pt x="7286" y="12910"/>
                  </a:cubicBezTo>
                  <a:cubicBezTo>
                    <a:pt x="7305" y="12808"/>
                    <a:pt x="7370" y="12687"/>
                    <a:pt x="7472" y="12594"/>
                  </a:cubicBezTo>
                  <a:cubicBezTo>
                    <a:pt x="7528" y="12539"/>
                    <a:pt x="7603" y="12482"/>
                    <a:pt x="7687" y="12454"/>
                  </a:cubicBezTo>
                  <a:cubicBezTo>
                    <a:pt x="7631" y="12445"/>
                    <a:pt x="7565" y="12435"/>
                    <a:pt x="7518" y="12435"/>
                  </a:cubicBezTo>
                  <a:cubicBezTo>
                    <a:pt x="7472" y="12435"/>
                    <a:pt x="7426" y="12435"/>
                    <a:pt x="7408" y="12454"/>
                  </a:cubicBezTo>
                  <a:cubicBezTo>
                    <a:pt x="7371" y="12463"/>
                    <a:pt x="7342" y="12521"/>
                    <a:pt x="7258" y="12567"/>
                  </a:cubicBezTo>
                  <a:cubicBezTo>
                    <a:pt x="7240" y="12577"/>
                    <a:pt x="7204" y="12576"/>
                    <a:pt x="7185" y="12558"/>
                  </a:cubicBezTo>
                  <a:cubicBezTo>
                    <a:pt x="7139" y="12502"/>
                    <a:pt x="7121" y="12436"/>
                    <a:pt x="7121" y="12380"/>
                  </a:cubicBezTo>
                  <a:cubicBezTo>
                    <a:pt x="7121" y="12259"/>
                    <a:pt x="7175" y="12148"/>
                    <a:pt x="7268" y="12083"/>
                  </a:cubicBezTo>
                  <a:cubicBezTo>
                    <a:pt x="7295" y="12045"/>
                    <a:pt x="7315" y="12007"/>
                    <a:pt x="7343" y="11969"/>
                  </a:cubicBezTo>
                  <a:cubicBezTo>
                    <a:pt x="7278" y="11913"/>
                    <a:pt x="7204" y="11887"/>
                    <a:pt x="7121" y="11887"/>
                  </a:cubicBezTo>
                  <a:close/>
                  <a:moveTo>
                    <a:pt x="14435" y="11887"/>
                  </a:moveTo>
                  <a:cubicBezTo>
                    <a:pt x="14351" y="11887"/>
                    <a:pt x="14277" y="11913"/>
                    <a:pt x="14211" y="11969"/>
                  </a:cubicBezTo>
                  <a:cubicBezTo>
                    <a:pt x="14239" y="12007"/>
                    <a:pt x="14258" y="12045"/>
                    <a:pt x="14286" y="12083"/>
                  </a:cubicBezTo>
                  <a:cubicBezTo>
                    <a:pt x="14379" y="12148"/>
                    <a:pt x="14435" y="12259"/>
                    <a:pt x="14435" y="12380"/>
                  </a:cubicBezTo>
                  <a:cubicBezTo>
                    <a:pt x="14435" y="12436"/>
                    <a:pt x="14417" y="12502"/>
                    <a:pt x="14370" y="12558"/>
                  </a:cubicBezTo>
                  <a:cubicBezTo>
                    <a:pt x="14352" y="12576"/>
                    <a:pt x="14313" y="12577"/>
                    <a:pt x="14286" y="12567"/>
                  </a:cubicBezTo>
                  <a:cubicBezTo>
                    <a:pt x="14211" y="12521"/>
                    <a:pt x="14184" y="12463"/>
                    <a:pt x="14147" y="12454"/>
                  </a:cubicBezTo>
                  <a:cubicBezTo>
                    <a:pt x="14119" y="12435"/>
                    <a:pt x="14081" y="12435"/>
                    <a:pt x="14035" y="12435"/>
                  </a:cubicBezTo>
                  <a:cubicBezTo>
                    <a:pt x="13979" y="12435"/>
                    <a:pt x="13923" y="12445"/>
                    <a:pt x="13867" y="12454"/>
                  </a:cubicBezTo>
                  <a:cubicBezTo>
                    <a:pt x="13950" y="12482"/>
                    <a:pt x="14025" y="12539"/>
                    <a:pt x="14081" y="12594"/>
                  </a:cubicBezTo>
                  <a:cubicBezTo>
                    <a:pt x="14183" y="12687"/>
                    <a:pt x="14248" y="12808"/>
                    <a:pt x="14267" y="12910"/>
                  </a:cubicBezTo>
                  <a:cubicBezTo>
                    <a:pt x="14276" y="12966"/>
                    <a:pt x="14286" y="13033"/>
                    <a:pt x="14286" y="13089"/>
                  </a:cubicBezTo>
                  <a:cubicBezTo>
                    <a:pt x="14286" y="13284"/>
                    <a:pt x="14211" y="13469"/>
                    <a:pt x="14071" y="13627"/>
                  </a:cubicBezTo>
                  <a:cubicBezTo>
                    <a:pt x="14034" y="13665"/>
                    <a:pt x="13998" y="13704"/>
                    <a:pt x="13951" y="13750"/>
                  </a:cubicBezTo>
                  <a:cubicBezTo>
                    <a:pt x="14184" y="13638"/>
                    <a:pt x="14416" y="13507"/>
                    <a:pt x="14611" y="13340"/>
                  </a:cubicBezTo>
                  <a:cubicBezTo>
                    <a:pt x="14863" y="13126"/>
                    <a:pt x="15041" y="12856"/>
                    <a:pt x="15041" y="12484"/>
                  </a:cubicBezTo>
                  <a:cubicBezTo>
                    <a:pt x="15041" y="12335"/>
                    <a:pt x="14957" y="12185"/>
                    <a:pt x="14846" y="12073"/>
                  </a:cubicBezTo>
                  <a:cubicBezTo>
                    <a:pt x="14725" y="11961"/>
                    <a:pt x="14575" y="11887"/>
                    <a:pt x="14435" y="11887"/>
                  </a:cubicBezTo>
                  <a:close/>
                  <a:moveTo>
                    <a:pt x="6145" y="12064"/>
                  </a:moveTo>
                  <a:cubicBezTo>
                    <a:pt x="5875" y="12101"/>
                    <a:pt x="5604" y="12473"/>
                    <a:pt x="5427" y="12686"/>
                  </a:cubicBezTo>
                  <a:cubicBezTo>
                    <a:pt x="5278" y="12882"/>
                    <a:pt x="5185" y="13041"/>
                    <a:pt x="4934" y="13152"/>
                  </a:cubicBezTo>
                  <a:cubicBezTo>
                    <a:pt x="4878" y="13171"/>
                    <a:pt x="4823" y="13189"/>
                    <a:pt x="4767" y="13208"/>
                  </a:cubicBezTo>
                  <a:cubicBezTo>
                    <a:pt x="4748" y="13217"/>
                    <a:pt x="4721" y="13227"/>
                    <a:pt x="4693" y="13245"/>
                  </a:cubicBezTo>
                  <a:cubicBezTo>
                    <a:pt x="4944" y="13236"/>
                    <a:pt x="5167" y="13200"/>
                    <a:pt x="5381" y="13033"/>
                  </a:cubicBezTo>
                  <a:cubicBezTo>
                    <a:pt x="5539" y="12912"/>
                    <a:pt x="5726" y="12678"/>
                    <a:pt x="5977" y="12659"/>
                  </a:cubicBezTo>
                  <a:cubicBezTo>
                    <a:pt x="5995" y="12659"/>
                    <a:pt x="6004" y="12669"/>
                    <a:pt x="6013" y="12678"/>
                  </a:cubicBezTo>
                  <a:cubicBezTo>
                    <a:pt x="6013" y="12660"/>
                    <a:pt x="6013" y="12650"/>
                    <a:pt x="6013" y="12631"/>
                  </a:cubicBezTo>
                  <a:cubicBezTo>
                    <a:pt x="6013" y="12436"/>
                    <a:pt x="6061" y="12240"/>
                    <a:pt x="6145" y="12064"/>
                  </a:cubicBezTo>
                  <a:close/>
                  <a:moveTo>
                    <a:pt x="7714" y="12064"/>
                  </a:moveTo>
                  <a:cubicBezTo>
                    <a:pt x="7593" y="12064"/>
                    <a:pt x="7471" y="12103"/>
                    <a:pt x="7359" y="12186"/>
                  </a:cubicBezTo>
                  <a:cubicBezTo>
                    <a:pt x="7359" y="12186"/>
                    <a:pt x="7351" y="12186"/>
                    <a:pt x="7351" y="12186"/>
                  </a:cubicBezTo>
                  <a:cubicBezTo>
                    <a:pt x="7351" y="12186"/>
                    <a:pt x="7351" y="12186"/>
                    <a:pt x="7342" y="12196"/>
                  </a:cubicBezTo>
                  <a:cubicBezTo>
                    <a:pt x="7304" y="12205"/>
                    <a:pt x="7249" y="12308"/>
                    <a:pt x="7249" y="12382"/>
                  </a:cubicBezTo>
                  <a:cubicBezTo>
                    <a:pt x="7249" y="12391"/>
                    <a:pt x="7249" y="12401"/>
                    <a:pt x="7249" y="12401"/>
                  </a:cubicBezTo>
                  <a:cubicBezTo>
                    <a:pt x="7277" y="12382"/>
                    <a:pt x="7305" y="12352"/>
                    <a:pt x="7351" y="12334"/>
                  </a:cubicBezTo>
                  <a:cubicBezTo>
                    <a:pt x="7398" y="12306"/>
                    <a:pt x="7462" y="12297"/>
                    <a:pt x="7518" y="12297"/>
                  </a:cubicBezTo>
                  <a:cubicBezTo>
                    <a:pt x="7649" y="12297"/>
                    <a:pt x="7789" y="12335"/>
                    <a:pt x="7882" y="12373"/>
                  </a:cubicBezTo>
                  <a:cubicBezTo>
                    <a:pt x="7938" y="12391"/>
                    <a:pt x="7985" y="12409"/>
                    <a:pt x="8022" y="12428"/>
                  </a:cubicBezTo>
                  <a:cubicBezTo>
                    <a:pt x="8040" y="12437"/>
                    <a:pt x="8059" y="12438"/>
                    <a:pt x="8077" y="12447"/>
                  </a:cubicBezTo>
                  <a:cubicBezTo>
                    <a:pt x="8086" y="12447"/>
                    <a:pt x="8087" y="12447"/>
                    <a:pt x="8087" y="12447"/>
                  </a:cubicBezTo>
                  <a:cubicBezTo>
                    <a:pt x="8087" y="12447"/>
                    <a:pt x="8096" y="12447"/>
                    <a:pt x="8096" y="12447"/>
                  </a:cubicBezTo>
                  <a:cubicBezTo>
                    <a:pt x="8096" y="12447"/>
                    <a:pt x="8096" y="12456"/>
                    <a:pt x="8096" y="12456"/>
                  </a:cubicBezTo>
                  <a:cubicBezTo>
                    <a:pt x="8105" y="12456"/>
                    <a:pt x="8105" y="12456"/>
                    <a:pt x="8105" y="12456"/>
                  </a:cubicBezTo>
                  <a:cubicBezTo>
                    <a:pt x="8105" y="12456"/>
                    <a:pt x="8104" y="12455"/>
                    <a:pt x="8114" y="12465"/>
                  </a:cubicBezTo>
                  <a:cubicBezTo>
                    <a:pt x="8114" y="12465"/>
                    <a:pt x="8114" y="12465"/>
                    <a:pt x="8123" y="12474"/>
                  </a:cubicBezTo>
                  <a:cubicBezTo>
                    <a:pt x="8123" y="12474"/>
                    <a:pt x="8123" y="12484"/>
                    <a:pt x="8123" y="12484"/>
                  </a:cubicBezTo>
                  <a:cubicBezTo>
                    <a:pt x="8263" y="12567"/>
                    <a:pt x="8384" y="12670"/>
                    <a:pt x="8496" y="12772"/>
                  </a:cubicBezTo>
                  <a:cubicBezTo>
                    <a:pt x="8496" y="12772"/>
                    <a:pt x="8487" y="12763"/>
                    <a:pt x="8487" y="12763"/>
                  </a:cubicBezTo>
                  <a:cubicBezTo>
                    <a:pt x="8375" y="12521"/>
                    <a:pt x="8272" y="12288"/>
                    <a:pt x="8058" y="12167"/>
                  </a:cubicBezTo>
                  <a:cubicBezTo>
                    <a:pt x="7947" y="12102"/>
                    <a:pt x="7825" y="12064"/>
                    <a:pt x="7714" y="12064"/>
                  </a:cubicBezTo>
                  <a:close/>
                  <a:moveTo>
                    <a:pt x="13841" y="12064"/>
                  </a:moveTo>
                  <a:cubicBezTo>
                    <a:pt x="13729" y="12064"/>
                    <a:pt x="13608" y="12102"/>
                    <a:pt x="13497" y="12167"/>
                  </a:cubicBezTo>
                  <a:cubicBezTo>
                    <a:pt x="13284" y="12288"/>
                    <a:pt x="13181" y="12521"/>
                    <a:pt x="13070" y="12763"/>
                  </a:cubicBezTo>
                  <a:cubicBezTo>
                    <a:pt x="13070" y="12763"/>
                    <a:pt x="13061" y="12772"/>
                    <a:pt x="13061" y="12772"/>
                  </a:cubicBezTo>
                  <a:cubicBezTo>
                    <a:pt x="13172" y="12670"/>
                    <a:pt x="13294" y="12567"/>
                    <a:pt x="13424" y="12484"/>
                  </a:cubicBezTo>
                  <a:cubicBezTo>
                    <a:pt x="13424" y="12484"/>
                    <a:pt x="13434" y="12484"/>
                    <a:pt x="13434" y="12484"/>
                  </a:cubicBezTo>
                  <a:cubicBezTo>
                    <a:pt x="13434" y="12484"/>
                    <a:pt x="13434" y="12474"/>
                    <a:pt x="13434" y="12474"/>
                  </a:cubicBezTo>
                  <a:cubicBezTo>
                    <a:pt x="13434" y="12465"/>
                    <a:pt x="13442" y="12465"/>
                    <a:pt x="13442" y="12465"/>
                  </a:cubicBezTo>
                  <a:cubicBezTo>
                    <a:pt x="13442" y="12455"/>
                    <a:pt x="13442" y="12456"/>
                    <a:pt x="13451" y="12456"/>
                  </a:cubicBezTo>
                  <a:cubicBezTo>
                    <a:pt x="13451" y="12456"/>
                    <a:pt x="13461" y="12447"/>
                    <a:pt x="13461" y="12447"/>
                  </a:cubicBezTo>
                  <a:cubicBezTo>
                    <a:pt x="13461" y="12447"/>
                    <a:pt x="13461" y="12447"/>
                    <a:pt x="13470" y="12447"/>
                  </a:cubicBezTo>
                  <a:cubicBezTo>
                    <a:pt x="13489" y="12438"/>
                    <a:pt x="13507" y="12437"/>
                    <a:pt x="13525" y="12428"/>
                  </a:cubicBezTo>
                  <a:cubicBezTo>
                    <a:pt x="13572" y="12409"/>
                    <a:pt x="13617" y="12391"/>
                    <a:pt x="13663" y="12373"/>
                  </a:cubicBezTo>
                  <a:cubicBezTo>
                    <a:pt x="13756" y="12335"/>
                    <a:pt x="13905" y="12297"/>
                    <a:pt x="14035" y="12297"/>
                  </a:cubicBezTo>
                  <a:cubicBezTo>
                    <a:pt x="14091" y="12297"/>
                    <a:pt x="14146" y="12306"/>
                    <a:pt x="14202" y="12334"/>
                  </a:cubicBezTo>
                  <a:cubicBezTo>
                    <a:pt x="14248" y="12352"/>
                    <a:pt x="14275" y="12382"/>
                    <a:pt x="14303" y="12401"/>
                  </a:cubicBezTo>
                  <a:cubicBezTo>
                    <a:pt x="14303" y="12401"/>
                    <a:pt x="14303" y="12391"/>
                    <a:pt x="14303" y="12382"/>
                  </a:cubicBezTo>
                  <a:cubicBezTo>
                    <a:pt x="14303" y="12308"/>
                    <a:pt x="14248" y="12205"/>
                    <a:pt x="14202" y="12196"/>
                  </a:cubicBezTo>
                  <a:cubicBezTo>
                    <a:pt x="14202" y="12186"/>
                    <a:pt x="14202" y="12186"/>
                    <a:pt x="14193" y="12186"/>
                  </a:cubicBezTo>
                  <a:cubicBezTo>
                    <a:pt x="14081" y="12103"/>
                    <a:pt x="13961" y="12064"/>
                    <a:pt x="13841" y="12064"/>
                  </a:cubicBezTo>
                  <a:close/>
                  <a:moveTo>
                    <a:pt x="15405" y="12064"/>
                  </a:moveTo>
                  <a:cubicBezTo>
                    <a:pt x="15497" y="12240"/>
                    <a:pt x="15543" y="12436"/>
                    <a:pt x="15543" y="12631"/>
                  </a:cubicBezTo>
                  <a:cubicBezTo>
                    <a:pt x="15543" y="12650"/>
                    <a:pt x="15543" y="12660"/>
                    <a:pt x="15543" y="12678"/>
                  </a:cubicBezTo>
                  <a:cubicBezTo>
                    <a:pt x="15553" y="12669"/>
                    <a:pt x="15561" y="12659"/>
                    <a:pt x="15571" y="12659"/>
                  </a:cubicBezTo>
                  <a:cubicBezTo>
                    <a:pt x="15830" y="12678"/>
                    <a:pt x="16007" y="12912"/>
                    <a:pt x="16174" y="13033"/>
                  </a:cubicBezTo>
                  <a:cubicBezTo>
                    <a:pt x="16378" y="13200"/>
                    <a:pt x="16610" y="13236"/>
                    <a:pt x="16860" y="13245"/>
                  </a:cubicBezTo>
                  <a:cubicBezTo>
                    <a:pt x="16832" y="13227"/>
                    <a:pt x="16805" y="13217"/>
                    <a:pt x="16786" y="13208"/>
                  </a:cubicBezTo>
                  <a:cubicBezTo>
                    <a:pt x="16730" y="13189"/>
                    <a:pt x="16673" y="13171"/>
                    <a:pt x="16618" y="13152"/>
                  </a:cubicBezTo>
                  <a:cubicBezTo>
                    <a:pt x="16368" y="13041"/>
                    <a:pt x="16276" y="12882"/>
                    <a:pt x="16119" y="12686"/>
                  </a:cubicBezTo>
                  <a:cubicBezTo>
                    <a:pt x="15952" y="12473"/>
                    <a:pt x="15683" y="12101"/>
                    <a:pt x="15405" y="12064"/>
                  </a:cubicBezTo>
                  <a:close/>
                  <a:moveTo>
                    <a:pt x="1338" y="12111"/>
                  </a:moveTo>
                  <a:cubicBezTo>
                    <a:pt x="1180" y="12120"/>
                    <a:pt x="1042" y="12167"/>
                    <a:pt x="958" y="12278"/>
                  </a:cubicBezTo>
                  <a:cubicBezTo>
                    <a:pt x="912" y="12381"/>
                    <a:pt x="884" y="12501"/>
                    <a:pt x="977" y="12604"/>
                  </a:cubicBezTo>
                  <a:cubicBezTo>
                    <a:pt x="1023" y="12613"/>
                    <a:pt x="1079" y="12641"/>
                    <a:pt x="1125" y="12613"/>
                  </a:cubicBezTo>
                  <a:cubicBezTo>
                    <a:pt x="1246" y="12595"/>
                    <a:pt x="1236" y="12465"/>
                    <a:pt x="1273" y="12381"/>
                  </a:cubicBezTo>
                  <a:cubicBezTo>
                    <a:pt x="1385" y="12362"/>
                    <a:pt x="1478" y="12437"/>
                    <a:pt x="1552" y="12493"/>
                  </a:cubicBezTo>
                  <a:cubicBezTo>
                    <a:pt x="1617" y="12558"/>
                    <a:pt x="1682" y="12632"/>
                    <a:pt x="1672" y="12735"/>
                  </a:cubicBezTo>
                  <a:cubicBezTo>
                    <a:pt x="1737" y="12772"/>
                    <a:pt x="1811" y="12828"/>
                    <a:pt x="1895" y="12818"/>
                  </a:cubicBezTo>
                  <a:cubicBezTo>
                    <a:pt x="1923" y="12688"/>
                    <a:pt x="1867" y="12548"/>
                    <a:pt x="1811" y="12436"/>
                  </a:cubicBezTo>
                  <a:cubicBezTo>
                    <a:pt x="1709" y="12232"/>
                    <a:pt x="1533" y="12139"/>
                    <a:pt x="1338" y="12111"/>
                  </a:cubicBezTo>
                  <a:close/>
                  <a:moveTo>
                    <a:pt x="2658" y="12392"/>
                  </a:moveTo>
                  <a:cubicBezTo>
                    <a:pt x="2638" y="12390"/>
                    <a:pt x="2616" y="12394"/>
                    <a:pt x="2592" y="12406"/>
                  </a:cubicBezTo>
                  <a:cubicBezTo>
                    <a:pt x="2583" y="12434"/>
                    <a:pt x="2536" y="12471"/>
                    <a:pt x="2555" y="12518"/>
                  </a:cubicBezTo>
                  <a:cubicBezTo>
                    <a:pt x="2564" y="12574"/>
                    <a:pt x="2629" y="12573"/>
                    <a:pt x="2657" y="12601"/>
                  </a:cubicBezTo>
                  <a:cubicBezTo>
                    <a:pt x="2657" y="12639"/>
                    <a:pt x="2639" y="12676"/>
                    <a:pt x="2611" y="12704"/>
                  </a:cubicBezTo>
                  <a:cubicBezTo>
                    <a:pt x="2528" y="12713"/>
                    <a:pt x="2546" y="12817"/>
                    <a:pt x="2500" y="12873"/>
                  </a:cubicBezTo>
                  <a:cubicBezTo>
                    <a:pt x="2527" y="12873"/>
                    <a:pt x="2565" y="12882"/>
                    <a:pt x="2592" y="12901"/>
                  </a:cubicBezTo>
                  <a:cubicBezTo>
                    <a:pt x="2620" y="13088"/>
                    <a:pt x="2816" y="13097"/>
                    <a:pt x="2918" y="13218"/>
                  </a:cubicBezTo>
                  <a:cubicBezTo>
                    <a:pt x="2937" y="13200"/>
                    <a:pt x="2936" y="13199"/>
                    <a:pt x="2936" y="13199"/>
                  </a:cubicBezTo>
                  <a:cubicBezTo>
                    <a:pt x="2927" y="13078"/>
                    <a:pt x="2872" y="12976"/>
                    <a:pt x="2788" y="12882"/>
                  </a:cubicBezTo>
                  <a:cubicBezTo>
                    <a:pt x="2751" y="12751"/>
                    <a:pt x="2862" y="12639"/>
                    <a:pt x="2788" y="12508"/>
                  </a:cubicBezTo>
                  <a:cubicBezTo>
                    <a:pt x="2767" y="12452"/>
                    <a:pt x="2720" y="12396"/>
                    <a:pt x="2658" y="12392"/>
                  </a:cubicBezTo>
                  <a:close/>
                  <a:moveTo>
                    <a:pt x="1366" y="12467"/>
                  </a:moveTo>
                  <a:cubicBezTo>
                    <a:pt x="1355" y="12470"/>
                    <a:pt x="1345" y="12480"/>
                    <a:pt x="1338" y="12499"/>
                  </a:cubicBezTo>
                  <a:cubicBezTo>
                    <a:pt x="1450" y="12574"/>
                    <a:pt x="1451" y="12573"/>
                    <a:pt x="1451" y="12573"/>
                  </a:cubicBezTo>
                  <a:cubicBezTo>
                    <a:pt x="1488" y="12620"/>
                    <a:pt x="1488" y="12732"/>
                    <a:pt x="1572" y="12713"/>
                  </a:cubicBezTo>
                  <a:cubicBezTo>
                    <a:pt x="1554" y="12639"/>
                    <a:pt x="1553" y="12639"/>
                    <a:pt x="1553" y="12639"/>
                  </a:cubicBezTo>
                  <a:cubicBezTo>
                    <a:pt x="1479" y="12508"/>
                    <a:pt x="1478" y="12508"/>
                    <a:pt x="1478" y="12508"/>
                  </a:cubicBezTo>
                  <a:cubicBezTo>
                    <a:pt x="1450" y="12501"/>
                    <a:pt x="1401" y="12457"/>
                    <a:pt x="1366" y="12467"/>
                  </a:cubicBezTo>
                  <a:close/>
                  <a:moveTo>
                    <a:pt x="20308" y="12534"/>
                  </a:moveTo>
                  <a:cubicBezTo>
                    <a:pt x="20207" y="12530"/>
                    <a:pt x="20103" y="12553"/>
                    <a:pt x="20020" y="12594"/>
                  </a:cubicBezTo>
                  <a:cubicBezTo>
                    <a:pt x="19825" y="12659"/>
                    <a:pt x="19759" y="12854"/>
                    <a:pt x="19648" y="13002"/>
                  </a:cubicBezTo>
                  <a:cubicBezTo>
                    <a:pt x="19629" y="13142"/>
                    <a:pt x="19555" y="13263"/>
                    <a:pt x="19593" y="13383"/>
                  </a:cubicBezTo>
                  <a:cubicBezTo>
                    <a:pt x="19667" y="13374"/>
                    <a:pt x="19750" y="13327"/>
                    <a:pt x="19815" y="13281"/>
                  </a:cubicBezTo>
                  <a:cubicBezTo>
                    <a:pt x="19815" y="13058"/>
                    <a:pt x="19946" y="12864"/>
                    <a:pt x="20131" y="12762"/>
                  </a:cubicBezTo>
                  <a:cubicBezTo>
                    <a:pt x="20187" y="12753"/>
                    <a:pt x="20260" y="12725"/>
                    <a:pt x="20307" y="12781"/>
                  </a:cubicBezTo>
                  <a:cubicBezTo>
                    <a:pt x="20325" y="12818"/>
                    <a:pt x="20298" y="12845"/>
                    <a:pt x="20289" y="12873"/>
                  </a:cubicBezTo>
                  <a:cubicBezTo>
                    <a:pt x="20289" y="12938"/>
                    <a:pt x="20326" y="12994"/>
                    <a:pt x="20373" y="13040"/>
                  </a:cubicBezTo>
                  <a:cubicBezTo>
                    <a:pt x="20447" y="13077"/>
                    <a:pt x="20539" y="13040"/>
                    <a:pt x="20595" y="12985"/>
                  </a:cubicBezTo>
                  <a:cubicBezTo>
                    <a:pt x="20660" y="12920"/>
                    <a:pt x="20660" y="12809"/>
                    <a:pt x="20641" y="12716"/>
                  </a:cubicBezTo>
                  <a:cubicBezTo>
                    <a:pt x="20576" y="12642"/>
                    <a:pt x="20576" y="12642"/>
                    <a:pt x="20576" y="12642"/>
                  </a:cubicBezTo>
                  <a:cubicBezTo>
                    <a:pt x="20507" y="12572"/>
                    <a:pt x="20409" y="12539"/>
                    <a:pt x="20308" y="12534"/>
                  </a:cubicBezTo>
                  <a:close/>
                  <a:moveTo>
                    <a:pt x="7759" y="12613"/>
                  </a:moveTo>
                  <a:cubicBezTo>
                    <a:pt x="7694" y="12608"/>
                    <a:pt x="7625" y="12630"/>
                    <a:pt x="7569" y="12686"/>
                  </a:cubicBezTo>
                  <a:cubicBezTo>
                    <a:pt x="7485" y="12770"/>
                    <a:pt x="7429" y="12873"/>
                    <a:pt x="7419" y="12939"/>
                  </a:cubicBezTo>
                  <a:cubicBezTo>
                    <a:pt x="7410" y="12985"/>
                    <a:pt x="7401" y="13042"/>
                    <a:pt x="7401" y="13089"/>
                  </a:cubicBezTo>
                  <a:cubicBezTo>
                    <a:pt x="7401" y="13256"/>
                    <a:pt x="7456" y="13405"/>
                    <a:pt x="7577" y="13535"/>
                  </a:cubicBezTo>
                  <a:cubicBezTo>
                    <a:pt x="7726" y="13694"/>
                    <a:pt x="7939" y="13900"/>
                    <a:pt x="8181" y="13881"/>
                  </a:cubicBezTo>
                  <a:cubicBezTo>
                    <a:pt x="8311" y="13872"/>
                    <a:pt x="8386" y="13778"/>
                    <a:pt x="8497" y="13731"/>
                  </a:cubicBezTo>
                  <a:cubicBezTo>
                    <a:pt x="8646" y="13675"/>
                    <a:pt x="8803" y="13657"/>
                    <a:pt x="8951" y="13657"/>
                  </a:cubicBezTo>
                  <a:cubicBezTo>
                    <a:pt x="9286" y="13657"/>
                    <a:pt x="9621" y="13740"/>
                    <a:pt x="9816" y="13787"/>
                  </a:cubicBezTo>
                  <a:cubicBezTo>
                    <a:pt x="10151" y="13861"/>
                    <a:pt x="10477" y="14011"/>
                    <a:pt x="10765" y="14113"/>
                  </a:cubicBezTo>
                  <a:cubicBezTo>
                    <a:pt x="10783" y="14113"/>
                    <a:pt x="10782" y="14113"/>
                    <a:pt x="10782" y="14113"/>
                  </a:cubicBezTo>
                  <a:cubicBezTo>
                    <a:pt x="11080" y="14011"/>
                    <a:pt x="11406" y="13861"/>
                    <a:pt x="11740" y="13787"/>
                  </a:cubicBezTo>
                  <a:cubicBezTo>
                    <a:pt x="11935" y="13740"/>
                    <a:pt x="12270" y="13657"/>
                    <a:pt x="12596" y="13657"/>
                  </a:cubicBezTo>
                  <a:cubicBezTo>
                    <a:pt x="12800" y="13657"/>
                    <a:pt x="12985" y="13684"/>
                    <a:pt x="13162" y="13777"/>
                  </a:cubicBezTo>
                  <a:cubicBezTo>
                    <a:pt x="13487" y="13936"/>
                    <a:pt x="13748" y="13787"/>
                    <a:pt x="13981" y="13535"/>
                  </a:cubicBezTo>
                  <a:cubicBezTo>
                    <a:pt x="14092" y="13405"/>
                    <a:pt x="14158" y="13256"/>
                    <a:pt x="14158" y="13089"/>
                  </a:cubicBezTo>
                  <a:cubicBezTo>
                    <a:pt x="14158" y="13042"/>
                    <a:pt x="14147" y="12985"/>
                    <a:pt x="14137" y="12939"/>
                  </a:cubicBezTo>
                  <a:cubicBezTo>
                    <a:pt x="14128" y="12873"/>
                    <a:pt x="14074" y="12770"/>
                    <a:pt x="13990" y="12686"/>
                  </a:cubicBezTo>
                  <a:cubicBezTo>
                    <a:pt x="13944" y="12640"/>
                    <a:pt x="13866" y="12614"/>
                    <a:pt x="13789" y="12614"/>
                  </a:cubicBezTo>
                  <a:cubicBezTo>
                    <a:pt x="13712" y="12614"/>
                    <a:pt x="13637" y="12640"/>
                    <a:pt x="13590" y="12696"/>
                  </a:cubicBezTo>
                  <a:cubicBezTo>
                    <a:pt x="13497" y="12798"/>
                    <a:pt x="13590" y="13022"/>
                    <a:pt x="13581" y="13152"/>
                  </a:cubicBezTo>
                  <a:cubicBezTo>
                    <a:pt x="13562" y="13227"/>
                    <a:pt x="13562" y="13293"/>
                    <a:pt x="13507" y="13340"/>
                  </a:cubicBezTo>
                  <a:cubicBezTo>
                    <a:pt x="13479" y="13377"/>
                    <a:pt x="13431" y="13386"/>
                    <a:pt x="13403" y="13386"/>
                  </a:cubicBezTo>
                  <a:cubicBezTo>
                    <a:pt x="13264" y="13376"/>
                    <a:pt x="13145" y="13293"/>
                    <a:pt x="13005" y="13275"/>
                  </a:cubicBezTo>
                  <a:cubicBezTo>
                    <a:pt x="12884" y="13256"/>
                    <a:pt x="12781" y="13265"/>
                    <a:pt x="12660" y="13311"/>
                  </a:cubicBezTo>
                  <a:cubicBezTo>
                    <a:pt x="12447" y="13395"/>
                    <a:pt x="12250" y="13546"/>
                    <a:pt x="12027" y="13620"/>
                  </a:cubicBezTo>
                  <a:cubicBezTo>
                    <a:pt x="11916" y="13639"/>
                    <a:pt x="11806" y="13657"/>
                    <a:pt x="11685" y="13657"/>
                  </a:cubicBezTo>
                  <a:cubicBezTo>
                    <a:pt x="11406" y="13657"/>
                    <a:pt x="11201" y="13574"/>
                    <a:pt x="10978" y="13425"/>
                  </a:cubicBezTo>
                  <a:cubicBezTo>
                    <a:pt x="10773" y="13294"/>
                    <a:pt x="10653" y="13405"/>
                    <a:pt x="10477" y="13507"/>
                  </a:cubicBezTo>
                  <a:cubicBezTo>
                    <a:pt x="10291" y="13610"/>
                    <a:pt x="10076" y="13657"/>
                    <a:pt x="9862" y="13657"/>
                  </a:cubicBezTo>
                  <a:cubicBezTo>
                    <a:pt x="9751" y="13657"/>
                    <a:pt x="9641" y="13639"/>
                    <a:pt x="9529" y="13620"/>
                  </a:cubicBezTo>
                  <a:cubicBezTo>
                    <a:pt x="9250" y="13555"/>
                    <a:pt x="9055" y="13349"/>
                    <a:pt x="8795" y="13265"/>
                  </a:cubicBezTo>
                  <a:cubicBezTo>
                    <a:pt x="8563" y="13191"/>
                    <a:pt x="8376" y="13386"/>
                    <a:pt x="8152" y="13386"/>
                  </a:cubicBezTo>
                  <a:cubicBezTo>
                    <a:pt x="8115" y="13386"/>
                    <a:pt x="8079" y="13377"/>
                    <a:pt x="8042" y="13340"/>
                  </a:cubicBezTo>
                  <a:cubicBezTo>
                    <a:pt x="7995" y="13293"/>
                    <a:pt x="7985" y="13227"/>
                    <a:pt x="7976" y="13152"/>
                  </a:cubicBezTo>
                  <a:cubicBezTo>
                    <a:pt x="7967" y="13087"/>
                    <a:pt x="7967" y="13012"/>
                    <a:pt x="7967" y="12947"/>
                  </a:cubicBezTo>
                  <a:cubicBezTo>
                    <a:pt x="7967" y="12900"/>
                    <a:pt x="7967" y="12874"/>
                    <a:pt x="7967" y="12846"/>
                  </a:cubicBezTo>
                  <a:cubicBezTo>
                    <a:pt x="7967" y="12706"/>
                    <a:pt x="7869" y="12621"/>
                    <a:pt x="7759" y="12613"/>
                  </a:cubicBezTo>
                  <a:close/>
                  <a:moveTo>
                    <a:pt x="8116" y="12643"/>
                  </a:moveTo>
                  <a:cubicBezTo>
                    <a:pt x="8116" y="12708"/>
                    <a:pt x="8107" y="12771"/>
                    <a:pt x="8107" y="12846"/>
                  </a:cubicBezTo>
                  <a:cubicBezTo>
                    <a:pt x="8107" y="12873"/>
                    <a:pt x="8107" y="12912"/>
                    <a:pt x="8107" y="12949"/>
                  </a:cubicBezTo>
                  <a:cubicBezTo>
                    <a:pt x="8107" y="13005"/>
                    <a:pt x="8107" y="13060"/>
                    <a:pt x="8107" y="13116"/>
                  </a:cubicBezTo>
                  <a:cubicBezTo>
                    <a:pt x="8116" y="13171"/>
                    <a:pt x="8126" y="13227"/>
                    <a:pt x="8135" y="13236"/>
                  </a:cubicBezTo>
                  <a:cubicBezTo>
                    <a:pt x="8135" y="13245"/>
                    <a:pt x="8135" y="13245"/>
                    <a:pt x="8135" y="13245"/>
                  </a:cubicBezTo>
                  <a:cubicBezTo>
                    <a:pt x="8144" y="13245"/>
                    <a:pt x="8143" y="13245"/>
                    <a:pt x="8152" y="13245"/>
                  </a:cubicBezTo>
                  <a:cubicBezTo>
                    <a:pt x="8208" y="13245"/>
                    <a:pt x="8310" y="13208"/>
                    <a:pt x="8413" y="13162"/>
                  </a:cubicBezTo>
                  <a:cubicBezTo>
                    <a:pt x="8487" y="13124"/>
                    <a:pt x="8552" y="13088"/>
                    <a:pt x="8608" y="13060"/>
                  </a:cubicBezTo>
                  <a:cubicBezTo>
                    <a:pt x="8599" y="13060"/>
                    <a:pt x="8600" y="13051"/>
                    <a:pt x="8590" y="13051"/>
                  </a:cubicBezTo>
                  <a:cubicBezTo>
                    <a:pt x="8432" y="12902"/>
                    <a:pt x="8283" y="12754"/>
                    <a:pt x="8116" y="12643"/>
                  </a:cubicBezTo>
                  <a:close/>
                  <a:moveTo>
                    <a:pt x="13434" y="12643"/>
                  </a:moveTo>
                  <a:cubicBezTo>
                    <a:pt x="13275" y="12754"/>
                    <a:pt x="13115" y="12902"/>
                    <a:pt x="12966" y="13051"/>
                  </a:cubicBezTo>
                  <a:cubicBezTo>
                    <a:pt x="12957" y="13051"/>
                    <a:pt x="12957" y="13060"/>
                    <a:pt x="12948" y="13060"/>
                  </a:cubicBezTo>
                  <a:cubicBezTo>
                    <a:pt x="13003" y="13088"/>
                    <a:pt x="13070" y="13124"/>
                    <a:pt x="13135" y="13162"/>
                  </a:cubicBezTo>
                  <a:cubicBezTo>
                    <a:pt x="13237" y="13208"/>
                    <a:pt x="13347" y="13245"/>
                    <a:pt x="13403" y="13245"/>
                  </a:cubicBezTo>
                  <a:cubicBezTo>
                    <a:pt x="13412" y="13245"/>
                    <a:pt x="13415" y="13245"/>
                    <a:pt x="13415" y="13245"/>
                  </a:cubicBezTo>
                  <a:cubicBezTo>
                    <a:pt x="13415" y="13245"/>
                    <a:pt x="13424" y="13245"/>
                    <a:pt x="13424" y="13245"/>
                  </a:cubicBezTo>
                  <a:cubicBezTo>
                    <a:pt x="13424" y="13245"/>
                    <a:pt x="13424" y="13245"/>
                    <a:pt x="13424" y="13236"/>
                  </a:cubicBezTo>
                  <a:cubicBezTo>
                    <a:pt x="13424" y="13236"/>
                    <a:pt x="13424" y="13226"/>
                    <a:pt x="13434" y="13217"/>
                  </a:cubicBezTo>
                  <a:cubicBezTo>
                    <a:pt x="13434" y="13198"/>
                    <a:pt x="13442" y="13172"/>
                    <a:pt x="13442" y="13144"/>
                  </a:cubicBezTo>
                  <a:cubicBezTo>
                    <a:pt x="13451" y="13079"/>
                    <a:pt x="13451" y="13005"/>
                    <a:pt x="13451" y="12949"/>
                  </a:cubicBezTo>
                  <a:cubicBezTo>
                    <a:pt x="13451" y="12912"/>
                    <a:pt x="13451" y="12873"/>
                    <a:pt x="13451" y="12846"/>
                  </a:cubicBezTo>
                  <a:cubicBezTo>
                    <a:pt x="13451" y="12771"/>
                    <a:pt x="13443" y="12708"/>
                    <a:pt x="13434" y="12643"/>
                  </a:cubicBezTo>
                  <a:close/>
                  <a:moveTo>
                    <a:pt x="6016" y="12734"/>
                  </a:moveTo>
                  <a:cubicBezTo>
                    <a:pt x="6016" y="12743"/>
                    <a:pt x="5997" y="12751"/>
                    <a:pt x="5987" y="12751"/>
                  </a:cubicBezTo>
                  <a:cubicBezTo>
                    <a:pt x="5792" y="12751"/>
                    <a:pt x="5608" y="12966"/>
                    <a:pt x="5440" y="13106"/>
                  </a:cubicBezTo>
                  <a:cubicBezTo>
                    <a:pt x="5217" y="13274"/>
                    <a:pt x="4983" y="13321"/>
                    <a:pt x="4732" y="13330"/>
                  </a:cubicBezTo>
                  <a:cubicBezTo>
                    <a:pt x="4862" y="13349"/>
                    <a:pt x="4974" y="13367"/>
                    <a:pt x="5095" y="13367"/>
                  </a:cubicBezTo>
                  <a:cubicBezTo>
                    <a:pt x="5216" y="13367"/>
                    <a:pt x="5337" y="13358"/>
                    <a:pt x="5477" y="13311"/>
                  </a:cubicBezTo>
                  <a:cubicBezTo>
                    <a:pt x="5625" y="13265"/>
                    <a:pt x="5896" y="13116"/>
                    <a:pt x="6100" y="13116"/>
                  </a:cubicBezTo>
                  <a:cubicBezTo>
                    <a:pt x="6110" y="13116"/>
                    <a:pt x="6119" y="13116"/>
                    <a:pt x="6119" y="13116"/>
                  </a:cubicBezTo>
                  <a:cubicBezTo>
                    <a:pt x="6110" y="13088"/>
                    <a:pt x="6100" y="13059"/>
                    <a:pt x="6091" y="13031"/>
                  </a:cubicBezTo>
                  <a:cubicBezTo>
                    <a:pt x="6054" y="12938"/>
                    <a:pt x="6025" y="12836"/>
                    <a:pt x="6016" y="12734"/>
                  </a:cubicBezTo>
                  <a:close/>
                  <a:moveTo>
                    <a:pt x="15532" y="12734"/>
                  </a:moveTo>
                  <a:cubicBezTo>
                    <a:pt x="15522" y="12836"/>
                    <a:pt x="15504" y="12938"/>
                    <a:pt x="15467" y="13031"/>
                  </a:cubicBezTo>
                  <a:cubicBezTo>
                    <a:pt x="15458" y="13059"/>
                    <a:pt x="15449" y="13088"/>
                    <a:pt x="15430" y="13116"/>
                  </a:cubicBezTo>
                  <a:cubicBezTo>
                    <a:pt x="15440" y="13116"/>
                    <a:pt x="15448" y="13116"/>
                    <a:pt x="15458" y="13116"/>
                  </a:cubicBezTo>
                  <a:cubicBezTo>
                    <a:pt x="15662" y="13116"/>
                    <a:pt x="15932" y="13265"/>
                    <a:pt x="16081" y="13311"/>
                  </a:cubicBezTo>
                  <a:cubicBezTo>
                    <a:pt x="16221" y="13358"/>
                    <a:pt x="16343" y="13367"/>
                    <a:pt x="16464" y="13367"/>
                  </a:cubicBezTo>
                  <a:cubicBezTo>
                    <a:pt x="16585" y="13367"/>
                    <a:pt x="16695" y="13349"/>
                    <a:pt x="16815" y="13330"/>
                  </a:cubicBezTo>
                  <a:cubicBezTo>
                    <a:pt x="16574" y="13321"/>
                    <a:pt x="16342" y="13274"/>
                    <a:pt x="16119" y="13106"/>
                  </a:cubicBezTo>
                  <a:cubicBezTo>
                    <a:pt x="15942" y="12966"/>
                    <a:pt x="15766" y="12751"/>
                    <a:pt x="15571" y="12751"/>
                  </a:cubicBezTo>
                  <a:cubicBezTo>
                    <a:pt x="15561" y="12751"/>
                    <a:pt x="15541" y="12743"/>
                    <a:pt x="15532" y="12734"/>
                  </a:cubicBezTo>
                  <a:close/>
                  <a:moveTo>
                    <a:pt x="1403" y="12770"/>
                  </a:moveTo>
                  <a:cubicBezTo>
                    <a:pt x="1348" y="12767"/>
                    <a:pt x="1291" y="12769"/>
                    <a:pt x="1236" y="12778"/>
                  </a:cubicBezTo>
                  <a:cubicBezTo>
                    <a:pt x="1087" y="12816"/>
                    <a:pt x="929" y="12834"/>
                    <a:pt x="818" y="12946"/>
                  </a:cubicBezTo>
                  <a:cubicBezTo>
                    <a:pt x="855" y="13020"/>
                    <a:pt x="939" y="13095"/>
                    <a:pt x="1023" y="13123"/>
                  </a:cubicBezTo>
                  <a:cubicBezTo>
                    <a:pt x="1153" y="13067"/>
                    <a:pt x="1282" y="13020"/>
                    <a:pt x="1412" y="13020"/>
                  </a:cubicBezTo>
                  <a:cubicBezTo>
                    <a:pt x="1598" y="13048"/>
                    <a:pt x="1802" y="13151"/>
                    <a:pt x="1895" y="13318"/>
                  </a:cubicBezTo>
                  <a:cubicBezTo>
                    <a:pt x="1960" y="13328"/>
                    <a:pt x="2053" y="13364"/>
                    <a:pt x="2118" y="13336"/>
                  </a:cubicBezTo>
                  <a:cubicBezTo>
                    <a:pt x="2425" y="13383"/>
                    <a:pt x="2722" y="13644"/>
                    <a:pt x="2787" y="13942"/>
                  </a:cubicBezTo>
                  <a:cubicBezTo>
                    <a:pt x="2879" y="14287"/>
                    <a:pt x="2777" y="14659"/>
                    <a:pt x="2489" y="14892"/>
                  </a:cubicBezTo>
                  <a:cubicBezTo>
                    <a:pt x="2489" y="15124"/>
                    <a:pt x="2489" y="15124"/>
                    <a:pt x="2489" y="15124"/>
                  </a:cubicBezTo>
                  <a:cubicBezTo>
                    <a:pt x="2480" y="15338"/>
                    <a:pt x="2322" y="15497"/>
                    <a:pt x="2164" y="15628"/>
                  </a:cubicBezTo>
                  <a:cubicBezTo>
                    <a:pt x="2090" y="15683"/>
                    <a:pt x="1988" y="15683"/>
                    <a:pt x="1923" y="15738"/>
                  </a:cubicBezTo>
                  <a:cubicBezTo>
                    <a:pt x="1904" y="15804"/>
                    <a:pt x="1895" y="15897"/>
                    <a:pt x="1923" y="15953"/>
                  </a:cubicBezTo>
                  <a:cubicBezTo>
                    <a:pt x="2025" y="15953"/>
                    <a:pt x="2145" y="15953"/>
                    <a:pt x="2229" y="15879"/>
                  </a:cubicBezTo>
                  <a:cubicBezTo>
                    <a:pt x="2526" y="15739"/>
                    <a:pt x="2684" y="15422"/>
                    <a:pt x="2665" y="15078"/>
                  </a:cubicBezTo>
                  <a:cubicBezTo>
                    <a:pt x="2805" y="14910"/>
                    <a:pt x="2944" y="14743"/>
                    <a:pt x="3000" y="14538"/>
                  </a:cubicBezTo>
                  <a:cubicBezTo>
                    <a:pt x="3018" y="14370"/>
                    <a:pt x="3093" y="14184"/>
                    <a:pt x="3037" y="14026"/>
                  </a:cubicBezTo>
                  <a:cubicBezTo>
                    <a:pt x="3000" y="13635"/>
                    <a:pt x="2712" y="13262"/>
                    <a:pt x="2350" y="13150"/>
                  </a:cubicBezTo>
                  <a:cubicBezTo>
                    <a:pt x="2220" y="13094"/>
                    <a:pt x="2052" y="13151"/>
                    <a:pt x="1969" y="13039"/>
                  </a:cubicBezTo>
                  <a:cubicBezTo>
                    <a:pt x="1857" y="12918"/>
                    <a:pt x="1858" y="12918"/>
                    <a:pt x="1858" y="12918"/>
                  </a:cubicBezTo>
                  <a:cubicBezTo>
                    <a:pt x="1726" y="12841"/>
                    <a:pt x="1568" y="12780"/>
                    <a:pt x="1403" y="12770"/>
                  </a:cubicBezTo>
                  <a:close/>
                  <a:moveTo>
                    <a:pt x="20161" y="12836"/>
                  </a:moveTo>
                  <a:cubicBezTo>
                    <a:pt x="20020" y="12911"/>
                    <a:pt x="19889" y="13098"/>
                    <a:pt x="19908" y="13248"/>
                  </a:cubicBezTo>
                  <a:cubicBezTo>
                    <a:pt x="19945" y="13266"/>
                    <a:pt x="19983" y="13219"/>
                    <a:pt x="20002" y="13191"/>
                  </a:cubicBezTo>
                  <a:cubicBezTo>
                    <a:pt x="20011" y="13107"/>
                    <a:pt x="20048" y="13042"/>
                    <a:pt x="20095" y="12986"/>
                  </a:cubicBezTo>
                  <a:cubicBezTo>
                    <a:pt x="20133" y="12930"/>
                    <a:pt x="20217" y="12930"/>
                    <a:pt x="20227" y="12864"/>
                  </a:cubicBezTo>
                  <a:cubicBezTo>
                    <a:pt x="20217" y="12836"/>
                    <a:pt x="20180" y="12836"/>
                    <a:pt x="20161" y="12836"/>
                  </a:cubicBezTo>
                  <a:close/>
                  <a:moveTo>
                    <a:pt x="1365" y="13116"/>
                  </a:moveTo>
                  <a:cubicBezTo>
                    <a:pt x="1298" y="13116"/>
                    <a:pt x="1234" y="13130"/>
                    <a:pt x="1183" y="13172"/>
                  </a:cubicBezTo>
                  <a:cubicBezTo>
                    <a:pt x="1229" y="13191"/>
                    <a:pt x="1285" y="13209"/>
                    <a:pt x="1340" y="13172"/>
                  </a:cubicBezTo>
                  <a:cubicBezTo>
                    <a:pt x="1498" y="13200"/>
                    <a:pt x="1627" y="13246"/>
                    <a:pt x="1738" y="13357"/>
                  </a:cubicBezTo>
                  <a:cubicBezTo>
                    <a:pt x="1803" y="13413"/>
                    <a:pt x="1804" y="13497"/>
                    <a:pt x="1859" y="13534"/>
                  </a:cubicBezTo>
                  <a:cubicBezTo>
                    <a:pt x="2045" y="13469"/>
                    <a:pt x="2249" y="13544"/>
                    <a:pt x="2407" y="13646"/>
                  </a:cubicBezTo>
                  <a:cubicBezTo>
                    <a:pt x="2583" y="13758"/>
                    <a:pt x="2628" y="13963"/>
                    <a:pt x="2656" y="14168"/>
                  </a:cubicBezTo>
                  <a:cubicBezTo>
                    <a:pt x="2656" y="14428"/>
                    <a:pt x="2490" y="14642"/>
                    <a:pt x="2314" y="14809"/>
                  </a:cubicBezTo>
                  <a:cubicBezTo>
                    <a:pt x="2360" y="14967"/>
                    <a:pt x="2360" y="15182"/>
                    <a:pt x="2285" y="15340"/>
                  </a:cubicBezTo>
                  <a:cubicBezTo>
                    <a:pt x="2239" y="15498"/>
                    <a:pt x="2017" y="15452"/>
                    <a:pt x="1989" y="15610"/>
                  </a:cubicBezTo>
                  <a:cubicBezTo>
                    <a:pt x="2035" y="15601"/>
                    <a:pt x="2091" y="15601"/>
                    <a:pt x="2128" y="15573"/>
                  </a:cubicBezTo>
                  <a:cubicBezTo>
                    <a:pt x="2341" y="15415"/>
                    <a:pt x="2453" y="15135"/>
                    <a:pt x="2407" y="14856"/>
                  </a:cubicBezTo>
                  <a:cubicBezTo>
                    <a:pt x="2583" y="14735"/>
                    <a:pt x="2648" y="14558"/>
                    <a:pt x="2713" y="14381"/>
                  </a:cubicBezTo>
                  <a:cubicBezTo>
                    <a:pt x="2768" y="14167"/>
                    <a:pt x="2721" y="13916"/>
                    <a:pt x="2610" y="13739"/>
                  </a:cubicBezTo>
                  <a:cubicBezTo>
                    <a:pt x="2480" y="13544"/>
                    <a:pt x="2276" y="13461"/>
                    <a:pt x="2072" y="13414"/>
                  </a:cubicBezTo>
                  <a:cubicBezTo>
                    <a:pt x="1989" y="13358"/>
                    <a:pt x="1896" y="13497"/>
                    <a:pt x="1822" y="13386"/>
                  </a:cubicBezTo>
                  <a:cubicBezTo>
                    <a:pt x="1775" y="13265"/>
                    <a:pt x="1665" y="13209"/>
                    <a:pt x="1563" y="13144"/>
                  </a:cubicBezTo>
                  <a:cubicBezTo>
                    <a:pt x="1503" y="13130"/>
                    <a:pt x="1432" y="13116"/>
                    <a:pt x="1365" y="13116"/>
                  </a:cubicBezTo>
                  <a:close/>
                  <a:moveTo>
                    <a:pt x="6098" y="13197"/>
                  </a:moveTo>
                  <a:cubicBezTo>
                    <a:pt x="5930" y="13197"/>
                    <a:pt x="5661" y="13339"/>
                    <a:pt x="5503" y="13395"/>
                  </a:cubicBezTo>
                  <a:cubicBezTo>
                    <a:pt x="5354" y="13442"/>
                    <a:pt x="5223" y="13460"/>
                    <a:pt x="5093" y="13460"/>
                  </a:cubicBezTo>
                  <a:cubicBezTo>
                    <a:pt x="4981" y="13460"/>
                    <a:pt x="4869" y="13441"/>
                    <a:pt x="4758" y="13422"/>
                  </a:cubicBezTo>
                  <a:cubicBezTo>
                    <a:pt x="4879" y="13478"/>
                    <a:pt x="5000" y="13534"/>
                    <a:pt x="5121" y="13563"/>
                  </a:cubicBezTo>
                  <a:cubicBezTo>
                    <a:pt x="5242" y="13600"/>
                    <a:pt x="5364" y="13610"/>
                    <a:pt x="5475" y="13610"/>
                  </a:cubicBezTo>
                  <a:cubicBezTo>
                    <a:pt x="5596" y="13610"/>
                    <a:pt x="5717" y="13600"/>
                    <a:pt x="5847" y="13572"/>
                  </a:cubicBezTo>
                  <a:cubicBezTo>
                    <a:pt x="5968" y="13553"/>
                    <a:pt x="6200" y="13489"/>
                    <a:pt x="6386" y="13489"/>
                  </a:cubicBezTo>
                  <a:cubicBezTo>
                    <a:pt x="6302" y="13405"/>
                    <a:pt x="6228" y="13311"/>
                    <a:pt x="6172" y="13217"/>
                  </a:cubicBezTo>
                  <a:cubicBezTo>
                    <a:pt x="6153" y="13208"/>
                    <a:pt x="6126" y="13197"/>
                    <a:pt x="6098" y="13197"/>
                  </a:cubicBezTo>
                  <a:close/>
                  <a:moveTo>
                    <a:pt x="15458" y="13197"/>
                  </a:moveTo>
                  <a:cubicBezTo>
                    <a:pt x="15420" y="13197"/>
                    <a:pt x="15403" y="13206"/>
                    <a:pt x="15385" y="13206"/>
                  </a:cubicBezTo>
                  <a:cubicBezTo>
                    <a:pt x="15329" y="13310"/>
                    <a:pt x="15254" y="13405"/>
                    <a:pt x="15170" y="13489"/>
                  </a:cubicBezTo>
                  <a:cubicBezTo>
                    <a:pt x="15356" y="13489"/>
                    <a:pt x="15579" y="13553"/>
                    <a:pt x="15709" y="13572"/>
                  </a:cubicBezTo>
                  <a:cubicBezTo>
                    <a:pt x="15839" y="13600"/>
                    <a:pt x="15959" y="13610"/>
                    <a:pt x="16071" y="13610"/>
                  </a:cubicBezTo>
                  <a:cubicBezTo>
                    <a:pt x="16191" y="13610"/>
                    <a:pt x="16314" y="13600"/>
                    <a:pt x="16434" y="13563"/>
                  </a:cubicBezTo>
                  <a:cubicBezTo>
                    <a:pt x="16555" y="13534"/>
                    <a:pt x="16675" y="13478"/>
                    <a:pt x="16786" y="13422"/>
                  </a:cubicBezTo>
                  <a:cubicBezTo>
                    <a:pt x="16684" y="13441"/>
                    <a:pt x="16573" y="13460"/>
                    <a:pt x="16461" y="13460"/>
                  </a:cubicBezTo>
                  <a:cubicBezTo>
                    <a:pt x="16331" y="13460"/>
                    <a:pt x="16200" y="13442"/>
                    <a:pt x="16052" y="13395"/>
                  </a:cubicBezTo>
                  <a:cubicBezTo>
                    <a:pt x="15894" y="13339"/>
                    <a:pt x="15625" y="13197"/>
                    <a:pt x="15458" y="13197"/>
                  </a:cubicBezTo>
                  <a:close/>
                  <a:moveTo>
                    <a:pt x="20241" y="13268"/>
                  </a:moveTo>
                  <a:cubicBezTo>
                    <a:pt x="20196" y="13269"/>
                    <a:pt x="20151" y="13274"/>
                    <a:pt x="20104" y="13281"/>
                  </a:cubicBezTo>
                  <a:cubicBezTo>
                    <a:pt x="19863" y="13318"/>
                    <a:pt x="19667" y="13476"/>
                    <a:pt x="19454" y="13570"/>
                  </a:cubicBezTo>
                  <a:cubicBezTo>
                    <a:pt x="19361" y="13560"/>
                    <a:pt x="19269" y="13570"/>
                    <a:pt x="19167" y="13579"/>
                  </a:cubicBezTo>
                  <a:cubicBezTo>
                    <a:pt x="18944" y="13598"/>
                    <a:pt x="18785" y="13738"/>
                    <a:pt x="18618" y="13887"/>
                  </a:cubicBezTo>
                  <a:cubicBezTo>
                    <a:pt x="18553" y="13971"/>
                    <a:pt x="18526" y="14083"/>
                    <a:pt x="18470" y="14166"/>
                  </a:cubicBezTo>
                  <a:cubicBezTo>
                    <a:pt x="18321" y="14511"/>
                    <a:pt x="18396" y="14948"/>
                    <a:pt x="18646" y="15237"/>
                  </a:cubicBezTo>
                  <a:cubicBezTo>
                    <a:pt x="18674" y="15442"/>
                    <a:pt x="18730" y="15648"/>
                    <a:pt x="18823" y="15834"/>
                  </a:cubicBezTo>
                  <a:cubicBezTo>
                    <a:pt x="18972" y="16020"/>
                    <a:pt x="19148" y="16234"/>
                    <a:pt x="19408" y="16243"/>
                  </a:cubicBezTo>
                  <a:cubicBezTo>
                    <a:pt x="19473" y="16243"/>
                    <a:pt x="19454" y="16169"/>
                    <a:pt x="19454" y="16123"/>
                  </a:cubicBezTo>
                  <a:cubicBezTo>
                    <a:pt x="19454" y="16002"/>
                    <a:pt x="19296" y="16011"/>
                    <a:pt x="19212" y="15955"/>
                  </a:cubicBezTo>
                  <a:cubicBezTo>
                    <a:pt x="19045" y="15825"/>
                    <a:pt x="18888" y="15638"/>
                    <a:pt x="18888" y="15424"/>
                  </a:cubicBezTo>
                  <a:cubicBezTo>
                    <a:pt x="18869" y="15358"/>
                    <a:pt x="18869" y="15293"/>
                    <a:pt x="18878" y="15228"/>
                  </a:cubicBezTo>
                  <a:cubicBezTo>
                    <a:pt x="18758" y="15051"/>
                    <a:pt x="18591" y="14856"/>
                    <a:pt x="18572" y="14642"/>
                  </a:cubicBezTo>
                  <a:cubicBezTo>
                    <a:pt x="18544" y="14418"/>
                    <a:pt x="18628" y="14222"/>
                    <a:pt x="18730" y="14045"/>
                  </a:cubicBezTo>
                  <a:cubicBezTo>
                    <a:pt x="18749" y="14036"/>
                    <a:pt x="18748" y="14035"/>
                    <a:pt x="18748" y="14035"/>
                  </a:cubicBezTo>
                  <a:cubicBezTo>
                    <a:pt x="18915" y="13849"/>
                    <a:pt x="19138" y="13756"/>
                    <a:pt x="19380" y="13747"/>
                  </a:cubicBezTo>
                  <a:cubicBezTo>
                    <a:pt x="19445" y="13719"/>
                    <a:pt x="19500" y="13812"/>
                    <a:pt x="19556" y="13737"/>
                  </a:cubicBezTo>
                  <a:cubicBezTo>
                    <a:pt x="19686" y="13560"/>
                    <a:pt x="19891" y="13468"/>
                    <a:pt x="20114" y="13431"/>
                  </a:cubicBezTo>
                  <a:cubicBezTo>
                    <a:pt x="20253" y="13412"/>
                    <a:pt x="20392" y="13486"/>
                    <a:pt x="20532" y="13505"/>
                  </a:cubicBezTo>
                  <a:cubicBezTo>
                    <a:pt x="20569" y="13468"/>
                    <a:pt x="20633" y="13449"/>
                    <a:pt x="20642" y="13383"/>
                  </a:cubicBezTo>
                  <a:cubicBezTo>
                    <a:pt x="20614" y="13355"/>
                    <a:pt x="20615" y="13355"/>
                    <a:pt x="20615" y="13355"/>
                  </a:cubicBezTo>
                  <a:cubicBezTo>
                    <a:pt x="20504" y="13285"/>
                    <a:pt x="20376" y="13263"/>
                    <a:pt x="20241" y="13268"/>
                  </a:cubicBezTo>
                  <a:close/>
                  <a:moveTo>
                    <a:pt x="492" y="13479"/>
                  </a:moveTo>
                  <a:cubicBezTo>
                    <a:pt x="390" y="13767"/>
                    <a:pt x="502" y="14101"/>
                    <a:pt x="725" y="14306"/>
                  </a:cubicBezTo>
                  <a:cubicBezTo>
                    <a:pt x="827" y="14389"/>
                    <a:pt x="957" y="14417"/>
                    <a:pt x="1078" y="14464"/>
                  </a:cubicBezTo>
                  <a:cubicBezTo>
                    <a:pt x="1255" y="14464"/>
                    <a:pt x="1442" y="14398"/>
                    <a:pt x="1544" y="14222"/>
                  </a:cubicBezTo>
                  <a:cubicBezTo>
                    <a:pt x="1619" y="14092"/>
                    <a:pt x="1637" y="13878"/>
                    <a:pt x="1535" y="13748"/>
                  </a:cubicBezTo>
                  <a:cubicBezTo>
                    <a:pt x="1488" y="13683"/>
                    <a:pt x="1414" y="13711"/>
                    <a:pt x="1349" y="13711"/>
                  </a:cubicBezTo>
                  <a:cubicBezTo>
                    <a:pt x="1274" y="13711"/>
                    <a:pt x="1227" y="13776"/>
                    <a:pt x="1199" y="13841"/>
                  </a:cubicBezTo>
                  <a:cubicBezTo>
                    <a:pt x="1162" y="13925"/>
                    <a:pt x="1246" y="13943"/>
                    <a:pt x="1292" y="13980"/>
                  </a:cubicBezTo>
                  <a:cubicBezTo>
                    <a:pt x="1320" y="13980"/>
                    <a:pt x="1340" y="13990"/>
                    <a:pt x="1358" y="13999"/>
                  </a:cubicBezTo>
                  <a:cubicBezTo>
                    <a:pt x="1358" y="14073"/>
                    <a:pt x="1340" y="14158"/>
                    <a:pt x="1265" y="14195"/>
                  </a:cubicBezTo>
                  <a:cubicBezTo>
                    <a:pt x="1172" y="14232"/>
                    <a:pt x="1033" y="14241"/>
                    <a:pt x="958" y="14166"/>
                  </a:cubicBezTo>
                  <a:cubicBezTo>
                    <a:pt x="772" y="14036"/>
                    <a:pt x="669" y="13832"/>
                    <a:pt x="706" y="13618"/>
                  </a:cubicBezTo>
                  <a:cubicBezTo>
                    <a:pt x="641" y="13572"/>
                    <a:pt x="567" y="13488"/>
                    <a:pt x="492" y="13479"/>
                  </a:cubicBezTo>
                  <a:close/>
                  <a:moveTo>
                    <a:pt x="4667" y="13480"/>
                  </a:moveTo>
                  <a:cubicBezTo>
                    <a:pt x="4695" y="13517"/>
                    <a:pt x="4723" y="13544"/>
                    <a:pt x="4751" y="13563"/>
                  </a:cubicBezTo>
                  <a:cubicBezTo>
                    <a:pt x="4899" y="13674"/>
                    <a:pt x="5086" y="13750"/>
                    <a:pt x="5262" y="13815"/>
                  </a:cubicBezTo>
                  <a:cubicBezTo>
                    <a:pt x="5523" y="13908"/>
                    <a:pt x="5727" y="13936"/>
                    <a:pt x="6016" y="13936"/>
                  </a:cubicBezTo>
                  <a:cubicBezTo>
                    <a:pt x="6016" y="13936"/>
                    <a:pt x="6016" y="13936"/>
                    <a:pt x="6025" y="13936"/>
                  </a:cubicBezTo>
                  <a:cubicBezTo>
                    <a:pt x="6304" y="13936"/>
                    <a:pt x="6602" y="13916"/>
                    <a:pt x="6890" y="13888"/>
                  </a:cubicBezTo>
                  <a:cubicBezTo>
                    <a:pt x="6741" y="13795"/>
                    <a:pt x="6601" y="13693"/>
                    <a:pt x="6480" y="13581"/>
                  </a:cubicBezTo>
                  <a:cubicBezTo>
                    <a:pt x="6462" y="13581"/>
                    <a:pt x="6434" y="13581"/>
                    <a:pt x="6397" y="13581"/>
                  </a:cubicBezTo>
                  <a:cubicBezTo>
                    <a:pt x="6229" y="13581"/>
                    <a:pt x="5996" y="13638"/>
                    <a:pt x="5857" y="13666"/>
                  </a:cubicBezTo>
                  <a:cubicBezTo>
                    <a:pt x="5727" y="13685"/>
                    <a:pt x="5607" y="13704"/>
                    <a:pt x="5477" y="13704"/>
                  </a:cubicBezTo>
                  <a:cubicBezTo>
                    <a:pt x="5356" y="13704"/>
                    <a:pt x="5235" y="13685"/>
                    <a:pt x="5095" y="13647"/>
                  </a:cubicBezTo>
                  <a:cubicBezTo>
                    <a:pt x="4947" y="13610"/>
                    <a:pt x="4806" y="13545"/>
                    <a:pt x="4667" y="13480"/>
                  </a:cubicBezTo>
                  <a:close/>
                  <a:moveTo>
                    <a:pt x="16881" y="13480"/>
                  </a:moveTo>
                  <a:cubicBezTo>
                    <a:pt x="16751" y="13545"/>
                    <a:pt x="16612" y="13610"/>
                    <a:pt x="16464" y="13647"/>
                  </a:cubicBezTo>
                  <a:cubicBezTo>
                    <a:pt x="16324" y="13685"/>
                    <a:pt x="16202" y="13704"/>
                    <a:pt x="16072" y="13704"/>
                  </a:cubicBezTo>
                  <a:cubicBezTo>
                    <a:pt x="15951" y="13704"/>
                    <a:pt x="15830" y="13685"/>
                    <a:pt x="15700" y="13666"/>
                  </a:cubicBezTo>
                  <a:cubicBezTo>
                    <a:pt x="15560" y="13638"/>
                    <a:pt x="15319" y="13581"/>
                    <a:pt x="15152" y="13581"/>
                  </a:cubicBezTo>
                  <a:cubicBezTo>
                    <a:pt x="15124" y="13581"/>
                    <a:pt x="15095" y="13581"/>
                    <a:pt x="15076" y="13581"/>
                  </a:cubicBezTo>
                  <a:cubicBezTo>
                    <a:pt x="14955" y="13693"/>
                    <a:pt x="14818" y="13795"/>
                    <a:pt x="14669" y="13888"/>
                  </a:cubicBezTo>
                  <a:cubicBezTo>
                    <a:pt x="14957" y="13916"/>
                    <a:pt x="15255" y="13936"/>
                    <a:pt x="15534" y="13936"/>
                  </a:cubicBezTo>
                  <a:cubicBezTo>
                    <a:pt x="15534" y="13936"/>
                    <a:pt x="15543" y="13936"/>
                    <a:pt x="15543" y="13936"/>
                  </a:cubicBezTo>
                  <a:cubicBezTo>
                    <a:pt x="15822" y="13936"/>
                    <a:pt x="16035" y="13908"/>
                    <a:pt x="16295" y="13815"/>
                  </a:cubicBezTo>
                  <a:cubicBezTo>
                    <a:pt x="16472" y="13750"/>
                    <a:pt x="16657" y="13674"/>
                    <a:pt x="16797" y="13563"/>
                  </a:cubicBezTo>
                  <a:cubicBezTo>
                    <a:pt x="16834" y="13544"/>
                    <a:pt x="16863" y="13517"/>
                    <a:pt x="16881" y="13480"/>
                  </a:cubicBezTo>
                  <a:close/>
                  <a:moveTo>
                    <a:pt x="20079" y="13513"/>
                  </a:moveTo>
                  <a:cubicBezTo>
                    <a:pt x="19865" y="13550"/>
                    <a:pt x="19698" y="13681"/>
                    <a:pt x="19549" y="13840"/>
                  </a:cubicBezTo>
                  <a:cubicBezTo>
                    <a:pt x="19363" y="13821"/>
                    <a:pt x="19177" y="13821"/>
                    <a:pt x="19019" y="13923"/>
                  </a:cubicBezTo>
                  <a:cubicBezTo>
                    <a:pt x="18759" y="14035"/>
                    <a:pt x="18629" y="14315"/>
                    <a:pt x="18638" y="14604"/>
                  </a:cubicBezTo>
                  <a:cubicBezTo>
                    <a:pt x="18657" y="14809"/>
                    <a:pt x="18787" y="14976"/>
                    <a:pt x="18917" y="15135"/>
                  </a:cubicBezTo>
                  <a:cubicBezTo>
                    <a:pt x="18954" y="15414"/>
                    <a:pt x="18954" y="15415"/>
                    <a:pt x="18954" y="15415"/>
                  </a:cubicBezTo>
                  <a:cubicBezTo>
                    <a:pt x="18954" y="15658"/>
                    <a:pt x="19140" y="15853"/>
                    <a:pt x="19325" y="15946"/>
                  </a:cubicBezTo>
                  <a:cubicBezTo>
                    <a:pt x="19353" y="15955"/>
                    <a:pt x="19400" y="15983"/>
                    <a:pt x="19409" y="15937"/>
                  </a:cubicBezTo>
                  <a:cubicBezTo>
                    <a:pt x="19362" y="15862"/>
                    <a:pt x="19279" y="15853"/>
                    <a:pt x="19214" y="15797"/>
                  </a:cubicBezTo>
                  <a:cubicBezTo>
                    <a:pt x="19056" y="15611"/>
                    <a:pt x="18982" y="15359"/>
                    <a:pt x="19010" y="15089"/>
                  </a:cubicBezTo>
                  <a:cubicBezTo>
                    <a:pt x="18936" y="14995"/>
                    <a:pt x="18870" y="14912"/>
                    <a:pt x="18796" y="14809"/>
                  </a:cubicBezTo>
                  <a:cubicBezTo>
                    <a:pt x="18749" y="14604"/>
                    <a:pt x="18749" y="14604"/>
                    <a:pt x="18749" y="14604"/>
                  </a:cubicBezTo>
                  <a:cubicBezTo>
                    <a:pt x="18758" y="14334"/>
                    <a:pt x="18907" y="14082"/>
                    <a:pt x="19149" y="13971"/>
                  </a:cubicBezTo>
                  <a:cubicBezTo>
                    <a:pt x="19288" y="13877"/>
                    <a:pt x="19474" y="13933"/>
                    <a:pt x="19614" y="13933"/>
                  </a:cubicBezTo>
                  <a:cubicBezTo>
                    <a:pt x="19707" y="13709"/>
                    <a:pt x="19939" y="13634"/>
                    <a:pt x="20162" y="13597"/>
                  </a:cubicBezTo>
                  <a:cubicBezTo>
                    <a:pt x="20236" y="13625"/>
                    <a:pt x="20348" y="13635"/>
                    <a:pt x="20413" y="13579"/>
                  </a:cubicBezTo>
                  <a:cubicBezTo>
                    <a:pt x="20329" y="13514"/>
                    <a:pt x="20190" y="13522"/>
                    <a:pt x="20079" y="13513"/>
                  </a:cubicBezTo>
                  <a:close/>
                  <a:moveTo>
                    <a:pt x="799" y="13673"/>
                  </a:moveTo>
                  <a:cubicBezTo>
                    <a:pt x="771" y="13711"/>
                    <a:pt x="771" y="13711"/>
                    <a:pt x="771" y="13711"/>
                  </a:cubicBezTo>
                  <a:cubicBezTo>
                    <a:pt x="799" y="13878"/>
                    <a:pt x="864" y="14054"/>
                    <a:pt x="1032" y="14129"/>
                  </a:cubicBezTo>
                  <a:cubicBezTo>
                    <a:pt x="1116" y="14138"/>
                    <a:pt x="1219" y="14148"/>
                    <a:pt x="1265" y="14083"/>
                  </a:cubicBezTo>
                  <a:cubicBezTo>
                    <a:pt x="1209" y="14018"/>
                    <a:pt x="1097" y="14082"/>
                    <a:pt x="1023" y="14035"/>
                  </a:cubicBezTo>
                  <a:cubicBezTo>
                    <a:pt x="976" y="13980"/>
                    <a:pt x="883" y="13924"/>
                    <a:pt x="864" y="13841"/>
                  </a:cubicBezTo>
                  <a:cubicBezTo>
                    <a:pt x="836" y="13795"/>
                    <a:pt x="892" y="13683"/>
                    <a:pt x="799" y="13673"/>
                  </a:cubicBezTo>
                  <a:close/>
                  <a:moveTo>
                    <a:pt x="4796" y="13702"/>
                  </a:moveTo>
                  <a:cubicBezTo>
                    <a:pt x="4899" y="13776"/>
                    <a:pt x="5011" y="13842"/>
                    <a:pt x="5132" y="13898"/>
                  </a:cubicBezTo>
                  <a:cubicBezTo>
                    <a:pt x="5485" y="14075"/>
                    <a:pt x="5882" y="14185"/>
                    <a:pt x="6114" y="14204"/>
                  </a:cubicBezTo>
                  <a:cubicBezTo>
                    <a:pt x="6152" y="14204"/>
                    <a:pt x="6190" y="14204"/>
                    <a:pt x="6237" y="14204"/>
                  </a:cubicBezTo>
                  <a:cubicBezTo>
                    <a:pt x="6525" y="14204"/>
                    <a:pt x="6812" y="14131"/>
                    <a:pt x="7118" y="14112"/>
                  </a:cubicBezTo>
                  <a:cubicBezTo>
                    <a:pt x="7127" y="14112"/>
                    <a:pt x="7137" y="14112"/>
                    <a:pt x="7146" y="14112"/>
                  </a:cubicBezTo>
                  <a:cubicBezTo>
                    <a:pt x="7202" y="14112"/>
                    <a:pt x="7258" y="14122"/>
                    <a:pt x="7313" y="14131"/>
                  </a:cubicBezTo>
                  <a:cubicBezTo>
                    <a:pt x="7211" y="14075"/>
                    <a:pt x="7110" y="14018"/>
                    <a:pt x="7008" y="13962"/>
                  </a:cubicBezTo>
                  <a:cubicBezTo>
                    <a:pt x="6692" y="14000"/>
                    <a:pt x="6348" y="14027"/>
                    <a:pt x="6023" y="14027"/>
                  </a:cubicBezTo>
                  <a:cubicBezTo>
                    <a:pt x="6023" y="14027"/>
                    <a:pt x="6013" y="14027"/>
                    <a:pt x="6013" y="14027"/>
                  </a:cubicBezTo>
                  <a:cubicBezTo>
                    <a:pt x="5725" y="14027"/>
                    <a:pt x="5502" y="14000"/>
                    <a:pt x="5233" y="13898"/>
                  </a:cubicBezTo>
                  <a:cubicBezTo>
                    <a:pt x="5094" y="13842"/>
                    <a:pt x="4936" y="13786"/>
                    <a:pt x="4796" y="13702"/>
                  </a:cubicBezTo>
                  <a:close/>
                  <a:moveTo>
                    <a:pt x="16751" y="13702"/>
                  </a:moveTo>
                  <a:cubicBezTo>
                    <a:pt x="16621" y="13786"/>
                    <a:pt x="16463" y="13842"/>
                    <a:pt x="16324" y="13898"/>
                  </a:cubicBezTo>
                  <a:cubicBezTo>
                    <a:pt x="16054" y="14000"/>
                    <a:pt x="15830" y="14027"/>
                    <a:pt x="15541" y="14027"/>
                  </a:cubicBezTo>
                  <a:cubicBezTo>
                    <a:pt x="15541" y="14027"/>
                    <a:pt x="15532" y="14027"/>
                    <a:pt x="15532" y="14027"/>
                  </a:cubicBezTo>
                  <a:cubicBezTo>
                    <a:pt x="15206" y="14027"/>
                    <a:pt x="14863" y="14000"/>
                    <a:pt x="14547" y="13962"/>
                  </a:cubicBezTo>
                  <a:cubicBezTo>
                    <a:pt x="14444" y="14018"/>
                    <a:pt x="14341" y="14075"/>
                    <a:pt x="14238" y="14131"/>
                  </a:cubicBezTo>
                  <a:cubicBezTo>
                    <a:pt x="14294" y="14122"/>
                    <a:pt x="14351" y="14112"/>
                    <a:pt x="14397" y="14112"/>
                  </a:cubicBezTo>
                  <a:cubicBezTo>
                    <a:pt x="14416" y="14112"/>
                    <a:pt x="14426" y="14112"/>
                    <a:pt x="14435" y="14112"/>
                  </a:cubicBezTo>
                  <a:cubicBezTo>
                    <a:pt x="14733" y="14131"/>
                    <a:pt x="15029" y="14204"/>
                    <a:pt x="15318" y="14204"/>
                  </a:cubicBezTo>
                  <a:cubicBezTo>
                    <a:pt x="15355" y="14204"/>
                    <a:pt x="15403" y="14204"/>
                    <a:pt x="15440" y="14204"/>
                  </a:cubicBezTo>
                  <a:cubicBezTo>
                    <a:pt x="15673" y="14185"/>
                    <a:pt x="16072" y="14075"/>
                    <a:pt x="16426" y="13898"/>
                  </a:cubicBezTo>
                  <a:cubicBezTo>
                    <a:pt x="16538" y="13842"/>
                    <a:pt x="16658" y="13776"/>
                    <a:pt x="16751" y="13702"/>
                  </a:cubicBezTo>
                  <a:close/>
                  <a:moveTo>
                    <a:pt x="8954" y="13796"/>
                  </a:moveTo>
                  <a:cubicBezTo>
                    <a:pt x="8675" y="13796"/>
                    <a:pt x="8414" y="13861"/>
                    <a:pt x="8284" y="14047"/>
                  </a:cubicBezTo>
                  <a:cubicBezTo>
                    <a:pt x="8582" y="14177"/>
                    <a:pt x="8813" y="14298"/>
                    <a:pt x="9046" y="14502"/>
                  </a:cubicBezTo>
                  <a:cubicBezTo>
                    <a:pt x="9055" y="14475"/>
                    <a:pt x="9073" y="14456"/>
                    <a:pt x="9092" y="14428"/>
                  </a:cubicBezTo>
                  <a:cubicBezTo>
                    <a:pt x="9138" y="14391"/>
                    <a:pt x="9185" y="14336"/>
                    <a:pt x="9241" y="14298"/>
                  </a:cubicBezTo>
                  <a:cubicBezTo>
                    <a:pt x="9352" y="14206"/>
                    <a:pt x="9481" y="14122"/>
                    <a:pt x="9602" y="14122"/>
                  </a:cubicBezTo>
                  <a:cubicBezTo>
                    <a:pt x="9639" y="14122"/>
                    <a:pt x="9678" y="14133"/>
                    <a:pt x="9715" y="14160"/>
                  </a:cubicBezTo>
                  <a:cubicBezTo>
                    <a:pt x="9743" y="14188"/>
                    <a:pt x="9752" y="14215"/>
                    <a:pt x="9770" y="14252"/>
                  </a:cubicBezTo>
                  <a:cubicBezTo>
                    <a:pt x="9780" y="14280"/>
                    <a:pt x="9788" y="14317"/>
                    <a:pt x="9798" y="14363"/>
                  </a:cubicBezTo>
                  <a:cubicBezTo>
                    <a:pt x="9807" y="14438"/>
                    <a:pt x="9826" y="14513"/>
                    <a:pt x="9826" y="14550"/>
                  </a:cubicBezTo>
                  <a:cubicBezTo>
                    <a:pt x="9854" y="14633"/>
                    <a:pt x="9862" y="14725"/>
                    <a:pt x="9872" y="14809"/>
                  </a:cubicBezTo>
                  <a:cubicBezTo>
                    <a:pt x="9872" y="14809"/>
                    <a:pt x="9872" y="14818"/>
                    <a:pt x="9872" y="14827"/>
                  </a:cubicBezTo>
                  <a:cubicBezTo>
                    <a:pt x="9890" y="14818"/>
                    <a:pt x="9911" y="14809"/>
                    <a:pt x="9929" y="14809"/>
                  </a:cubicBezTo>
                  <a:cubicBezTo>
                    <a:pt x="10171" y="14735"/>
                    <a:pt x="10431" y="14708"/>
                    <a:pt x="10691" y="14708"/>
                  </a:cubicBezTo>
                  <a:cubicBezTo>
                    <a:pt x="10904" y="14708"/>
                    <a:pt x="11117" y="14726"/>
                    <a:pt x="11312" y="14744"/>
                  </a:cubicBezTo>
                  <a:cubicBezTo>
                    <a:pt x="11451" y="14763"/>
                    <a:pt x="11583" y="14809"/>
                    <a:pt x="11694" y="14855"/>
                  </a:cubicBezTo>
                  <a:cubicBezTo>
                    <a:pt x="11685" y="14837"/>
                    <a:pt x="11685" y="14828"/>
                    <a:pt x="11685" y="14809"/>
                  </a:cubicBezTo>
                  <a:cubicBezTo>
                    <a:pt x="11694" y="14725"/>
                    <a:pt x="11703" y="14633"/>
                    <a:pt x="11721" y="14550"/>
                  </a:cubicBezTo>
                  <a:cubicBezTo>
                    <a:pt x="11740" y="14494"/>
                    <a:pt x="11758" y="14345"/>
                    <a:pt x="11786" y="14252"/>
                  </a:cubicBezTo>
                  <a:cubicBezTo>
                    <a:pt x="11805" y="14215"/>
                    <a:pt x="11816" y="14188"/>
                    <a:pt x="11844" y="14160"/>
                  </a:cubicBezTo>
                  <a:cubicBezTo>
                    <a:pt x="11881" y="14133"/>
                    <a:pt x="11917" y="14122"/>
                    <a:pt x="11954" y="14122"/>
                  </a:cubicBezTo>
                  <a:cubicBezTo>
                    <a:pt x="12047" y="14122"/>
                    <a:pt x="12139" y="14169"/>
                    <a:pt x="12232" y="14234"/>
                  </a:cubicBezTo>
                  <a:cubicBezTo>
                    <a:pt x="12316" y="14289"/>
                    <a:pt x="12400" y="14363"/>
                    <a:pt x="12465" y="14428"/>
                  </a:cubicBezTo>
                  <a:cubicBezTo>
                    <a:pt x="12484" y="14456"/>
                    <a:pt x="12502" y="14475"/>
                    <a:pt x="12511" y="14502"/>
                  </a:cubicBezTo>
                  <a:cubicBezTo>
                    <a:pt x="12743" y="14298"/>
                    <a:pt x="12975" y="14177"/>
                    <a:pt x="13272" y="14047"/>
                  </a:cubicBezTo>
                  <a:cubicBezTo>
                    <a:pt x="13142" y="13861"/>
                    <a:pt x="12884" y="13796"/>
                    <a:pt x="12596" y="13796"/>
                  </a:cubicBezTo>
                  <a:cubicBezTo>
                    <a:pt x="12289" y="13796"/>
                    <a:pt x="11962" y="13871"/>
                    <a:pt x="11767" y="13918"/>
                  </a:cubicBezTo>
                  <a:cubicBezTo>
                    <a:pt x="11442" y="13992"/>
                    <a:pt x="11127" y="14141"/>
                    <a:pt x="10820" y="14243"/>
                  </a:cubicBezTo>
                  <a:cubicBezTo>
                    <a:pt x="10802" y="14252"/>
                    <a:pt x="10801" y="14252"/>
                    <a:pt x="10801" y="14252"/>
                  </a:cubicBezTo>
                  <a:cubicBezTo>
                    <a:pt x="10755" y="14252"/>
                    <a:pt x="10755" y="14252"/>
                    <a:pt x="10755" y="14252"/>
                  </a:cubicBezTo>
                  <a:cubicBezTo>
                    <a:pt x="10737" y="14243"/>
                    <a:pt x="10737" y="14243"/>
                    <a:pt x="10737" y="14243"/>
                  </a:cubicBezTo>
                  <a:cubicBezTo>
                    <a:pt x="10430" y="14141"/>
                    <a:pt x="10105" y="13992"/>
                    <a:pt x="9789" y="13918"/>
                  </a:cubicBezTo>
                  <a:cubicBezTo>
                    <a:pt x="9594" y="13871"/>
                    <a:pt x="9270" y="13796"/>
                    <a:pt x="8954" y="13796"/>
                  </a:cubicBezTo>
                  <a:close/>
                  <a:moveTo>
                    <a:pt x="20987" y="13813"/>
                  </a:moveTo>
                  <a:cubicBezTo>
                    <a:pt x="20913" y="13896"/>
                    <a:pt x="20829" y="13925"/>
                    <a:pt x="20782" y="14018"/>
                  </a:cubicBezTo>
                  <a:cubicBezTo>
                    <a:pt x="20819" y="14129"/>
                    <a:pt x="20800" y="14260"/>
                    <a:pt x="20754" y="14362"/>
                  </a:cubicBezTo>
                  <a:cubicBezTo>
                    <a:pt x="20670" y="14520"/>
                    <a:pt x="20503" y="14678"/>
                    <a:pt x="20308" y="14669"/>
                  </a:cubicBezTo>
                  <a:cubicBezTo>
                    <a:pt x="20234" y="14659"/>
                    <a:pt x="20140" y="14641"/>
                    <a:pt x="20094" y="14566"/>
                  </a:cubicBezTo>
                  <a:cubicBezTo>
                    <a:pt x="20085" y="14473"/>
                    <a:pt x="20205" y="14409"/>
                    <a:pt x="20149" y="14307"/>
                  </a:cubicBezTo>
                  <a:cubicBezTo>
                    <a:pt x="20121" y="14223"/>
                    <a:pt x="20038" y="14213"/>
                    <a:pt x="19973" y="14231"/>
                  </a:cubicBezTo>
                  <a:cubicBezTo>
                    <a:pt x="19870" y="14241"/>
                    <a:pt x="19852" y="14343"/>
                    <a:pt x="19824" y="14418"/>
                  </a:cubicBezTo>
                  <a:cubicBezTo>
                    <a:pt x="19824" y="14539"/>
                    <a:pt x="19880" y="14651"/>
                    <a:pt x="19973" y="14735"/>
                  </a:cubicBezTo>
                  <a:cubicBezTo>
                    <a:pt x="20177" y="14865"/>
                    <a:pt x="20438" y="14911"/>
                    <a:pt x="20652" y="14781"/>
                  </a:cubicBezTo>
                  <a:cubicBezTo>
                    <a:pt x="20893" y="14613"/>
                    <a:pt x="21089" y="14353"/>
                    <a:pt x="21023" y="14027"/>
                  </a:cubicBezTo>
                  <a:cubicBezTo>
                    <a:pt x="21023" y="13953"/>
                    <a:pt x="21061" y="13859"/>
                    <a:pt x="20987" y="13813"/>
                  </a:cubicBezTo>
                  <a:close/>
                  <a:moveTo>
                    <a:pt x="1664" y="13814"/>
                  </a:moveTo>
                  <a:cubicBezTo>
                    <a:pt x="1645" y="13870"/>
                    <a:pt x="1674" y="13925"/>
                    <a:pt x="1692" y="13981"/>
                  </a:cubicBezTo>
                  <a:cubicBezTo>
                    <a:pt x="1795" y="14074"/>
                    <a:pt x="1944" y="14168"/>
                    <a:pt x="1925" y="14335"/>
                  </a:cubicBezTo>
                  <a:cubicBezTo>
                    <a:pt x="1944" y="14419"/>
                    <a:pt x="1906" y="14493"/>
                    <a:pt x="1906" y="14577"/>
                  </a:cubicBezTo>
                  <a:cubicBezTo>
                    <a:pt x="1962" y="14614"/>
                    <a:pt x="1953" y="14697"/>
                    <a:pt x="2028" y="14707"/>
                  </a:cubicBezTo>
                  <a:cubicBezTo>
                    <a:pt x="2139" y="14558"/>
                    <a:pt x="2148" y="14335"/>
                    <a:pt x="2092" y="14149"/>
                  </a:cubicBezTo>
                  <a:cubicBezTo>
                    <a:pt x="1990" y="13991"/>
                    <a:pt x="1990" y="13991"/>
                    <a:pt x="1990" y="13991"/>
                  </a:cubicBezTo>
                  <a:cubicBezTo>
                    <a:pt x="1897" y="13916"/>
                    <a:pt x="1804" y="13795"/>
                    <a:pt x="1664" y="13814"/>
                  </a:cubicBezTo>
                  <a:close/>
                  <a:moveTo>
                    <a:pt x="20700" y="14056"/>
                  </a:moveTo>
                  <a:cubicBezTo>
                    <a:pt x="20542" y="14065"/>
                    <a:pt x="20644" y="14224"/>
                    <a:pt x="20560" y="14298"/>
                  </a:cubicBezTo>
                  <a:cubicBezTo>
                    <a:pt x="20495" y="14420"/>
                    <a:pt x="20373" y="14493"/>
                    <a:pt x="20234" y="14493"/>
                  </a:cubicBezTo>
                  <a:cubicBezTo>
                    <a:pt x="20206" y="14493"/>
                    <a:pt x="20188" y="14531"/>
                    <a:pt x="20197" y="14559"/>
                  </a:cubicBezTo>
                  <a:cubicBezTo>
                    <a:pt x="20281" y="14634"/>
                    <a:pt x="20383" y="14587"/>
                    <a:pt x="20457" y="14559"/>
                  </a:cubicBezTo>
                  <a:cubicBezTo>
                    <a:pt x="20588" y="14485"/>
                    <a:pt x="20680" y="14363"/>
                    <a:pt x="20727" y="14232"/>
                  </a:cubicBezTo>
                  <a:cubicBezTo>
                    <a:pt x="20736" y="14177"/>
                    <a:pt x="20756" y="14093"/>
                    <a:pt x="20700" y="14056"/>
                  </a:cubicBezTo>
                  <a:close/>
                  <a:moveTo>
                    <a:pt x="1690" y="14091"/>
                  </a:moveTo>
                  <a:cubicBezTo>
                    <a:pt x="1671" y="14128"/>
                    <a:pt x="1672" y="14129"/>
                    <a:pt x="1672" y="14129"/>
                  </a:cubicBezTo>
                  <a:cubicBezTo>
                    <a:pt x="1747" y="14185"/>
                    <a:pt x="1784" y="14260"/>
                    <a:pt x="1784" y="14354"/>
                  </a:cubicBezTo>
                  <a:cubicBezTo>
                    <a:pt x="1803" y="14391"/>
                    <a:pt x="1746" y="14485"/>
                    <a:pt x="1811" y="14494"/>
                  </a:cubicBezTo>
                  <a:cubicBezTo>
                    <a:pt x="1858" y="14457"/>
                    <a:pt x="1839" y="14391"/>
                    <a:pt x="1839" y="14344"/>
                  </a:cubicBezTo>
                  <a:cubicBezTo>
                    <a:pt x="1811" y="14260"/>
                    <a:pt x="1802" y="14119"/>
                    <a:pt x="1690" y="14091"/>
                  </a:cubicBezTo>
                  <a:close/>
                  <a:moveTo>
                    <a:pt x="19667" y="14175"/>
                  </a:moveTo>
                  <a:cubicBezTo>
                    <a:pt x="19512" y="14192"/>
                    <a:pt x="19367" y="14287"/>
                    <a:pt x="19249" y="14399"/>
                  </a:cubicBezTo>
                  <a:cubicBezTo>
                    <a:pt x="19175" y="14538"/>
                    <a:pt x="19175" y="14715"/>
                    <a:pt x="19240" y="14863"/>
                  </a:cubicBezTo>
                  <a:cubicBezTo>
                    <a:pt x="19286" y="14938"/>
                    <a:pt x="19341" y="15059"/>
                    <a:pt x="19434" y="15050"/>
                  </a:cubicBezTo>
                  <a:cubicBezTo>
                    <a:pt x="19545" y="14938"/>
                    <a:pt x="19397" y="14864"/>
                    <a:pt x="19397" y="14743"/>
                  </a:cubicBezTo>
                  <a:cubicBezTo>
                    <a:pt x="19360" y="14641"/>
                    <a:pt x="19416" y="14530"/>
                    <a:pt x="19471" y="14455"/>
                  </a:cubicBezTo>
                  <a:cubicBezTo>
                    <a:pt x="19573" y="14316"/>
                    <a:pt x="19787" y="14352"/>
                    <a:pt x="19824" y="14185"/>
                  </a:cubicBezTo>
                  <a:cubicBezTo>
                    <a:pt x="19771" y="14171"/>
                    <a:pt x="19718" y="14169"/>
                    <a:pt x="19667" y="14175"/>
                  </a:cubicBezTo>
                  <a:close/>
                  <a:moveTo>
                    <a:pt x="1644" y="14212"/>
                  </a:moveTo>
                  <a:cubicBezTo>
                    <a:pt x="1607" y="14269"/>
                    <a:pt x="1543" y="14335"/>
                    <a:pt x="1533" y="14411"/>
                  </a:cubicBezTo>
                  <a:cubicBezTo>
                    <a:pt x="1691" y="14429"/>
                    <a:pt x="1691" y="14429"/>
                    <a:pt x="1691" y="14429"/>
                  </a:cubicBezTo>
                  <a:cubicBezTo>
                    <a:pt x="1728" y="14411"/>
                    <a:pt x="1701" y="14344"/>
                    <a:pt x="1710" y="14307"/>
                  </a:cubicBezTo>
                  <a:cubicBezTo>
                    <a:pt x="1701" y="14269"/>
                    <a:pt x="1672" y="14222"/>
                    <a:pt x="1644" y="14212"/>
                  </a:cubicBezTo>
                  <a:close/>
                  <a:moveTo>
                    <a:pt x="7131" y="14252"/>
                  </a:moveTo>
                  <a:cubicBezTo>
                    <a:pt x="6880" y="14262"/>
                    <a:pt x="6621" y="14318"/>
                    <a:pt x="6351" y="14336"/>
                  </a:cubicBezTo>
                  <a:cubicBezTo>
                    <a:pt x="6407" y="14401"/>
                    <a:pt x="6434" y="14475"/>
                    <a:pt x="6434" y="14559"/>
                  </a:cubicBezTo>
                  <a:cubicBezTo>
                    <a:pt x="6434" y="14615"/>
                    <a:pt x="6416" y="14681"/>
                    <a:pt x="6379" y="14737"/>
                  </a:cubicBezTo>
                  <a:cubicBezTo>
                    <a:pt x="6342" y="14793"/>
                    <a:pt x="6276" y="14829"/>
                    <a:pt x="6201" y="14829"/>
                  </a:cubicBezTo>
                  <a:cubicBezTo>
                    <a:pt x="6164" y="14829"/>
                    <a:pt x="6137" y="14802"/>
                    <a:pt x="6127" y="14764"/>
                  </a:cubicBezTo>
                  <a:cubicBezTo>
                    <a:pt x="6127" y="14727"/>
                    <a:pt x="6155" y="14699"/>
                    <a:pt x="6192" y="14690"/>
                  </a:cubicBezTo>
                  <a:cubicBezTo>
                    <a:pt x="6192" y="14690"/>
                    <a:pt x="6201" y="14690"/>
                    <a:pt x="6201" y="14690"/>
                  </a:cubicBezTo>
                  <a:cubicBezTo>
                    <a:pt x="6229" y="14690"/>
                    <a:pt x="6248" y="14681"/>
                    <a:pt x="6266" y="14663"/>
                  </a:cubicBezTo>
                  <a:cubicBezTo>
                    <a:pt x="6285" y="14635"/>
                    <a:pt x="6296" y="14596"/>
                    <a:pt x="6296" y="14559"/>
                  </a:cubicBezTo>
                  <a:cubicBezTo>
                    <a:pt x="6296" y="14503"/>
                    <a:pt x="6275" y="14449"/>
                    <a:pt x="6247" y="14421"/>
                  </a:cubicBezTo>
                  <a:cubicBezTo>
                    <a:pt x="6210" y="14393"/>
                    <a:pt x="6175" y="14374"/>
                    <a:pt x="6119" y="14374"/>
                  </a:cubicBezTo>
                  <a:cubicBezTo>
                    <a:pt x="6026" y="14374"/>
                    <a:pt x="5905" y="14439"/>
                    <a:pt x="5850" y="14513"/>
                  </a:cubicBezTo>
                  <a:cubicBezTo>
                    <a:pt x="5775" y="14615"/>
                    <a:pt x="5737" y="14717"/>
                    <a:pt x="5737" y="14810"/>
                  </a:cubicBezTo>
                  <a:cubicBezTo>
                    <a:pt x="5737" y="15043"/>
                    <a:pt x="5951" y="15266"/>
                    <a:pt x="6220" y="15332"/>
                  </a:cubicBezTo>
                  <a:cubicBezTo>
                    <a:pt x="6295" y="15341"/>
                    <a:pt x="6368" y="15350"/>
                    <a:pt x="6443" y="15350"/>
                  </a:cubicBezTo>
                  <a:cubicBezTo>
                    <a:pt x="6777" y="15350"/>
                    <a:pt x="7056" y="15173"/>
                    <a:pt x="7186" y="14885"/>
                  </a:cubicBezTo>
                  <a:cubicBezTo>
                    <a:pt x="7196" y="14875"/>
                    <a:pt x="7207" y="14867"/>
                    <a:pt x="7216" y="14857"/>
                  </a:cubicBezTo>
                  <a:cubicBezTo>
                    <a:pt x="7216" y="14634"/>
                    <a:pt x="7309" y="14420"/>
                    <a:pt x="7514" y="14308"/>
                  </a:cubicBezTo>
                  <a:cubicBezTo>
                    <a:pt x="7383" y="14271"/>
                    <a:pt x="7243" y="14252"/>
                    <a:pt x="7150" y="14252"/>
                  </a:cubicBezTo>
                  <a:cubicBezTo>
                    <a:pt x="7150" y="14252"/>
                    <a:pt x="7140" y="14252"/>
                    <a:pt x="7131" y="14252"/>
                  </a:cubicBezTo>
                  <a:close/>
                  <a:moveTo>
                    <a:pt x="9602" y="14252"/>
                  </a:moveTo>
                  <a:cubicBezTo>
                    <a:pt x="9565" y="14252"/>
                    <a:pt x="9481" y="14291"/>
                    <a:pt x="9397" y="14347"/>
                  </a:cubicBezTo>
                  <a:cubicBezTo>
                    <a:pt x="9323" y="14393"/>
                    <a:pt x="9239" y="14468"/>
                    <a:pt x="9193" y="14524"/>
                  </a:cubicBezTo>
                  <a:cubicBezTo>
                    <a:pt x="9156" y="14561"/>
                    <a:pt x="9137" y="14598"/>
                    <a:pt x="9137" y="14598"/>
                  </a:cubicBezTo>
                  <a:cubicBezTo>
                    <a:pt x="9184" y="14635"/>
                    <a:pt x="9220" y="14682"/>
                    <a:pt x="9257" y="14729"/>
                  </a:cubicBezTo>
                  <a:cubicBezTo>
                    <a:pt x="9323" y="14804"/>
                    <a:pt x="9360" y="14860"/>
                    <a:pt x="9397" y="14888"/>
                  </a:cubicBezTo>
                  <a:cubicBezTo>
                    <a:pt x="9435" y="14916"/>
                    <a:pt x="9462" y="14934"/>
                    <a:pt x="9536" y="14934"/>
                  </a:cubicBezTo>
                  <a:cubicBezTo>
                    <a:pt x="9555" y="14934"/>
                    <a:pt x="9566" y="14934"/>
                    <a:pt x="9575" y="14934"/>
                  </a:cubicBezTo>
                  <a:cubicBezTo>
                    <a:pt x="9640" y="14934"/>
                    <a:pt x="9694" y="14905"/>
                    <a:pt x="9768" y="14868"/>
                  </a:cubicBezTo>
                  <a:cubicBezTo>
                    <a:pt x="9750" y="14859"/>
                    <a:pt x="9741" y="14850"/>
                    <a:pt x="9741" y="14832"/>
                  </a:cubicBezTo>
                  <a:cubicBezTo>
                    <a:pt x="9722" y="14747"/>
                    <a:pt x="9714" y="14654"/>
                    <a:pt x="9695" y="14579"/>
                  </a:cubicBezTo>
                  <a:cubicBezTo>
                    <a:pt x="9686" y="14542"/>
                    <a:pt x="9676" y="14468"/>
                    <a:pt x="9667" y="14402"/>
                  </a:cubicBezTo>
                  <a:cubicBezTo>
                    <a:pt x="9658" y="14337"/>
                    <a:pt x="9630" y="14271"/>
                    <a:pt x="9621" y="14262"/>
                  </a:cubicBezTo>
                  <a:cubicBezTo>
                    <a:pt x="9621" y="14262"/>
                    <a:pt x="9612" y="14252"/>
                    <a:pt x="9602" y="14252"/>
                  </a:cubicBezTo>
                  <a:close/>
                  <a:moveTo>
                    <a:pt x="11952" y="14252"/>
                  </a:moveTo>
                  <a:cubicBezTo>
                    <a:pt x="11943" y="14252"/>
                    <a:pt x="11933" y="14262"/>
                    <a:pt x="11933" y="14262"/>
                  </a:cubicBezTo>
                  <a:cubicBezTo>
                    <a:pt x="11924" y="14262"/>
                    <a:pt x="11925" y="14262"/>
                    <a:pt x="11925" y="14271"/>
                  </a:cubicBezTo>
                  <a:cubicBezTo>
                    <a:pt x="11925" y="14271"/>
                    <a:pt x="11916" y="14280"/>
                    <a:pt x="11916" y="14298"/>
                  </a:cubicBezTo>
                  <a:cubicBezTo>
                    <a:pt x="11906" y="14317"/>
                    <a:pt x="11897" y="14355"/>
                    <a:pt x="11887" y="14393"/>
                  </a:cubicBezTo>
                  <a:cubicBezTo>
                    <a:pt x="11878" y="14458"/>
                    <a:pt x="11860" y="14532"/>
                    <a:pt x="11851" y="14579"/>
                  </a:cubicBezTo>
                  <a:cubicBezTo>
                    <a:pt x="11832" y="14654"/>
                    <a:pt x="11821" y="14747"/>
                    <a:pt x="11812" y="14832"/>
                  </a:cubicBezTo>
                  <a:cubicBezTo>
                    <a:pt x="11812" y="14860"/>
                    <a:pt x="11785" y="14879"/>
                    <a:pt x="11766" y="14888"/>
                  </a:cubicBezTo>
                  <a:cubicBezTo>
                    <a:pt x="11832" y="14907"/>
                    <a:pt x="11907" y="14925"/>
                    <a:pt x="11972" y="14934"/>
                  </a:cubicBezTo>
                  <a:cubicBezTo>
                    <a:pt x="11991" y="14934"/>
                    <a:pt x="11999" y="14934"/>
                    <a:pt x="12018" y="14934"/>
                  </a:cubicBezTo>
                  <a:cubicBezTo>
                    <a:pt x="12083" y="14934"/>
                    <a:pt x="12122" y="14916"/>
                    <a:pt x="12159" y="14888"/>
                  </a:cubicBezTo>
                  <a:cubicBezTo>
                    <a:pt x="12197" y="14860"/>
                    <a:pt x="12234" y="14804"/>
                    <a:pt x="12290" y="14729"/>
                  </a:cubicBezTo>
                  <a:cubicBezTo>
                    <a:pt x="12337" y="14682"/>
                    <a:pt x="12374" y="14635"/>
                    <a:pt x="12411" y="14598"/>
                  </a:cubicBezTo>
                  <a:cubicBezTo>
                    <a:pt x="12420" y="14598"/>
                    <a:pt x="12392" y="14561"/>
                    <a:pt x="12364" y="14524"/>
                  </a:cubicBezTo>
                  <a:cubicBezTo>
                    <a:pt x="12327" y="14486"/>
                    <a:pt x="12279" y="14440"/>
                    <a:pt x="12232" y="14402"/>
                  </a:cubicBezTo>
                  <a:cubicBezTo>
                    <a:pt x="12129" y="14318"/>
                    <a:pt x="12008" y="14252"/>
                    <a:pt x="11952" y="14252"/>
                  </a:cubicBezTo>
                  <a:close/>
                  <a:moveTo>
                    <a:pt x="14397" y="14252"/>
                  </a:moveTo>
                  <a:cubicBezTo>
                    <a:pt x="14304" y="14252"/>
                    <a:pt x="14173" y="14271"/>
                    <a:pt x="14043" y="14308"/>
                  </a:cubicBezTo>
                  <a:cubicBezTo>
                    <a:pt x="14248" y="14420"/>
                    <a:pt x="14342" y="14634"/>
                    <a:pt x="14342" y="14857"/>
                  </a:cubicBezTo>
                  <a:cubicBezTo>
                    <a:pt x="14351" y="14867"/>
                    <a:pt x="14361" y="14875"/>
                    <a:pt x="14361" y="14885"/>
                  </a:cubicBezTo>
                  <a:cubicBezTo>
                    <a:pt x="14500" y="15173"/>
                    <a:pt x="14778" y="15350"/>
                    <a:pt x="15113" y="15350"/>
                  </a:cubicBezTo>
                  <a:cubicBezTo>
                    <a:pt x="15187" y="15350"/>
                    <a:pt x="15253" y="15341"/>
                    <a:pt x="15327" y="15332"/>
                  </a:cubicBezTo>
                  <a:cubicBezTo>
                    <a:pt x="15597" y="15266"/>
                    <a:pt x="15820" y="15043"/>
                    <a:pt x="15820" y="14810"/>
                  </a:cubicBezTo>
                  <a:cubicBezTo>
                    <a:pt x="15820" y="14717"/>
                    <a:pt x="15784" y="14615"/>
                    <a:pt x="15709" y="14513"/>
                  </a:cubicBezTo>
                  <a:cubicBezTo>
                    <a:pt x="15654" y="14439"/>
                    <a:pt x="15533" y="14374"/>
                    <a:pt x="15440" y="14374"/>
                  </a:cubicBezTo>
                  <a:cubicBezTo>
                    <a:pt x="15384" y="14374"/>
                    <a:pt x="15346" y="14393"/>
                    <a:pt x="15309" y="14421"/>
                  </a:cubicBezTo>
                  <a:cubicBezTo>
                    <a:pt x="15281" y="14449"/>
                    <a:pt x="15262" y="14503"/>
                    <a:pt x="15262" y="14559"/>
                  </a:cubicBezTo>
                  <a:cubicBezTo>
                    <a:pt x="15262" y="14596"/>
                    <a:pt x="15272" y="14635"/>
                    <a:pt x="15290" y="14663"/>
                  </a:cubicBezTo>
                  <a:cubicBezTo>
                    <a:pt x="15309" y="14681"/>
                    <a:pt x="15327" y="14690"/>
                    <a:pt x="15355" y="14690"/>
                  </a:cubicBezTo>
                  <a:cubicBezTo>
                    <a:pt x="15355" y="14690"/>
                    <a:pt x="15355" y="14690"/>
                    <a:pt x="15365" y="14690"/>
                  </a:cubicBezTo>
                  <a:cubicBezTo>
                    <a:pt x="15402" y="14699"/>
                    <a:pt x="15430" y="14727"/>
                    <a:pt x="15430" y="14764"/>
                  </a:cubicBezTo>
                  <a:cubicBezTo>
                    <a:pt x="15421" y="14802"/>
                    <a:pt x="15392" y="14829"/>
                    <a:pt x="15355" y="14829"/>
                  </a:cubicBezTo>
                  <a:cubicBezTo>
                    <a:pt x="15281" y="14829"/>
                    <a:pt x="15215" y="14793"/>
                    <a:pt x="15177" y="14737"/>
                  </a:cubicBezTo>
                  <a:cubicBezTo>
                    <a:pt x="15140" y="14681"/>
                    <a:pt x="15122" y="14615"/>
                    <a:pt x="15122" y="14559"/>
                  </a:cubicBezTo>
                  <a:cubicBezTo>
                    <a:pt x="15122" y="14475"/>
                    <a:pt x="15151" y="14401"/>
                    <a:pt x="15207" y="14336"/>
                  </a:cubicBezTo>
                  <a:cubicBezTo>
                    <a:pt x="14937" y="14318"/>
                    <a:pt x="14677" y="14262"/>
                    <a:pt x="14426" y="14252"/>
                  </a:cubicBezTo>
                  <a:cubicBezTo>
                    <a:pt x="14416" y="14252"/>
                    <a:pt x="14407" y="14252"/>
                    <a:pt x="14397" y="14252"/>
                  </a:cubicBezTo>
                  <a:close/>
                  <a:moveTo>
                    <a:pt x="3364" y="14260"/>
                  </a:moveTo>
                  <a:cubicBezTo>
                    <a:pt x="3262" y="14418"/>
                    <a:pt x="3252" y="14614"/>
                    <a:pt x="3317" y="14782"/>
                  </a:cubicBezTo>
                  <a:cubicBezTo>
                    <a:pt x="3327" y="14847"/>
                    <a:pt x="3290" y="14903"/>
                    <a:pt x="3243" y="14940"/>
                  </a:cubicBezTo>
                  <a:cubicBezTo>
                    <a:pt x="3178" y="15070"/>
                    <a:pt x="3132" y="15238"/>
                    <a:pt x="3234" y="15359"/>
                  </a:cubicBezTo>
                  <a:cubicBezTo>
                    <a:pt x="3252" y="15415"/>
                    <a:pt x="3317" y="15443"/>
                    <a:pt x="3327" y="15508"/>
                  </a:cubicBezTo>
                  <a:cubicBezTo>
                    <a:pt x="3252" y="15583"/>
                    <a:pt x="3243" y="15713"/>
                    <a:pt x="3299" y="15815"/>
                  </a:cubicBezTo>
                  <a:cubicBezTo>
                    <a:pt x="3317" y="15908"/>
                    <a:pt x="3410" y="15937"/>
                    <a:pt x="3503" y="15946"/>
                  </a:cubicBezTo>
                  <a:cubicBezTo>
                    <a:pt x="3568" y="15937"/>
                    <a:pt x="3615" y="15872"/>
                    <a:pt x="3596" y="15797"/>
                  </a:cubicBezTo>
                  <a:cubicBezTo>
                    <a:pt x="3578" y="15714"/>
                    <a:pt x="3466" y="15769"/>
                    <a:pt x="3439" y="15695"/>
                  </a:cubicBezTo>
                  <a:cubicBezTo>
                    <a:pt x="3448" y="15648"/>
                    <a:pt x="3457" y="15611"/>
                    <a:pt x="3494" y="15573"/>
                  </a:cubicBezTo>
                  <a:cubicBezTo>
                    <a:pt x="3550" y="15573"/>
                    <a:pt x="3605" y="15536"/>
                    <a:pt x="3661" y="15564"/>
                  </a:cubicBezTo>
                  <a:cubicBezTo>
                    <a:pt x="3745" y="15610"/>
                    <a:pt x="3838" y="15685"/>
                    <a:pt x="3875" y="15788"/>
                  </a:cubicBezTo>
                  <a:cubicBezTo>
                    <a:pt x="3884" y="15881"/>
                    <a:pt x="3867" y="15974"/>
                    <a:pt x="3839" y="16058"/>
                  </a:cubicBezTo>
                  <a:cubicBezTo>
                    <a:pt x="3857" y="16095"/>
                    <a:pt x="3913" y="16113"/>
                    <a:pt x="3950" y="16113"/>
                  </a:cubicBezTo>
                  <a:cubicBezTo>
                    <a:pt x="4081" y="16011"/>
                    <a:pt x="4033" y="15825"/>
                    <a:pt x="4061" y="15685"/>
                  </a:cubicBezTo>
                  <a:cubicBezTo>
                    <a:pt x="4135" y="15657"/>
                    <a:pt x="4126" y="15760"/>
                    <a:pt x="4182" y="15797"/>
                  </a:cubicBezTo>
                  <a:cubicBezTo>
                    <a:pt x="4229" y="15797"/>
                    <a:pt x="4276" y="15769"/>
                    <a:pt x="4303" y="15731"/>
                  </a:cubicBezTo>
                  <a:cubicBezTo>
                    <a:pt x="4331" y="15694"/>
                    <a:pt x="4294" y="15657"/>
                    <a:pt x="4294" y="15629"/>
                  </a:cubicBezTo>
                  <a:cubicBezTo>
                    <a:pt x="4266" y="15564"/>
                    <a:pt x="4192" y="15499"/>
                    <a:pt x="4127" y="15490"/>
                  </a:cubicBezTo>
                  <a:cubicBezTo>
                    <a:pt x="4034" y="15471"/>
                    <a:pt x="3978" y="15518"/>
                    <a:pt x="3894" y="15490"/>
                  </a:cubicBezTo>
                  <a:cubicBezTo>
                    <a:pt x="3792" y="15266"/>
                    <a:pt x="3522" y="15499"/>
                    <a:pt x="3401" y="15294"/>
                  </a:cubicBezTo>
                  <a:cubicBezTo>
                    <a:pt x="3336" y="15247"/>
                    <a:pt x="3355" y="15144"/>
                    <a:pt x="3364" y="15079"/>
                  </a:cubicBezTo>
                  <a:cubicBezTo>
                    <a:pt x="3411" y="15014"/>
                    <a:pt x="3476" y="14950"/>
                    <a:pt x="3560" y="14959"/>
                  </a:cubicBezTo>
                  <a:cubicBezTo>
                    <a:pt x="3588" y="14968"/>
                    <a:pt x="3596" y="15005"/>
                    <a:pt x="3568" y="15024"/>
                  </a:cubicBezTo>
                  <a:cubicBezTo>
                    <a:pt x="3549" y="15089"/>
                    <a:pt x="3578" y="15135"/>
                    <a:pt x="3624" y="15182"/>
                  </a:cubicBezTo>
                  <a:cubicBezTo>
                    <a:pt x="3680" y="15200"/>
                    <a:pt x="3726" y="15173"/>
                    <a:pt x="3773" y="15145"/>
                  </a:cubicBezTo>
                  <a:cubicBezTo>
                    <a:pt x="3856" y="15071"/>
                    <a:pt x="3792" y="14968"/>
                    <a:pt x="3755" y="14885"/>
                  </a:cubicBezTo>
                  <a:cubicBezTo>
                    <a:pt x="3671" y="14801"/>
                    <a:pt x="3560" y="14800"/>
                    <a:pt x="3448" y="14800"/>
                  </a:cubicBezTo>
                  <a:cubicBezTo>
                    <a:pt x="3429" y="14707"/>
                    <a:pt x="3429" y="14707"/>
                    <a:pt x="3429" y="14707"/>
                  </a:cubicBezTo>
                  <a:cubicBezTo>
                    <a:pt x="3466" y="14585"/>
                    <a:pt x="3457" y="14447"/>
                    <a:pt x="3410" y="14335"/>
                  </a:cubicBezTo>
                  <a:cubicBezTo>
                    <a:pt x="3401" y="14307"/>
                    <a:pt x="3392" y="14260"/>
                    <a:pt x="3364" y="14260"/>
                  </a:cubicBezTo>
                  <a:close/>
                  <a:moveTo>
                    <a:pt x="19694" y="14382"/>
                  </a:moveTo>
                  <a:cubicBezTo>
                    <a:pt x="19610" y="14419"/>
                    <a:pt x="19545" y="14474"/>
                    <a:pt x="19498" y="14539"/>
                  </a:cubicBezTo>
                  <a:cubicBezTo>
                    <a:pt x="19443" y="14650"/>
                    <a:pt x="19443" y="14780"/>
                    <a:pt x="19527" y="14863"/>
                  </a:cubicBezTo>
                  <a:cubicBezTo>
                    <a:pt x="19657" y="14854"/>
                    <a:pt x="19526" y="14716"/>
                    <a:pt x="19573" y="14642"/>
                  </a:cubicBezTo>
                  <a:cubicBezTo>
                    <a:pt x="19610" y="14586"/>
                    <a:pt x="19666" y="14520"/>
                    <a:pt x="19731" y="14474"/>
                  </a:cubicBezTo>
                  <a:cubicBezTo>
                    <a:pt x="19750" y="14446"/>
                    <a:pt x="19759" y="14373"/>
                    <a:pt x="19694" y="14382"/>
                  </a:cubicBezTo>
                  <a:close/>
                  <a:moveTo>
                    <a:pt x="7810" y="14383"/>
                  </a:moveTo>
                  <a:cubicBezTo>
                    <a:pt x="7801" y="14393"/>
                    <a:pt x="7791" y="14393"/>
                    <a:pt x="7782" y="14393"/>
                  </a:cubicBezTo>
                  <a:cubicBezTo>
                    <a:pt x="7773" y="14393"/>
                    <a:pt x="7762" y="14393"/>
                    <a:pt x="7762" y="14402"/>
                  </a:cubicBezTo>
                  <a:cubicBezTo>
                    <a:pt x="7743" y="14412"/>
                    <a:pt x="7725" y="14420"/>
                    <a:pt x="7707" y="14439"/>
                  </a:cubicBezTo>
                  <a:cubicBezTo>
                    <a:pt x="7679" y="14476"/>
                    <a:pt x="7642" y="14513"/>
                    <a:pt x="7632" y="14532"/>
                  </a:cubicBezTo>
                  <a:cubicBezTo>
                    <a:pt x="7595" y="14597"/>
                    <a:pt x="7586" y="14653"/>
                    <a:pt x="7586" y="14728"/>
                  </a:cubicBezTo>
                  <a:cubicBezTo>
                    <a:pt x="7586" y="14756"/>
                    <a:pt x="7596" y="14792"/>
                    <a:pt x="7596" y="14829"/>
                  </a:cubicBezTo>
                  <a:cubicBezTo>
                    <a:pt x="7633" y="15081"/>
                    <a:pt x="7799" y="15259"/>
                    <a:pt x="8003" y="15408"/>
                  </a:cubicBezTo>
                  <a:cubicBezTo>
                    <a:pt x="8179" y="15529"/>
                    <a:pt x="8366" y="15604"/>
                    <a:pt x="8561" y="15669"/>
                  </a:cubicBezTo>
                  <a:cubicBezTo>
                    <a:pt x="8301" y="15492"/>
                    <a:pt x="8022" y="15231"/>
                    <a:pt x="8012" y="14914"/>
                  </a:cubicBezTo>
                  <a:cubicBezTo>
                    <a:pt x="8012" y="14821"/>
                    <a:pt x="8041" y="14728"/>
                    <a:pt x="8097" y="14635"/>
                  </a:cubicBezTo>
                  <a:cubicBezTo>
                    <a:pt x="8116" y="14597"/>
                    <a:pt x="8143" y="14568"/>
                    <a:pt x="8162" y="14540"/>
                  </a:cubicBezTo>
                  <a:cubicBezTo>
                    <a:pt x="8078" y="14494"/>
                    <a:pt x="7995" y="14458"/>
                    <a:pt x="7911" y="14421"/>
                  </a:cubicBezTo>
                  <a:cubicBezTo>
                    <a:pt x="7883" y="14412"/>
                    <a:pt x="7847" y="14402"/>
                    <a:pt x="7810" y="14383"/>
                  </a:cubicBezTo>
                  <a:close/>
                  <a:moveTo>
                    <a:pt x="13749" y="14383"/>
                  </a:moveTo>
                  <a:cubicBezTo>
                    <a:pt x="13712" y="14402"/>
                    <a:pt x="13673" y="14412"/>
                    <a:pt x="13645" y="14421"/>
                  </a:cubicBezTo>
                  <a:cubicBezTo>
                    <a:pt x="13562" y="14458"/>
                    <a:pt x="13479" y="14494"/>
                    <a:pt x="13396" y="14540"/>
                  </a:cubicBezTo>
                  <a:cubicBezTo>
                    <a:pt x="13415" y="14568"/>
                    <a:pt x="13442" y="14597"/>
                    <a:pt x="13461" y="14635"/>
                  </a:cubicBezTo>
                  <a:cubicBezTo>
                    <a:pt x="13516" y="14728"/>
                    <a:pt x="13535" y="14821"/>
                    <a:pt x="13535" y="14914"/>
                  </a:cubicBezTo>
                  <a:cubicBezTo>
                    <a:pt x="13535" y="15231"/>
                    <a:pt x="13256" y="15492"/>
                    <a:pt x="12996" y="15669"/>
                  </a:cubicBezTo>
                  <a:cubicBezTo>
                    <a:pt x="13191" y="15604"/>
                    <a:pt x="13377" y="15529"/>
                    <a:pt x="13544" y="15408"/>
                  </a:cubicBezTo>
                  <a:cubicBezTo>
                    <a:pt x="13758" y="15259"/>
                    <a:pt x="13924" y="15081"/>
                    <a:pt x="13961" y="14839"/>
                  </a:cubicBezTo>
                  <a:cubicBezTo>
                    <a:pt x="13961" y="14792"/>
                    <a:pt x="13971" y="14756"/>
                    <a:pt x="13971" y="14728"/>
                  </a:cubicBezTo>
                  <a:cubicBezTo>
                    <a:pt x="13971" y="14653"/>
                    <a:pt x="13951" y="14597"/>
                    <a:pt x="13923" y="14532"/>
                  </a:cubicBezTo>
                  <a:cubicBezTo>
                    <a:pt x="13905" y="14495"/>
                    <a:pt x="13813" y="14402"/>
                    <a:pt x="13776" y="14393"/>
                  </a:cubicBezTo>
                  <a:cubicBezTo>
                    <a:pt x="13767" y="14393"/>
                    <a:pt x="13758" y="14393"/>
                    <a:pt x="13749" y="14383"/>
                  </a:cubicBezTo>
                  <a:close/>
                  <a:moveTo>
                    <a:pt x="725" y="14390"/>
                  </a:moveTo>
                  <a:cubicBezTo>
                    <a:pt x="697" y="14418"/>
                    <a:pt x="716" y="14474"/>
                    <a:pt x="706" y="14520"/>
                  </a:cubicBezTo>
                  <a:cubicBezTo>
                    <a:pt x="716" y="14669"/>
                    <a:pt x="809" y="14838"/>
                    <a:pt x="939" y="14894"/>
                  </a:cubicBezTo>
                  <a:cubicBezTo>
                    <a:pt x="976" y="14857"/>
                    <a:pt x="985" y="14800"/>
                    <a:pt x="1013" y="14763"/>
                  </a:cubicBezTo>
                  <a:cubicBezTo>
                    <a:pt x="930" y="14633"/>
                    <a:pt x="930" y="14418"/>
                    <a:pt x="725" y="14390"/>
                  </a:cubicBezTo>
                  <a:close/>
                  <a:moveTo>
                    <a:pt x="7632" y="14392"/>
                  </a:moveTo>
                  <a:cubicBezTo>
                    <a:pt x="7437" y="14475"/>
                    <a:pt x="7352" y="14652"/>
                    <a:pt x="7343" y="14866"/>
                  </a:cubicBezTo>
                  <a:cubicBezTo>
                    <a:pt x="7343" y="14968"/>
                    <a:pt x="7373" y="15071"/>
                    <a:pt x="7419" y="15174"/>
                  </a:cubicBezTo>
                  <a:cubicBezTo>
                    <a:pt x="7559" y="15481"/>
                    <a:pt x="7764" y="15582"/>
                    <a:pt x="8024" y="15638"/>
                  </a:cubicBezTo>
                  <a:cubicBezTo>
                    <a:pt x="8127" y="15657"/>
                    <a:pt x="8236" y="15676"/>
                    <a:pt x="8348" y="15685"/>
                  </a:cubicBezTo>
                  <a:cubicBezTo>
                    <a:pt x="8218" y="15629"/>
                    <a:pt x="8087" y="15564"/>
                    <a:pt x="7957" y="15480"/>
                  </a:cubicBezTo>
                  <a:cubicBezTo>
                    <a:pt x="7734" y="15331"/>
                    <a:pt x="7548" y="15127"/>
                    <a:pt x="7511" y="14848"/>
                  </a:cubicBezTo>
                  <a:cubicBezTo>
                    <a:pt x="7502" y="14801"/>
                    <a:pt x="7502" y="14763"/>
                    <a:pt x="7502" y="14725"/>
                  </a:cubicBezTo>
                  <a:cubicBezTo>
                    <a:pt x="7502" y="14642"/>
                    <a:pt x="7511" y="14569"/>
                    <a:pt x="7557" y="14485"/>
                  </a:cubicBezTo>
                  <a:cubicBezTo>
                    <a:pt x="7576" y="14457"/>
                    <a:pt x="7604" y="14420"/>
                    <a:pt x="7632" y="14392"/>
                  </a:cubicBezTo>
                  <a:close/>
                  <a:moveTo>
                    <a:pt x="13916" y="14392"/>
                  </a:moveTo>
                  <a:cubicBezTo>
                    <a:pt x="13953" y="14420"/>
                    <a:pt x="13981" y="14457"/>
                    <a:pt x="14000" y="14485"/>
                  </a:cubicBezTo>
                  <a:cubicBezTo>
                    <a:pt x="14046" y="14569"/>
                    <a:pt x="14055" y="14642"/>
                    <a:pt x="14055" y="14725"/>
                  </a:cubicBezTo>
                  <a:cubicBezTo>
                    <a:pt x="14055" y="14763"/>
                    <a:pt x="14055" y="14801"/>
                    <a:pt x="14045" y="14848"/>
                  </a:cubicBezTo>
                  <a:cubicBezTo>
                    <a:pt x="14008" y="15127"/>
                    <a:pt x="13814" y="15331"/>
                    <a:pt x="13600" y="15480"/>
                  </a:cubicBezTo>
                  <a:cubicBezTo>
                    <a:pt x="13469" y="15564"/>
                    <a:pt x="13338" y="15629"/>
                    <a:pt x="13208" y="15685"/>
                  </a:cubicBezTo>
                  <a:cubicBezTo>
                    <a:pt x="13412" y="15667"/>
                    <a:pt x="13609" y="15639"/>
                    <a:pt x="13776" y="15565"/>
                  </a:cubicBezTo>
                  <a:cubicBezTo>
                    <a:pt x="13925" y="15491"/>
                    <a:pt x="14047" y="15378"/>
                    <a:pt x="14140" y="15174"/>
                  </a:cubicBezTo>
                  <a:cubicBezTo>
                    <a:pt x="14186" y="15071"/>
                    <a:pt x="14214" y="14968"/>
                    <a:pt x="14214" y="14866"/>
                  </a:cubicBezTo>
                  <a:cubicBezTo>
                    <a:pt x="14204" y="14652"/>
                    <a:pt x="14121" y="14475"/>
                    <a:pt x="13916" y="14392"/>
                  </a:cubicBezTo>
                  <a:close/>
                  <a:moveTo>
                    <a:pt x="1477" y="14486"/>
                  </a:moveTo>
                  <a:cubicBezTo>
                    <a:pt x="1357" y="14532"/>
                    <a:pt x="1246" y="14616"/>
                    <a:pt x="1172" y="14690"/>
                  </a:cubicBezTo>
                  <a:cubicBezTo>
                    <a:pt x="1024" y="14867"/>
                    <a:pt x="931" y="15090"/>
                    <a:pt x="996" y="15322"/>
                  </a:cubicBezTo>
                  <a:cubicBezTo>
                    <a:pt x="1079" y="15471"/>
                    <a:pt x="1163" y="15657"/>
                    <a:pt x="1320" y="15741"/>
                  </a:cubicBezTo>
                  <a:cubicBezTo>
                    <a:pt x="1404" y="15713"/>
                    <a:pt x="1375" y="15591"/>
                    <a:pt x="1412" y="15526"/>
                  </a:cubicBezTo>
                  <a:cubicBezTo>
                    <a:pt x="1422" y="15405"/>
                    <a:pt x="1283" y="15350"/>
                    <a:pt x="1273" y="15229"/>
                  </a:cubicBezTo>
                  <a:cubicBezTo>
                    <a:pt x="1236" y="15080"/>
                    <a:pt x="1256" y="14914"/>
                    <a:pt x="1385" y="14802"/>
                  </a:cubicBezTo>
                  <a:cubicBezTo>
                    <a:pt x="1478" y="14802"/>
                    <a:pt x="1551" y="14690"/>
                    <a:pt x="1625" y="14774"/>
                  </a:cubicBezTo>
                  <a:cubicBezTo>
                    <a:pt x="1653" y="14848"/>
                    <a:pt x="1579" y="14903"/>
                    <a:pt x="1616" y="14978"/>
                  </a:cubicBezTo>
                  <a:cubicBezTo>
                    <a:pt x="1644" y="15043"/>
                    <a:pt x="1699" y="15071"/>
                    <a:pt x="1764" y="15071"/>
                  </a:cubicBezTo>
                  <a:cubicBezTo>
                    <a:pt x="1838" y="15034"/>
                    <a:pt x="1903" y="14968"/>
                    <a:pt x="1922" y="14894"/>
                  </a:cubicBezTo>
                  <a:cubicBezTo>
                    <a:pt x="1940" y="14783"/>
                    <a:pt x="1884" y="14690"/>
                    <a:pt x="1819" y="14597"/>
                  </a:cubicBezTo>
                  <a:cubicBezTo>
                    <a:pt x="1727" y="14504"/>
                    <a:pt x="1597" y="14486"/>
                    <a:pt x="1477" y="14486"/>
                  </a:cubicBezTo>
                  <a:close/>
                  <a:moveTo>
                    <a:pt x="1085" y="14537"/>
                  </a:moveTo>
                  <a:cubicBezTo>
                    <a:pt x="1052" y="14533"/>
                    <a:pt x="1026" y="14540"/>
                    <a:pt x="1022" y="14586"/>
                  </a:cubicBezTo>
                  <a:cubicBezTo>
                    <a:pt x="1050" y="14605"/>
                    <a:pt x="1041" y="14659"/>
                    <a:pt x="1087" y="14659"/>
                  </a:cubicBezTo>
                  <a:cubicBezTo>
                    <a:pt x="1125" y="14623"/>
                    <a:pt x="1191" y="14605"/>
                    <a:pt x="1191" y="14550"/>
                  </a:cubicBezTo>
                  <a:cubicBezTo>
                    <a:pt x="1158" y="14554"/>
                    <a:pt x="1118" y="14540"/>
                    <a:pt x="1085" y="14537"/>
                  </a:cubicBezTo>
                  <a:close/>
                  <a:moveTo>
                    <a:pt x="19735" y="14569"/>
                  </a:moveTo>
                  <a:cubicBezTo>
                    <a:pt x="19670" y="14587"/>
                    <a:pt x="19660" y="14661"/>
                    <a:pt x="19650" y="14717"/>
                  </a:cubicBezTo>
                  <a:cubicBezTo>
                    <a:pt x="19669" y="14838"/>
                    <a:pt x="19781" y="14735"/>
                    <a:pt x="19837" y="14725"/>
                  </a:cubicBezTo>
                  <a:cubicBezTo>
                    <a:pt x="19763" y="14577"/>
                    <a:pt x="19762" y="14578"/>
                    <a:pt x="19762" y="14578"/>
                  </a:cubicBezTo>
                  <a:lnTo>
                    <a:pt x="19735" y="14569"/>
                  </a:lnTo>
                  <a:close/>
                  <a:moveTo>
                    <a:pt x="8245" y="14578"/>
                  </a:moveTo>
                  <a:cubicBezTo>
                    <a:pt x="8218" y="14615"/>
                    <a:pt x="8190" y="14644"/>
                    <a:pt x="8171" y="14672"/>
                  </a:cubicBezTo>
                  <a:cubicBezTo>
                    <a:pt x="8125" y="14756"/>
                    <a:pt x="8107" y="14840"/>
                    <a:pt x="8107" y="14914"/>
                  </a:cubicBezTo>
                  <a:cubicBezTo>
                    <a:pt x="8097" y="15250"/>
                    <a:pt x="8533" y="15565"/>
                    <a:pt x="8821" y="15733"/>
                  </a:cubicBezTo>
                  <a:cubicBezTo>
                    <a:pt x="8886" y="15770"/>
                    <a:pt x="8961" y="15818"/>
                    <a:pt x="9035" y="15865"/>
                  </a:cubicBezTo>
                  <a:cubicBezTo>
                    <a:pt x="9137" y="15930"/>
                    <a:pt x="9239" y="16013"/>
                    <a:pt x="9322" y="16135"/>
                  </a:cubicBezTo>
                  <a:cubicBezTo>
                    <a:pt x="9331" y="16144"/>
                    <a:pt x="9332" y="16152"/>
                    <a:pt x="9341" y="16162"/>
                  </a:cubicBezTo>
                  <a:cubicBezTo>
                    <a:pt x="9313" y="16097"/>
                    <a:pt x="9277" y="16022"/>
                    <a:pt x="9230" y="15957"/>
                  </a:cubicBezTo>
                  <a:cubicBezTo>
                    <a:pt x="9054" y="15677"/>
                    <a:pt x="8636" y="15398"/>
                    <a:pt x="8636" y="14988"/>
                  </a:cubicBezTo>
                  <a:cubicBezTo>
                    <a:pt x="8636" y="14942"/>
                    <a:pt x="8636" y="14885"/>
                    <a:pt x="8655" y="14839"/>
                  </a:cubicBezTo>
                  <a:cubicBezTo>
                    <a:pt x="8646" y="14829"/>
                    <a:pt x="8645" y="14829"/>
                    <a:pt x="8636" y="14820"/>
                  </a:cubicBezTo>
                  <a:cubicBezTo>
                    <a:pt x="8525" y="14727"/>
                    <a:pt x="8385" y="14653"/>
                    <a:pt x="8245" y="14578"/>
                  </a:cubicBezTo>
                  <a:close/>
                  <a:moveTo>
                    <a:pt x="13311" y="14578"/>
                  </a:moveTo>
                  <a:cubicBezTo>
                    <a:pt x="13172" y="14653"/>
                    <a:pt x="13032" y="14727"/>
                    <a:pt x="12921" y="14820"/>
                  </a:cubicBezTo>
                  <a:cubicBezTo>
                    <a:pt x="12911" y="14829"/>
                    <a:pt x="12911" y="14829"/>
                    <a:pt x="12902" y="14839"/>
                  </a:cubicBezTo>
                  <a:cubicBezTo>
                    <a:pt x="12911" y="14885"/>
                    <a:pt x="12921" y="14942"/>
                    <a:pt x="12921" y="14988"/>
                  </a:cubicBezTo>
                  <a:cubicBezTo>
                    <a:pt x="12921" y="15398"/>
                    <a:pt x="12502" y="15677"/>
                    <a:pt x="12325" y="15957"/>
                  </a:cubicBezTo>
                  <a:cubicBezTo>
                    <a:pt x="12279" y="16022"/>
                    <a:pt x="12240" y="16097"/>
                    <a:pt x="12212" y="16162"/>
                  </a:cubicBezTo>
                  <a:cubicBezTo>
                    <a:pt x="12221" y="16152"/>
                    <a:pt x="12222" y="16144"/>
                    <a:pt x="12231" y="16135"/>
                  </a:cubicBezTo>
                  <a:cubicBezTo>
                    <a:pt x="12315" y="16013"/>
                    <a:pt x="12409" y="15930"/>
                    <a:pt x="12520" y="15865"/>
                  </a:cubicBezTo>
                  <a:cubicBezTo>
                    <a:pt x="12595" y="15818"/>
                    <a:pt x="12669" y="15770"/>
                    <a:pt x="12735" y="15733"/>
                  </a:cubicBezTo>
                  <a:cubicBezTo>
                    <a:pt x="13023" y="15565"/>
                    <a:pt x="13451" y="15250"/>
                    <a:pt x="13451" y="14914"/>
                  </a:cubicBezTo>
                  <a:cubicBezTo>
                    <a:pt x="13451" y="14840"/>
                    <a:pt x="13432" y="14756"/>
                    <a:pt x="13385" y="14672"/>
                  </a:cubicBezTo>
                  <a:cubicBezTo>
                    <a:pt x="13367" y="14644"/>
                    <a:pt x="13339" y="14615"/>
                    <a:pt x="13311" y="14578"/>
                  </a:cubicBezTo>
                  <a:close/>
                  <a:moveTo>
                    <a:pt x="18182" y="14625"/>
                  </a:moveTo>
                  <a:cubicBezTo>
                    <a:pt x="18089" y="14653"/>
                    <a:pt x="18070" y="14755"/>
                    <a:pt x="18005" y="14820"/>
                  </a:cubicBezTo>
                  <a:cubicBezTo>
                    <a:pt x="17949" y="15015"/>
                    <a:pt x="17949" y="15015"/>
                    <a:pt x="17949" y="15015"/>
                  </a:cubicBezTo>
                  <a:cubicBezTo>
                    <a:pt x="17893" y="15081"/>
                    <a:pt x="17810" y="15155"/>
                    <a:pt x="17717" y="15183"/>
                  </a:cubicBezTo>
                  <a:cubicBezTo>
                    <a:pt x="17670" y="15239"/>
                    <a:pt x="17642" y="15295"/>
                    <a:pt x="17660" y="15369"/>
                  </a:cubicBezTo>
                  <a:cubicBezTo>
                    <a:pt x="17679" y="15444"/>
                    <a:pt x="17698" y="15509"/>
                    <a:pt x="17772" y="15546"/>
                  </a:cubicBezTo>
                  <a:cubicBezTo>
                    <a:pt x="17837" y="15574"/>
                    <a:pt x="17894" y="15518"/>
                    <a:pt x="17940" y="15462"/>
                  </a:cubicBezTo>
                  <a:cubicBezTo>
                    <a:pt x="17950" y="15435"/>
                    <a:pt x="17931" y="15397"/>
                    <a:pt x="17903" y="15369"/>
                  </a:cubicBezTo>
                  <a:cubicBezTo>
                    <a:pt x="17875" y="15341"/>
                    <a:pt x="17894" y="15295"/>
                    <a:pt x="17931" y="15286"/>
                  </a:cubicBezTo>
                  <a:cubicBezTo>
                    <a:pt x="17968" y="15267"/>
                    <a:pt x="18023" y="15239"/>
                    <a:pt x="18070" y="15267"/>
                  </a:cubicBezTo>
                  <a:cubicBezTo>
                    <a:pt x="18154" y="15341"/>
                    <a:pt x="18200" y="15453"/>
                    <a:pt x="18153" y="15556"/>
                  </a:cubicBezTo>
                  <a:cubicBezTo>
                    <a:pt x="18088" y="15630"/>
                    <a:pt x="18005" y="15705"/>
                    <a:pt x="17903" y="15742"/>
                  </a:cubicBezTo>
                  <a:cubicBezTo>
                    <a:pt x="17791" y="15695"/>
                    <a:pt x="17689" y="15751"/>
                    <a:pt x="17596" y="15797"/>
                  </a:cubicBezTo>
                  <a:cubicBezTo>
                    <a:pt x="17512" y="15881"/>
                    <a:pt x="17427" y="15780"/>
                    <a:pt x="17334" y="15780"/>
                  </a:cubicBezTo>
                  <a:cubicBezTo>
                    <a:pt x="17251" y="15752"/>
                    <a:pt x="17187" y="15807"/>
                    <a:pt x="17121" y="15854"/>
                  </a:cubicBezTo>
                  <a:cubicBezTo>
                    <a:pt x="17084" y="15910"/>
                    <a:pt x="17065" y="15966"/>
                    <a:pt x="17084" y="16031"/>
                  </a:cubicBezTo>
                  <a:cubicBezTo>
                    <a:pt x="17102" y="16077"/>
                    <a:pt x="17158" y="16105"/>
                    <a:pt x="17196" y="16105"/>
                  </a:cubicBezTo>
                  <a:cubicBezTo>
                    <a:pt x="17279" y="16096"/>
                    <a:pt x="17251" y="15975"/>
                    <a:pt x="17334" y="15966"/>
                  </a:cubicBezTo>
                  <a:cubicBezTo>
                    <a:pt x="17372" y="15975"/>
                    <a:pt x="17382" y="16003"/>
                    <a:pt x="17391" y="16031"/>
                  </a:cubicBezTo>
                  <a:cubicBezTo>
                    <a:pt x="17363" y="16161"/>
                    <a:pt x="17288" y="16300"/>
                    <a:pt x="17372" y="16421"/>
                  </a:cubicBezTo>
                  <a:cubicBezTo>
                    <a:pt x="17409" y="16403"/>
                    <a:pt x="17456" y="16403"/>
                    <a:pt x="17484" y="16366"/>
                  </a:cubicBezTo>
                  <a:cubicBezTo>
                    <a:pt x="17484" y="16254"/>
                    <a:pt x="17521" y="16170"/>
                    <a:pt x="17567" y="16077"/>
                  </a:cubicBezTo>
                  <a:cubicBezTo>
                    <a:pt x="17679" y="15974"/>
                    <a:pt x="17800" y="15872"/>
                    <a:pt x="17949" y="15909"/>
                  </a:cubicBezTo>
                  <a:cubicBezTo>
                    <a:pt x="17995" y="15928"/>
                    <a:pt x="18043" y="15956"/>
                    <a:pt x="18033" y="16012"/>
                  </a:cubicBezTo>
                  <a:cubicBezTo>
                    <a:pt x="18024" y="16059"/>
                    <a:pt x="17977" y="16059"/>
                    <a:pt x="17949" y="16050"/>
                  </a:cubicBezTo>
                  <a:cubicBezTo>
                    <a:pt x="17902" y="16068"/>
                    <a:pt x="17846" y="16105"/>
                    <a:pt x="17856" y="16161"/>
                  </a:cubicBezTo>
                  <a:cubicBezTo>
                    <a:pt x="17856" y="16235"/>
                    <a:pt x="17940" y="16226"/>
                    <a:pt x="17986" y="16244"/>
                  </a:cubicBezTo>
                  <a:cubicBezTo>
                    <a:pt x="18079" y="16216"/>
                    <a:pt x="18154" y="16161"/>
                    <a:pt x="18210" y="16067"/>
                  </a:cubicBezTo>
                  <a:cubicBezTo>
                    <a:pt x="18247" y="15974"/>
                    <a:pt x="18219" y="15881"/>
                    <a:pt x="18163" y="15807"/>
                  </a:cubicBezTo>
                  <a:cubicBezTo>
                    <a:pt x="18209" y="15742"/>
                    <a:pt x="18284" y="15704"/>
                    <a:pt x="18312" y="15630"/>
                  </a:cubicBezTo>
                  <a:cubicBezTo>
                    <a:pt x="18377" y="15453"/>
                    <a:pt x="18312" y="15248"/>
                    <a:pt x="18172" y="15109"/>
                  </a:cubicBezTo>
                  <a:cubicBezTo>
                    <a:pt x="18135" y="15016"/>
                    <a:pt x="18191" y="14932"/>
                    <a:pt x="18210" y="14848"/>
                  </a:cubicBezTo>
                  <a:cubicBezTo>
                    <a:pt x="18201" y="14783"/>
                    <a:pt x="18163" y="14700"/>
                    <a:pt x="18182" y="14625"/>
                  </a:cubicBezTo>
                  <a:close/>
                  <a:moveTo>
                    <a:pt x="19868" y="14826"/>
                  </a:moveTo>
                  <a:cubicBezTo>
                    <a:pt x="19817" y="14825"/>
                    <a:pt x="19766" y="14835"/>
                    <a:pt x="19715" y="14856"/>
                  </a:cubicBezTo>
                  <a:cubicBezTo>
                    <a:pt x="19613" y="14931"/>
                    <a:pt x="19473" y="15024"/>
                    <a:pt x="19501" y="15182"/>
                  </a:cubicBezTo>
                  <a:cubicBezTo>
                    <a:pt x="19556" y="15256"/>
                    <a:pt x="19613" y="15340"/>
                    <a:pt x="19715" y="15340"/>
                  </a:cubicBezTo>
                  <a:cubicBezTo>
                    <a:pt x="19771" y="15330"/>
                    <a:pt x="19826" y="15293"/>
                    <a:pt x="19863" y="15247"/>
                  </a:cubicBezTo>
                  <a:cubicBezTo>
                    <a:pt x="19891" y="15191"/>
                    <a:pt x="19844" y="15135"/>
                    <a:pt x="19900" y="15079"/>
                  </a:cubicBezTo>
                  <a:cubicBezTo>
                    <a:pt x="20057" y="15126"/>
                    <a:pt x="20170" y="15265"/>
                    <a:pt x="20197" y="15414"/>
                  </a:cubicBezTo>
                  <a:cubicBezTo>
                    <a:pt x="20170" y="15619"/>
                    <a:pt x="20169" y="15619"/>
                    <a:pt x="20169" y="15619"/>
                  </a:cubicBezTo>
                  <a:cubicBezTo>
                    <a:pt x="20132" y="15731"/>
                    <a:pt x="20077" y="15861"/>
                    <a:pt x="19956" y="15907"/>
                  </a:cubicBezTo>
                  <a:cubicBezTo>
                    <a:pt x="19975" y="16065"/>
                    <a:pt x="19974" y="16066"/>
                    <a:pt x="19974" y="16066"/>
                  </a:cubicBezTo>
                  <a:cubicBezTo>
                    <a:pt x="19965" y="16094"/>
                    <a:pt x="19974" y="16131"/>
                    <a:pt x="20002" y="16131"/>
                  </a:cubicBezTo>
                  <a:cubicBezTo>
                    <a:pt x="20197" y="16066"/>
                    <a:pt x="20300" y="15852"/>
                    <a:pt x="20374" y="15684"/>
                  </a:cubicBezTo>
                  <a:cubicBezTo>
                    <a:pt x="20448" y="15470"/>
                    <a:pt x="20439" y="15201"/>
                    <a:pt x="20281" y="15024"/>
                  </a:cubicBezTo>
                  <a:cubicBezTo>
                    <a:pt x="20170" y="14912"/>
                    <a:pt x="20021" y="14826"/>
                    <a:pt x="19868" y="14826"/>
                  </a:cubicBezTo>
                  <a:close/>
                  <a:moveTo>
                    <a:pt x="1496" y="14855"/>
                  </a:moveTo>
                  <a:cubicBezTo>
                    <a:pt x="1386" y="14874"/>
                    <a:pt x="1339" y="14995"/>
                    <a:pt x="1320" y="15098"/>
                  </a:cubicBezTo>
                  <a:cubicBezTo>
                    <a:pt x="1339" y="15201"/>
                    <a:pt x="1366" y="15332"/>
                    <a:pt x="1458" y="15388"/>
                  </a:cubicBezTo>
                  <a:cubicBezTo>
                    <a:pt x="1486" y="15379"/>
                    <a:pt x="1496" y="15361"/>
                    <a:pt x="1496" y="15352"/>
                  </a:cubicBezTo>
                  <a:cubicBezTo>
                    <a:pt x="1441" y="15239"/>
                    <a:pt x="1404" y="15127"/>
                    <a:pt x="1450" y="14995"/>
                  </a:cubicBezTo>
                  <a:cubicBezTo>
                    <a:pt x="1450" y="14921"/>
                    <a:pt x="1551" y="14967"/>
                    <a:pt x="1542" y="14892"/>
                  </a:cubicBezTo>
                  <a:cubicBezTo>
                    <a:pt x="1533" y="14873"/>
                    <a:pt x="1523" y="14855"/>
                    <a:pt x="1496" y="14855"/>
                  </a:cubicBezTo>
                  <a:close/>
                  <a:moveTo>
                    <a:pt x="20626" y="14867"/>
                  </a:moveTo>
                  <a:cubicBezTo>
                    <a:pt x="20512" y="14873"/>
                    <a:pt x="20504" y="15055"/>
                    <a:pt x="20430" y="15136"/>
                  </a:cubicBezTo>
                  <a:cubicBezTo>
                    <a:pt x="20458" y="15191"/>
                    <a:pt x="20439" y="15283"/>
                    <a:pt x="20495" y="15293"/>
                  </a:cubicBezTo>
                  <a:cubicBezTo>
                    <a:pt x="20588" y="15246"/>
                    <a:pt x="20635" y="15154"/>
                    <a:pt x="20663" y="15061"/>
                  </a:cubicBezTo>
                  <a:cubicBezTo>
                    <a:pt x="20682" y="14876"/>
                    <a:pt x="20682" y="14875"/>
                    <a:pt x="20682" y="14875"/>
                  </a:cubicBezTo>
                  <a:cubicBezTo>
                    <a:pt x="20661" y="14868"/>
                    <a:pt x="20642" y="14866"/>
                    <a:pt x="20626" y="14867"/>
                  </a:cubicBezTo>
                  <a:close/>
                  <a:moveTo>
                    <a:pt x="8730" y="14913"/>
                  </a:moveTo>
                  <a:cubicBezTo>
                    <a:pt x="8721" y="14941"/>
                    <a:pt x="8721" y="14958"/>
                    <a:pt x="8721" y="14986"/>
                  </a:cubicBezTo>
                  <a:cubicBezTo>
                    <a:pt x="8721" y="15331"/>
                    <a:pt x="9101" y="15612"/>
                    <a:pt x="9306" y="15911"/>
                  </a:cubicBezTo>
                  <a:cubicBezTo>
                    <a:pt x="9380" y="16022"/>
                    <a:pt x="9455" y="16162"/>
                    <a:pt x="9455" y="16312"/>
                  </a:cubicBezTo>
                  <a:cubicBezTo>
                    <a:pt x="9455" y="16330"/>
                    <a:pt x="9455" y="16348"/>
                    <a:pt x="9455" y="16367"/>
                  </a:cubicBezTo>
                  <a:cubicBezTo>
                    <a:pt x="9446" y="16414"/>
                    <a:pt x="9437" y="16479"/>
                    <a:pt x="9409" y="16544"/>
                  </a:cubicBezTo>
                  <a:cubicBezTo>
                    <a:pt x="9400" y="16600"/>
                    <a:pt x="9370" y="16646"/>
                    <a:pt x="9333" y="16702"/>
                  </a:cubicBezTo>
                  <a:cubicBezTo>
                    <a:pt x="9323" y="16711"/>
                    <a:pt x="9315" y="16731"/>
                    <a:pt x="9296" y="16741"/>
                  </a:cubicBezTo>
                  <a:cubicBezTo>
                    <a:pt x="9296" y="16750"/>
                    <a:pt x="9296" y="16749"/>
                    <a:pt x="9296" y="16749"/>
                  </a:cubicBezTo>
                  <a:cubicBezTo>
                    <a:pt x="9278" y="16768"/>
                    <a:pt x="9260" y="16786"/>
                    <a:pt x="9241" y="16804"/>
                  </a:cubicBezTo>
                  <a:cubicBezTo>
                    <a:pt x="9454" y="16646"/>
                    <a:pt x="9593" y="16524"/>
                    <a:pt x="9630" y="16254"/>
                  </a:cubicBezTo>
                  <a:cubicBezTo>
                    <a:pt x="9630" y="16244"/>
                    <a:pt x="9630" y="16226"/>
                    <a:pt x="9630" y="16208"/>
                  </a:cubicBezTo>
                  <a:cubicBezTo>
                    <a:pt x="9630" y="16087"/>
                    <a:pt x="9585" y="15919"/>
                    <a:pt x="9585" y="15761"/>
                  </a:cubicBezTo>
                  <a:cubicBezTo>
                    <a:pt x="9585" y="15705"/>
                    <a:pt x="9593" y="15648"/>
                    <a:pt x="9602" y="15602"/>
                  </a:cubicBezTo>
                  <a:cubicBezTo>
                    <a:pt x="9574" y="15611"/>
                    <a:pt x="9538" y="15611"/>
                    <a:pt x="9510" y="15611"/>
                  </a:cubicBezTo>
                  <a:cubicBezTo>
                    <a:pt x="9492" y="15611"/>
                    <a:pt x="9474" y="15611"/>
                    <a:pt x="9455" y="15611"/>
                  </a:cubicBezTo>
                  <a:cubicBezTo>
                    <a:pt x="9242" y="15583"/>
                    <a:pt x="9092" y="15426"/>
                    <a:pt x="8981" y="15258"/>
                  </a:cubicBezTo>
                  <a:cubicBezTo>
                    <a:pt x="8888" y="15137"/>
                    <a:pt x="8814" y="15015"/>
                    <a:pt x="8730" y="14913"/>
                  </a:cubicBezTo>
                  <a:close/>
                  <a:moveTo>
                    <a:pt x="12826" y="14913"/>
                  </a:moveTo>
                  <a:cubicBezTo>
                    <a:pt x="12743" y="15015"/>
                    <a:pt x="12669" y="15137"/>
                    <a:pt x="12576" y="15258"/>
                  </a:cubicBezTo>
                  <a:cubicBezTo>
                    <a:pt x="12455" y="15426"/>
                    <a:pt x="12317" y="15583"/>
                    <a:pt x="12104" y="15611"/>
                  </a:cubicBezTo>
                  <a:cubicBezTo>
                    <a:pt x="12085" y="15611"/>
                    <a:pt x="12065" y="15611"/>
                    <a:pt x="12046" y="15611"/>
                  </a:cubicBezTo>
                  <a:cubicBezTo>
                    <a:pt x="12009" y="15611"/>
                    <a:pt x="11982" y="15611"/>
                    <a:pt x="11954" y="15602"/>
                  </a:cubicBezTo>
                  <a:cubicBezTo>
                    <a:pt x="11964" y="15648"/>
                    <a:pt x="11972" y="15705"/>
                    <a:pt x="11972" y="15761"/>
                  </a:cubicBezTo>
                  <a:cubicBezTo>
                    <a:pt x="11972" y="15919"/>
                    <a:pt x="11926" y="16087"/>
                    <a:pt x="11926" y="16208"/>
                  </a:cubicBezTo>
                  <a:cubicBezTo>
                    <a:pt x="11926" y="16226"/>
                    <a:pt x="11926" y="16244"/>
                    <a:pt x="11926" y="16254"/>
                  </a:cubicBezTo>
                  <a:cubicBezTo>
                    <a:pt x="11963" y="16524"/>
                    <a:pt x="12102" y="16646"/>
                    <a:pt x="12306" y="16804"/>
                  </a:cubicBezTo>
                  <a:cubicBezTo>
                    <a:pt x="12297" y="16786"/>
                    <a:pt x="12279" y="16768"/>
                    <a:pt x="12260" y="16749"/>
                  </a:cubicBezTo>
                  <a:cubicBezTo>
                    <a:pt x="12260" y="16749"/>
                    <a:pt x="12260" y="16750"/>
                    <a:pt x="12251" y="16741"/>
                  </a:cubicBezTo>
                  <a:cubicBezTo>
                    <a:pt x="12242" y="16731"/>
                    <a:pt x="12232" y="16711"/>
                    <a:pt x="12223" y="16702"/>
                  </a:cubicBezTo>
                  <a:cubicBezTo>
                    <a:pt x="12186" y="16655"/>
                    <a:pt x="12159" y="16601"/>
                    <a:pt x="12140" y="16536"/>
                  </a:cubicBezTo>
                  <a:cubicBezTo>
                    <a:pt x="12122" y="16480"/>
                    <a:pt x="12104" y="16414"/>
                    <a:pt x="12104" y="16367"/>
                  </a:cubicBezTo>
                  <a:cubicBezTo>
                    <a:pt x="12095" y="16348"/>
                    <a:pt x="12094" y="16330"/>
                    <a:pt x="12094" y="16312"/>
                  </a:cubicBezTo>
                  <a:cubicBezTo>
                    <a:pt x="12094" y="16162"/>
                    <a:pt x="12177" y="16022"/>
                    <a:pt x="12251" y="15911"/>
                  </a:cubicBezTo>
                  <a:cubicBezTo>
                    <a:pt x="12446" y="15612"/>
                    <a:pt x="12836" y="15331"/>
                    <a:pt x="12836" y="14986"/>
                  </a:cubicBezTo>
                  <a:cubicBezTo>
                    <a:pt x="12836" y="14958"/>
                    <a:pt x="12826" y="14941"/>
                    <a:pt x="12826" y="14913"/>
                  </a:cubicBezTo>
                  <a:close/>
                  <a:moveTo>
                    <a:pt x="20386" y="14952"/>
                  </a:moveTo>
                  <a:cubicBezTo>
                    <a:pt x="20362" y="14953"/>
                    <a:pt x="20340" y="14960"/>
                    <a:pt x="20335" y="14978"/>
                  </a:cubicBezTo>
                  <a:cubicBezTo>
                    <a:pt x="20345" y="15014"/>
                    <a:pt x="20383" y="15024"/>
                    <a:pt x="20402" y="15033"/>
                  </a:cubicBezTo>
                  <a:cubicBezTo>
                    <a:pt x="20431" y="15024"/>
                    <a:pt x="20478" y="14987"/>
                    <a:pt x="20449" y="14960"/>
                  </a:cubicBezTo>
                  <a:cubicBezTo>
                    <a:pt x="20435" y="14955"/>
                    <a:pt x="20409" y="14951"/>
                    <a:pt x="20386" y="14952"/>
                  </a:cubicBezTo>
                  <a:close/>
                  <a:moveTo>
                    <a:pt x="2139" y="15003"/>
                  </a:moveTo>
                  <a:cubicBezTo>
                    <a:pt x="2020" y="15002"/>
                    <a:pt x="1902" y="15057"/>
                    <a:pt x="1804" y="15126"/>
                  </a:cubicBezTo>
                  <a:cubicBezTo>
                    <a:pt x="1563" y="15247"/>
                    <a:pt x="1516" y="15517"/>
                    <a:pt x="1442" y="15741"/>
                  </a:cubicBezTo>
                  <a:cubicBezTo>
                    <a:pt x="1386" y="16057"/>
                    <a:pt x="1544" y="16336"/>
                    <a:pt x="1692" y="16587"/>
                  </a:cubicBezTo>
                  <a:cubicBezTo>
                    <a:pt x="1822" y="16764"/>
                    <a:pt x="1925" y="16960"/>
                    <a:pt x="2064" y="17128"/>
                  </a:cubicBezTo>
                  <a:cubicBezTo>
                    <a:pt x="2408" y="17630"/>
                    <a:pt x="2797" y="18087"/>
                    <a:pt x="3234" y="18516"/>
                  </a:cubicBezTo>
                  <a:cubicBezTo>
                    <a:pt x="3726" y="18944"/>
                    <a:pt x="4199" y="19391"/>
                    <a:pt x="4756" y="19763"/>
                  </a:cubicBezTo>
                  <a:cubicBezTo>
                    <a:pt x="4979" y="19922"/>
                    <a:pt x="5231" y="20033"/>
                    <a:pt x="5500" y="20024"/>
                  </a:cubicBezTo>
                  <a:cubicBezTo>
                    <a:pt x="5807" y="20005"/>
                    <a:pt x="6066" y="19773"/>
                    <a:pt x="6159" y="19484"/>
                  </a:cubicBezTo>
                  <a:cubicBezTo>
                    <a:pt x="6178" y="19372"/>
                    <a:pt x="6224" y="19261"/>
                    <a:pt x="6178" y="19149"/>
                  </a:cubicBezTo>
                  <a:cubicBezTo>
                    <a:pt x="6104" y="19149"/>
                    <a:pt x="6010" y="19167"/>
                    <a:pt x="5945" y="19204"/>
                  </a:cubicBezTo>
                  <a:cubicBezTo>
                    <a:pt x="5917" y="19372"/>
                    <a:pt x="5890" y="19568"/>
                    <a:pt x="5732" y="19661"/>
                  </a:cubicBezTo>
                  <a:cubicBezTo>
                    <a:pt x="5546" y="19763"/>
                    <a:pt x="5268" y="19745"/>
                    <a:pt x="5073" y="19661"/>
                  </a:cubicBezTo>
                  <a:cubicBezTo>
                    <a:pt x="4943" y="19586"/>
                    <a:pt x="4813" y="19522"/>
                    <a:pt x="4701" y="19428"/>
                  </a:cubicBezTo>
                  <a:cubicBezTo>
                    <a:pt x="4163" y="19047"/>
                    <a:pt x="3670" y="18627"/>
                    <a:pt x="3224" y="18162"/>
                  </a:cubicBezTo>
                  <a:cubicBezTo>
                    <a:pt x="2853" y="17761"/>
                    <a:pt x="2509" y="17333"/>
                    <a:pt x="2194" y="16895"/>
                  </a:cubicBezTo>
                  <a:cubicBezTo>
                    <a:pt x="2017" y="16616"/>
                    <a:pt x="1795" y="16374"/>
                    <a:pt x="1711" y="16066"/>
                  </a:cubicBezTo>
                  <a:cubicBezTo>
                    <a:pt x="1665" y="15778"/>
                    <a:pt x="1730" y="15461"/>
                    <a:pt x="1981" y="15294"/>
                  </a:cubicBezTo>
                  <a:cubicBezTo>
                    <a:pt x="2055" y="15191"/>
                    <a:pt x="2166" y="15294"/>
                    <a:pt x="2241" y="15201"/>
                  </a:cubicBezTo>
                  <a:cubicBezTo>
                    <a:pt x="2269" y="15154"/>
                    <a:pt x="2258" y="15080"/>
                    <a:pt x="2258" y="15024"/>
                  </a:cubicBezTo>
                  <a:cubicBezTo>
                    <a:pt x="2219" y="15010"/>
                    <a:pt x="2179" y="15003"/>
                    <a:pt x="2139" y="15003"/>
                  </a:cubicBezTo>
                  <a:close/>
                  <a:moveTo>
                    <a:pt x="3020" y="15156"/>
                  </a:moveTo>
                  <a:cubicBezTo>
                    <a:pt x="3003" y="15158"/>
                    <a:pt x="2993" y="15186"/>
                    <a:pt x="2993" y="15192"/>
                  </a:cubicBezTo>
                  <a:cubicBezTo>
                    <a:pt x="3002" y="15238"/>
                    <a:pt x="3002" y="15293"/>
                    <a:pt x="3056" y="15293"/>
                  </a:cubicBezTo>
                  <a:cubicBezTo>
                    <a:pt x="3092" y="15302"/>
                    <a:pt x="3093" y="15256"/>
                    <a:pt x="3093" y="15247"/>
                  </a:cubicBezTo>
                  <a:cubicBezTo>
                    <a:pt x="3065" y="15219"/>
                    <a:pt x="3048" y="15192"/>
                    <a:pt x="3038" y="15164"/>
                  </a:cubicBezTo>
                  <a:cubicBezTo>
                    <a:pt x="3032" y="15157"/>
                    <a:pt x="3025" y="15155"/>
                    <a:pt x="3020" y="15156"/>
                  </a:cubicBezTo>
                  <a:close/>
                  <a:moveTo>
                    <a:pt x="2761" y="15179"/>
                  </a:moveTo>
                  <a:cubicBezTo>
                    <a:pt x="2753" y="15180"/>
                    <a:pt x="2747" y="15184"/>
                    <a:pt x="2742" y="15191"/>
                  </a:cubicBezTo>
                  <a:cubicBezTo>
                    <a:pt x="2733" y="15275"/>
                    <a:pt x="2704" y="15359"/>
                    <a:pt x="2723" y="15433"/>
                  </a:cubicBezTo>
                  <a:cubicBezTo>
                    <a:pt x="2788" y="15479"/>
                    <a:pt x="2826" y="15572"/>
                    <a:pt x="2854" y="15637"/>
                  </a:cubicBezTo>
                  <a:cubicBezTo>
                    <a:pt x="2891" y="15804"/>
                    <a:pt x="2863" y="15991"/>
                    <a:pt x="2742" y="16122"/>
                  </a:cubicBezTo>
                  <a:cubicBezTo>
                    <a:pt x="2593" y="16233"/>
                    <a:pt x="2676" y="15991"/>
                    <a:pt x="2564" y="15954"/>
                  </a:cubicBezTo>
                  <a:cubicBezTo>
                    <a:pt x="2508" y="15936"/>
                    <a:pt x="2453" y="15936"/>
                    <a:pt x="2397" y="15964"/>
                  </a:cubicBezTo>
                  <a:cubicBezTo>
                    <a:pt x="2341" y="16010"/>
                    <a:pt x="2304" y="16074"/>
                    <a:pt x="2314" y="16158"/>
                  </a:cubicBezTo>
                  <a:cubicBezTo>
                    <a:pt x="2323" y="16251"/>
                    <a:pt x="2388" y="16345"/>
                    <a:pt x="2481" y="16373"/>
                  </a:cubicBezTo>
                  <a:cubicBezTo>
                    <a:pt x="2592" y="16457"/>
                    <a:pt x="2752" y="16382"/>
                    <a:pt x="2873" y="16345"/>
                  </a:cubicBezTo>
                  <a:cubicBezTo>
                    <a:pt x="2994" y="16233"/>
                    <a:pt x="3087" y="16084"/>
                    <a:pt x="3087" y="15907"/>
                  </a:cubicBezTo>
                  <a:cubicBezTo>
                    <a:pt x="3115" y="15665"/>
                    <a:pt x="3012" y="15404"/>
                    <a:pt x="2835" y="15218"/>
                  </a:cubicBezTo>
                  <a:cubicBezTo>
                    <a:pt x="2814" y="15197"/>
                    <a:pt x="2783" y="15177"/>
                    <a:pt x="2761" y="15179"/>
                  </a:cubicBezTo>
                  <a:close/>
                  <a:moveTo>
                    <a:pt x="19966" y="15202"/>
                  </a:moveTo>
                  <a:cubicBezTo>
                    <a:pt x="19947" y="15220"/>
                    <a:pt x="19929" y="15239"/>
                    <a:pt x="19929" y="15267"/>
                  </a:cubicBezTo>
                  <a:cubicBezTo>
                    <a:pt x="20049" y="15350"/>
                    <a:pt x="20049" y="15499"/>
                    <a:pt x="20021" y="15629"/>
                  </a:cubicBezTo>
                  <a:cubicBezTo>
                    <a:pt x="20002" y="15694"/>
                    <a:pt x="19929" y="15731"/>
                    <a:pt x="19920" y="15796"/>
                  </a:cubicBezTo>
                  <a:cubicBezTo>
                    <a:pt x="19929" y="15870"/>
                    <a:pt x="19984" y="15796"/>
                    <a:pt x="20021" y="15787"/>
                  </a:cubicBezTo>
                  <a:cubicBezTo>
                    <a:pt x="20132" y="15675"/>
                    <a:pt x="20132" y="15461"/>
                    <a:pt x="20095" y="15322"/>
                  </a:cubicBezTo>
                  <a:cubicBezTo>
                    <a:pt x="20058" y="15276"/>
                    <a:pt x="20021" y="15211"/>
                    <a:pt x="19966" y="15202"/>
                  </a:cubicBezTo>
                  <a:close/>
                  <a:moveTo>
                    <a:pt x="10774" y="15295"/>
                  </a:moveTo>
                  <a:cubicBezTo>
                    <a:pt x="10700" y="15295"/>
                    <a:pt x="10625" y="15295"/>
                    <a:pt x="10551" y="15304"/>
                  </a:cubicBezTo>
                  <a:cubicBezTo>
                    <a:pt x="10541" y="15314"/>
                    <a:pt x="10532" y="15313"/>
                    <a:pt x="10522" y="15322"/>
                  </a:cubicBezTo>
                  <a:cubicBezTo>
                    <a:pt x="10346" y="15387"/>
                    <a:pt x="10245" y="15472"/>
                    <a:pt x="10189" y="15565"/>
                  </a:cubicBezTo>
                  <a:cubicBezTo>
                    <a:pt x="10134" y="15658"/>
                    <a:pt x="10113" y="15770"/>
                    <a:pt x="10113" y="15892"/>
                  </a:cubicBezTo>
                  <a:cubicBezTo>
                    <a:pt x="10113" y="16022"/>
                    <a:pt x="10134" y="16162"/>
                    <a:pt x="10134" y="16312"/>
                  </a:cubicBezTo>
                  <a:cubicBezTo>
                    <a:pt x="10134" y="16480"/>
                    <a:pt x="10104" y="16648"/>
                    <a:pt x="10002" y="16807"/>
                  </a:cubicBezTo>
                  <a:cubicBezTo>
                    <a:pt x="9844" y="17049"/>
                    <a:pt x="9641" y="17124"/>
                    <a:pt x="9436" y="17227"/>
                  </a:cubicBezTo>
                  <a:cubicBezTo>
                    <a:pt x="9585" y="17189"/>
                    <a:pt x="9705" y="17170"/>
                    <a:pt x="9816" y="17142"/>
                  </a:cubicBezTo>
                  <a:cubicBezTo>
                    <a:pt x="9928" y="17104"/>
                    <a:pt x="10020" y="17058"/>
                    <a:pt x="10122" y="16937"/>
                  </a:cubicBezTo>
                  <a:cubicBezTo>
                    <a:pt x="10290" y="16741"/>
                    <a:pt x="10318" y="16545"/>
                    <a:pt x="10318" y="16302"/>
                  </a:cubicBezTo>
                  <a:cubicBezTo>
                    <a:pt x="10318" y="16255"/>
                    <a:pt x="10318" y="16218"/>
                    <a:pt x="10318" y="16181"/>
                  </a:cubicBezTo>
                  <a:cubicBezTo>
                    <a:pt x="10318" y="16171"/>
                    <a:pt x="10318" y="16162"/>
                    <a:pt x="10318" y="16152"/>
                  </a:cubicBezTo>
                  <a:cubicBezTo>
                    <a:pt x="10318" y="16040"/>
                    <a:pt x="10329" y="15949"/>
                    <a:pt x="10394" y="15874"/>
                  </a:cubicBezTo>
                  <a:cubicBezTo>
                    <a:pt x="10468" y="15790"/>
                    <a:pt x="10570" y="15761"/>
                    <a:pt x="10709" y="15751"/>
                  </a:cubicBezTo>
                  <a:cubicBezTo>
                    <a:pt x="10840" y="15751"/>
                    <a:pt x="10838" y="15751"/>
                    <a:pt x="10838" y="15751"/>
                  </a:cubicBezTo>
                  <a:cubicBezTo>
                    <a:pt x="10847" y="15751"/>
                    <a:pt x="10847" y="15751"/>
                    <a:pt x="10847" y="15751"/>
                  </a:cubicBezTo>
                  <a:cubicBezTo>
                    <a:pt x="10987" y="15761"/>
                    <a:pt x="11090" y="15790"/>
                    <a:pt x="11155" y="15874"/>
                  </a:cubicBezTo>
                  <a:cubicBezTo>
                    <a:pt x="11221" y="15949"/>
                    <a:pt x="11238" y="16040"/>
                    <a:pt x="11238" y="16152"/>
                  </a:cubicBezTo>
                  <a:cubicBezTo>
                    <a:pt x="11238" y="16162"/>
                    <a:pt x="11238" y="16171"/>
                    <a:pt x="11238" y="16181"/>
                  </a:cubicBezTo>
                  <a:cubicBezTo>
                    <a:pt x="11238" y="16218"/>
                    <a:pt x="11238" y="16255"/>
                    <a:pt x="11238" y="16302"/>
                  </a:cubicBezTo>
                  <a:cubicBezTo>
                    <a:pt x="11238" y="16545"/>
                    <a:pt x="11258" y="16741"/>
                    <a:pt x="11425" y="16937"/>
                  </a:cubicBezTo>
                  <a:cubicBezTo>
                    <a:pt x="11536" y="17058"/>
                    <a:pt x="11629" y="17104"/>
                    <a:pt x="11740" y="17142"/>
                  </a:cubicBezTo>
                  <a:cubicBezTo>
                    <a:pt x="11843" y="17170"/>
                    <a:pt x="11973" y="17189"/>
                    <a:pt x="12122" y="17227"/>
                  </a:cubicBezTo>
                  <a:cubicBezTo>
                    <a:pt x="11917" y="17124"/>
                    <a:pt x="11711" y="17049"/>
                    <a:pt x="11553" y="16807"/>
                  </a:cubicBezTo>
                  <a:cubicBezTo>
                    <a:pt x="11451" y="16648"/>
                    <a:pt x="11425" y="16480"/>
                    <a:pt x="11425" y="16312"/>
                  </a:cubicBezTo>
                  <a:cubicBezTo>
                    <a:pt x="11425" y="16162"/>
                    <a:pt x="11443" y="16022"/>
                    <a:pt x="11443" y="15892"/>
                  </a:cubicBezTo>
                  <a:cubicBezTo>
                    <a:pt x="11443" y="15770"/>
                    <a:pt x="11425" y="15658"/>
                    <a:pt x="11370" y="15565"/>
                  </a:cubicBezTo>
                  <a:cubicBezTo>
                    <a:pt x="11314" y="15472"/>
                    <a:pt x="11211" y="15387"/>
                    <a:pt x="11025" y="15322"/>
                  </a:cubicBezTo>
                  <a:cubicBezTo>
                    <a:pt x="11016" y="15313"/>
                    <a:pt x="11015" y="15314"/>
                    <a:pt x="11006" y="15304"/>
                  </a:cubicBezTo>
                  <a:cubicBezTo>
                    <a:pt x="10932" y="15295"/>
                    <a:pt x="10858" y="15295"/>
                    <a:pt x="10774" y="15295"/>
                  </a:cubicBezTo>
                  <a:close/>
                  <a:moveTo>
                    <a:pt x="2139" y="15317"/>
                  </a:moveTo>
                  <a:cubicBezTo>
                    <a:pt x="2134" y="15315"/>
                    <a:pt x="2128" y="15316"/>
                    <a:pt x="2121" y="15321"/>
                  </a:cubicBezTo>
                  <a:cubicBezTo>
                    <a:pt x="1824" y="15377"/>
                    <a:pt x="1805" y="15711"/>
                    <a:pt x="1758" y="15953"/>
                  </a:cubicBezTo>
                  <a:cubicBezTo>
                    <a:pt x="1805" y="16270"/>
                    <a:pt x="2065" y="16503"/>
                    <a:pt x="2204" y="16763"/>
                  </a:cubicBezTo>
                  <a:cubicBezTo>
                    <a:pt x="2687" y="17489"/>
                    <a:pt x="3308" y="18187"/>
                    <a:pt x="3986" y="18764"/>
                  </a:cubicBezTo>
                  <a:cubicBezTo>
                    <a:pt x="4366" y="19081"/>
                    <a:pt x="4720" y="19379"/>
                    <a:pt x="5138" y="19594"/>
                  </a:cubicBezTo>
                  <a:cubicBezTo>
                    <a:pt x="5296" y="19640"/>
                    <a:pt x="5472" y="19678"/>
                    <a:pt x="5639" y="19612"/>
                  </a:cubicBezTo>
                  <a:cubicBezTo>
                    <a:pt x="5778" y="19557"/>
                    <a:pt x="5824" y="19416"/>
                    <a:pt x="5843" y="19286"/>
                  </a:cubicBezTo>
                  <a:cubicBezTo>
                    <a:pt x="5740" y="19276"/>
                    <a:pt x="5787" y="19426"/>
                    <a:pt x="5694" y="19482"/>
                  </a:cubicBezTo>
                  <a:cubicBezTo>
                    <a:pt x="5601" y="19603"/>
                    <a:pt x="5406" y="19612"/>
                    <a:pt x="5267" y="19575"/>
                  </a:cubicBezTo>
                  <a:cubicBezTo>
                    <a:pt x="4914" y="19426"/>
                    <a:pt x="4608" y="19155"/>
                    <a:pt x="4293" y="18932"/>
                  </a:cubicBezTo>
                  <a:cubicBezTo>
                    <a:pt x="3996" y="18671"/>
                    <a:pt x="3680" y="18412"/>
                    <a:pt x="3429" y="18132"/>
                  </a:cubicBezTo>
                  <a:cubicBezTo>
                    <a:pt x="2891" y="17611"/>
                    <a:pt x="2455" y="16996"/>
                    <a:pt x="2046" y="16391"/>
                  </a:cubicBezTo>
                  <a:cubicBezTo>
                    <a:pt x="2000" y="16288"/>
                    <a:pt x="1898" y="16214"/>
                    <a:pt x="1889" y="16093"/>
                  </a:cubicBezTo>
                  <a:cubicBezTo>
                    <a:pt x="1815" y="15991"/>
                    <a:pt x="1823" y="15832"/>
                    <a:pt x="1842" y="15702"/>
                  </a:cubicBezTo>
                  <a:cubicBezTo>
                    <a:pt x="1897" y="15562"/>
                    <a:pt x="2010" y="15432"/>
                    <a:pt x="2149" y="15357"/>
                  </a:cubicBezTo>
                  <a:cubicBezTo>
                    <a:pt x="2163" y="15351"/>
                    <a:pt x="2156" y="15323"/>
                    <a:pt x="2139" y="15317"/>
                  </a:cubicBezTo>
                  <a:close/>
                  <a:moveTo>
                    <a:pt x="10281" y="15343"/>
                  </a:moveTo>
                  <a:cubicBezTo>
                    <a:pt x="10142" y="15371"/>
                    <a:pt x="10011" y="15408"/>
                    <a:pt x="9891" y="15464"/>
                  </a:cubicBezTo>
                  <a:cubicBezTo>
                    <a:pt x="9835" y="15482"/>
                    <a:pt x="9787" y="15518"/>
                    <a:pt x="9722" y="15556"/>
                  </a:cubicBezTo>
                  <a:cubicBezTo>
                    <a:pt x="9685" y="15602"/>
                    <a:pt x="9676" y="15677"/>
                    <a:pt x="9676" y="15761"/>
                  </a:cubicBezTo>
                  <a:cubicBezTo>
                    <a:pt x="9676" y="15900"/>
                    <a:pt x="9713" y="16068"/>
                    <a:pt x="9722" y="16208"/>
                  </a:cubicBezTo>
                  <a:cubicBezTo>
                    <a:pt x="9722" y="16226"/>
                    <a:pt x="9713" y="16245"/>
                    <a:pt x="9713" y="16263"/>
                  </a:cubicBezTo>
                  <a:cubicBezTo>
                    <a:pt x="9676" y="16589"/>
                    <a:pt x="9490" y="16730"/>
                    <a:pt x="9257" y="16898"/>
                  </a:cubicBezTo>
                  <a:cubicBezTo>
                    <a:pt x="9090" y="17028"/>
                    <a:pt x="8905" y="17177"/>
                    <a:pt x="8830" y="17373"/>
                  </a:cubicBezTo>
                  <a:cubicBezTo>
                    <a:pt x="8812" y="17401"/>
                    <a:pt x="8773" y="17586"/>
                    <a:pt x="8773" y="17707"/>
                  </a:cubicBezTo>
                  <a:cubicBezTo>
                    <a:pt x="8773" y="17707"/>
                    <a:pt x="8773" y="17716"/>
                    <a:pt x="8773" y="17716"/>
                  </a:cubicBezTo>
                  <a:cubicBezTo>
                    <a:pt x="8782" y="17753"/>
                    <a:pt x="8790" y="17780"/>
                    <a:pt x="8800" y="17808"/>
                  </a:cubicBezTo>
                  <a:cubicBezTo>
                    <a:pt x="8800" y="17808"/>
                    <a:pt x="8800" y="17808"/>
                    <a:pt x="8800" y="17818"/>
                  </a:cubicBezTo>
                  <a:cubicBezTo>
                    <a:pt x="8809" y="17827"/>
                    <a:pt x="8812" y="17838"/>
                    <a:pt x="8821" y="17847"/>
                  </a:cubicBezTo>
                  <a:cubicBezTo>
                    <a:pt x="8839" y="17800"/>
                    <a:pt x="8858" y="17744"/>
                    <a:pt x="8876" y="17697"/>
                  </a:cubicBezTo>
                  <a:cubicBezTo>
                    <a:pt x="8932" y="17502"/>
                    <a:pt x="9016" y="17362"/>
                    <a:pt x="9240" y="17231"/>
                  </a:cubicBezTo>
                  <a:cubicBezTo>
                    <a:pt x="9519" y="17064"/>
                    <a:pt x="9759" y="17018"/>
                    <a:pt x="9927" y="16757"/>
                  </a:cubicBezTo>
                  <a:cubicBezTo>
                    <a:pt x="10020" y="16618"/>
                    <a:pt x="10038" y="16467"/>
                    <a:pt x="10038" y="16309"/>
                  </a:cubicBezTo>
                  <a:cubicBezTo>
                    <a:pt x="10038" y="16170"/>
                    <a:pt x="10019" y="16031"/>
                    <a:pt x="10019" y="15892"/>
                  </a:cubicBezTo>
                  <a:cubicBezTo>
                    <a:pt x="10019" y="15761"/>
                    <a:pt x="10038" y="15631"/>
                    <a:pt x="10113" y="15519"/>
                  </a:cubicBezTo>
                  <a:cubicBezTo>
                    <a:pt x="10150" y="15454"/>
                    <a:pt x="10207" y="15390"/>
                    <a:pt x="10281" y="15343"/>
                  </a:cubicBezTo>
                  <a:close/>
                  <a:moveTo>
                    <a:pt x="11277" y="15343"/>
                  </a:moveTo>
                  <a:cubicBezTo>
                    <a:pt x="11351" y="15390"/>
                    <a:pt x="11405" y="15454"/>
                    <a:pt x="11443" y="15519"/>
                  </a:cubicBezTo>
                  <a:cubicBezTo>
                    <a:pt x="11517" y="15631"/>
                    <a:pt x="11528" y="15761"/>
                    <a:pt x="11528" y="15892"/>
                  </a:cubicBezTo>
                  <a:cubicBezTo>
                    <a:pt x="11528" y="16031"/>
                    <a:pt x="11519" y="16170"/>
                    <a:pt x="11519" y="16309"/>
                  </a:cubicBezTo>
                  <a:cubicBezTo>
                    <a:pt x="11519" y="16467"/>
                    <a:pt x="11537" y="16618"/>
                    <a:pt x="11630" y="16757"/>
                  </a:cubicBezTo>
                  <a:cubicBezTo>
                    <a:pt x="11797" y="17018"/>
                    <a:pt x="12037" y="17064"/>
                    <a:pt x="12316" y="17231"/>
                  </a:cubicBezTo>
                  <a:cubicBezTo>
                    <a:pt x="12538" y="17362"/>
                    <a:pt x="12621" y="17502"/>
                    <a:pt x="12668" y="17697"/>
                  </a:cubicBezTo>
                  <a:cubicBezTo>
                    <a:pt x="12695" y="17744"/>
                    <a:pt x="12716" y="17800"/>
                    <a:pt x="12735" y="17847"/>
                  </a:cubicBezTo>
                  <a:cubicBezTo>
                    <a:pt x="12753" y="17810"/>
                    <a:pt x="12771" y="17763"/>
                    <a:pt x="12781" y="17716"/>
                  </a:cubicBezTo>
                  <a:cubicBezTo>
                    <a:pt x="12781" y="17586"/>
                    <a:pt x="12734" y="17401"/>
                    <a:pt x="12725" y="17373"/>
                  </a:cubicBezTo>
                  <a:cubicBezTo>
                    <a:pt x="12651" y="17177"/>
                    <a:pt x="12464" y="17028"/>
                    <a:pt x="12297" y="16898"/>
                  </a:cubicBezTo>
                  <a:cubicBezTo>
                    <a:pt x="12065" y="16730"/>
                    <a:pt x="11872" y="16589"/>
                    <a:pt x="11844" y="16263"/>
                  </a:cubicBezTo>
                  <a:cubicBezTo>
                    <a:pt x="11835" y="16245"/>
                    <a:pt x="11834" y="16226"/>
                    <a:pt x="11834" y="16208"/>
                  </a:cubicBezTo>
                  <a:cubicBezTo>
                    <a:pt x="11834" y="16068"/>
                    <a:pt x="11880" y="15900"/>
                    <a:pt x="11880" y="15761"/>
                  </a:cubicBezTo>
                  <a:cubicBezTo>
                    <a:pt x="11880" y="15677"/>
                    <a:pt x="11872" y="15602"/>
                    <a:pt x="11834" y="15556"/>
                  </a:cubicBezTo>
                  <a:cubicBezTo>
                    <a:pt x="11769" y="15518"/>
                    <a:pt x="11722" y="15482"/>
                    <a:pt x="11657" y="15464"/>
                  </a:cubicBezTo>
                  <a:cubicBezTo>
                    <a:pt x="11545" y="15408"/>
                    <a:pt x="11416" y="15371"/>
                    <a:pt x="11277" y="15343"/>
                  </a:cubicBezTo>
                  <a:close/>
                  <a:moveTo>
                    <a:pt x="19291" y="15387"/>
                  </a:moveTo>
                  <a:cubicBezTo>
                    <a:pt x="19233" y="15390"/>
                    <a:pt x="19173" y="15400"/>
                    <a:pt x="19112" y="15395"/>
                  </a:cubicBezTo>
                  <a:cubicBezTo>
                    <a:pt x="19103" y="15460"/>
                    <a:pt x="19130" y="15516"/>
                    <a:pt x="19149" y="15572"/>
                  </a:cubicBezTo>
                  <a:cubicBezTo>
                    <a:pt x="19298" y="15600"/>
                    <a:pt x="19456" y="15647"/>
                    <a:pt x="19549" y="15787"/>
                  </a:cubicBezTo>
                  <a:cubicBezTo>
                    <a:pt x="19679" y="15954"/>
                    <a:pt x="19679" y="16215"/>
                    <a:pt x="19604" y="16411"/>
                  </a:cubicBezTo>
                  <a:cubicBezTo>
                    <a:pt x="19567" y="16616"/>
                    <a:pt x="19456" y="16783"/>
                    <a:pt x="19308" y="16922"/>
                  </a:cubicBezTo>
                  <a:cubicBezTo>
                    <a:pt x="18741" y="17714"/>
                    <a:pt x="18043" y="18451"/>
                    <a:pt x="17253" y="19075"/>
                  </a:cubicBezTo>
                  <a:cubicBezTo>
                    <a:pt x="16872" y="19317"/>
                    <a:pt x="16547" y="19671"/>
                    <a:pt x="16120" y="19811"/>
                  </a:cubicBezTo>
                  <a:cubicBezTo>
                    <a:pt x="15888" y="19913"/>
                    <a:pt x="15627" y="19838"/>
                    <a:pt x="15460" y="19689"/>
                  </a:cubicBezTo>
                  <a:cubicBezTo>
                    <a:pt x="15358" y="19596"/>
                    <a:pt x="15321" y="19466"/>
                    <a:pt x="15256" y="19364"/>
                  </a:cubicBezTo>
                  <a:cubicBezTo>
                    <a:pt x="15201" y="19364"/>
                    <a:pt x="15117" y="19308"/>
                    <a:pt x="15070" y="19364"/>
                  </a:cubicBezTo>
                  <a:cubicBezTo>
                    <a:pt x="15043" y="19522"/>
                    <a:pt x="15116" y="19689"/>
                    <a:pt x="15219" y="19811"/>
                  </a:cubicBezTo>
                  <a:cubicBezTo>
                    <a:pt x="15470" y="20090"/>
                    <a:pt x="15907" y="20154"/>
                    <a:pt x="16241" y="20024"/>
                  </a:cubicBezTo>
                  <a:cubicBezTo>
                    <a:pt x="16641" y="19828"/>
                    <a:pt x="17003" y="19550"/>
                    <a:pt x="17365" y="19270"/>
                  </a:cubicBezTo>
                  <a:cubicBezTo>
                    <a:pt x="17402" y="19205"/>
                    <a:pt x="17495" y="19205"/>
                    <a:pt x="17523" y="19149"/>
                  </a:cubicBezTo>
                  <a:cubicBezTo>
                    <a:pt x="17811" y="18925"/>
                    <a:pt x="18071" y="18655"/>
                    <a:pt x="18359" y="18413"/>
                  </a:cubicBezTo>
                  <a:cubicBezTo>
                    <a:pt x="18415" y="18385"/>
                    <a:pt x="18443" y="18283"/>
                    <a:pt x="18508" y="18264"/>
                  </a:cubicBezTo>
                  <a:cubicBezTo>
                    <a:pt x="18786" y="17966"/>
                    <a:pt x="19047" y="17631"/>
                    <a:pt x="19316" y="17323"/>
                  </a:cubicBezTo>
                  <a:cubicBezTo>
                    <a:pt x="19474" y="17063"/>
                    <a:pt x="19744" y="16839"/>
                    <a:pt x="19818" y="16532"/>
                  </a:cubicBezTo>
                  <a:cubicBezTo>
                    <a:pt x="19856" y="16467"/>
                    <a:pt x="19818" y="16373"/>
                    <a:pt x="19874" y="16317"/>
                  </a:cubicBezTo>
                  <a:cubicBezTo>
                    <a:pt x="19892" y="16262"/>
                    <a:pt x="19856" y="16215"/>
                    <a:pt x="19902" y="16169"/>
                  </a:cubicBezTo>
                  <a:cubicBezTo>
                    <a:pt x="19902" y="15955"/>
                    <a:pt x="19837" y="15749"/>
                    <a:pt x="19716" y="15572"/>
                  </a:cubicBezTo>
                  <a:cubicBezTo>
                    <a:pt x="19456" y="15414"/>
                    <a:pt x="19456" y="15414"/>
                    <a:pt x="19456" y="15414"/>
                  </a:cubicBezTo>
                  <a:cubicBezTo>
                    <a:pt x="19405" y="15386"/>
                    <a:pt x="19349" y="15383"/>
                    <a:pt x="19291" y="15387"/>
                  </a:cubicBezTo>
                  <a:close/>
                  <a:moveTo>
                    <a:pt x="2684" y="15553"/>
                  </a:moveTo>
                  <a:cubicBezTo>
                    <a:pt x="2666" y="15572"/>
                    <a:pt x="2667" y="15572"/>
                    <a:pt x="2667" y="15572"/>
                  </a:cubicBezTo>
                  <a:cubicBezTo>
                    <a:pt x="2630" y="15628"/>
                    <a:pt x="2675" y="15675"/>
                    <a:pt x="2703" y="15694"/>
                  </a:cubicBezTo>
                  <a:cubicBezTo>
                    <a:pt x="2731" y="15787"/>
                    <a:pt x="2721" y="15870"/>
                    <a:pt x="2675" y="15945"/>
                  </a:cubicBezTo>
                  <a:cubicBezTo>
                    <a:pt x="2666" y="15963"/>
                    <a:pt x="2694" y="16010"/>
                    <a:pt x="2731" y="16010"/>
                  </a:cubicBezTo>
                  <a:cubicBezTo>
                    <a:pt x="2768" y="15972"/>
                    <a:pt x="2787" y="15925"/>
                    <a:pt x="2796" y="15869"/>
                  </a:cubicBezTo>
                  <a:cubicBezTo>
                    <a:pt x="2824" y="15739"/>
                    <a:pt x="2768" y="15628"/>
                    <a:pt x="2684" y="15553"/>
                  </a:cubicBezTo>
                  <a:close/>
                  <a:moveTo>
                    <a:pt x="18628" y="15571"/>
                  </a:moveTo>
                  <a:cubicBezTo>
                    <a:pt x="18572" y="15590"/>
                    <a:pt x="18543" y="15655"/>
                    <a:pt x="18497" y="15692"/>
                  </a:cubicBezTo>
                  <a:cubicBezTo>
                    <a:pt x="18451" y="15832"/>
                    <a:pt x="18321" y="15953"/>
                    <a:pt x="18368" y="16120"/>
                  </a:cubicBezTo>
                  <a:cubicBezTo>
                    <a:pt x="18358" y="16297"/>
                    <a:pt x="18433" y="16437"/>
                    <a:pt x="18544" y="16567"/>
                  </a:cubicBezTo>
                  <a:cubicBezTo>
                    <a:pt x="18665" y="16661"/>
                    <a:pt x="18813" y="16726"/>
                    <a:pt x="18952" y="16651"/>
                  </a:cubicBezTo>
                  <a:cubicBezTo>
                    <a:pt x="19027" y="16605"/>
                    <a:pt x="19091" y="16539"/>
                    <a:pt x="19101" y="16455"/>
                  </a:cubicBezTo>
                  <a:cubicBezTo>
                    <a:pt x="19101" y="16390"/>
                    <a:pt x="19064" y="16335"/>
                    <a:pt x="19017" y="16288"/>
                  </a:cubicBezTo>
                  <a:cubicBezTo>
                    <a:pt x="18943" y="16223"/>
                    <a:pt x="18869" y="16288"/>
                    <a:pt x="18795" y="16326"/>
                  </a:cubicBezTo>
                  <a:cubicBezTo>
                    <a:pt x="18785" y="16344"/>
                    <a:pt x="18776" y="16381"/>
                    <a:pt x="18730" y="16391"/>
                  </a:cubicBezTo>
                  <a:cubicBezTo>
                    <a:pt x="18674" y="16353"/>
                    <a:pt x="18637" y="16288"/>
                    <a:pt x="18618" y="16233"/>
                  </a:cubicBezTo>
                  <a:cubicBezTo>
                    <a:pt x="18590" y="16065"/>
                    <a:pt x="18581" y="15907"/>
                    <a:pt x="18711" y="15786"/>
                  </a:cubicBezTo>
                  <a:cubicBezTo>
                    <a:pt x="18693" y="15711"/>
                    <a:pt x="18674" y="15627"/>
                    <a:pt x="18628" y="15571"/>
                  </a:cubicBezTo>
                  <a:close/>
                  <a:moveTo>
                    <a:pt x="19288" y="15707"/>
                  </a:moveTo>
                  <a:cubicBezTo>
                    <a:pt x="19272" y="15706"/>
                    <a:pt x="19256" y="15714"/>
                    <a:pt x="19242" y="15733"/>
                  </a:cubicBezTo>
                  <a:cubicBezTo>
                    <a:pt x="19326" y="15760"/>
                    <a:pt x="19410" y="15797"/>
                    <a:pt x="19456" y="15891"/>
                  </a:cubicBezTo>
                  <a:cubicBezTo>
                    <a:pt x="19558" y="16040"/>
                    <a:pt x="19531" y="16263"/>
                    <a:pt x="19465" y="16421"/>
                  </a:cubicBezTo>
                  <a:cubicBezTo>
                    <a:pt x="18935" y="17157"/>
                    <a:pt x="18936" y="17157"/>
                    <a:pt x="18936" y="17157"/>
                  </a:cubicBezTo>
                  <a:cubicBezTo>
                    <a:pt x="18601" y="17613"/>
                    <a:pt x="18219" y="17977"/>
                    <a:pt x="17819" y="18359"/>
                  </a:cubicBezTo>
                  <a:cubicBezTo>
                    <a:pt x="17271" y="18871"/>
                    <a:pt x="16695" y="19346"/>
                    <a:pt x="16062" y="19690"/>
                  </a:cubicBezTo>
                  <a:cubicBezTo>
                    <a:pt x="15886" y="19700"/>
                    <a:pt x="15718" y="19681"/>
                    <a:pt x="15579" y="19597"/>
                  </a:cubicBezTo>
                  <a:cubicBezTo>
                    <a:pt x="15514" y="19578"/>
                    <a:pt x="15476" y="19485"/>
                    <a:pt x="15420" y="19485"/>
                  </a:cubicBezTo>
                  <a:cubicBezTo>
                    <a:pt x="15401" y="19504"/>
                    <a:pt x="15430" y="19531"/>
                    <a:pt x="15458" y="19550"/>
                  </a:cubicBezTo>
                  <a:cubicBezTo>
                    <a:pt x="15467" y="19643"/>
                    <a:pt x="15560" y="19690"/>
                    <a:pt x="15625" y="19727"/>
                  </a:cubicBezTo>
                  <a:cubicBezTo>
                    <a:pt x="15820" y="19820"/>
                    <a:pt x="16081" y="19765"/>
                    <a:pt x="16248" y="19671"/>
                  </a:cubicBezTo>
                  <a:cubicBezTo>
                    <a:pt x="17271" y="19047"/>
                    <a:pt x="18164" y="18274"/>
                    <a:pt x="18936" y="17325"/>
                  </a:cubicBezTo>
                  <a:cubicBezTo>
                    <a:pt x="19159" y="17008"/>
                    <a:pt x="19456" y="16729"/>
                    <a:pt x="19558" y="16356"/>
                  </a:cubicBezTo>
                  <a:cubicBezTo>
                    <a:pt x="19642" y="16161"/>
                    <a:pt x="19577" y="15928"/>
                    <a:pt x="19447" y="15778"/>
                  </a:cubicBezTo>
                  <a:cubicBezTo>
                    <a:pt x="19391" y="15772"/>
                    <a:pt x="19336" y="15707"/>
                    <a:pt x="19288" y="15707"/>
                  </a:cubicBezTo>
                  <a:close/>
                  <a:moveTo>
                    <a:pt x="18751" y="15861"/>
                  </a:moveTo>
                  <a:cubicBezTo>
                    <a:pt x="18735" y="15858"/>
                    <a:pt x="18716" y="15877"/>
                    <a:pt x="18702" y="15891"/>
                  </a:cubicBezTo>
                  <a:cubicBezTo>
                    <a:pt x="18646" y="16011"/>
                    <a:pt x="18655" y="16160"/>
                    <a:pt x="18719" y="16281"/>
                  </a:cubicBezTo>
                  <a:cubicBezTo>
                    <a:pt x="18729" y="16299"/>
                    <a:pt x="18775" y="16309"/>
                    <a:pt x="18784" y="16271"/>
                  </a:cubicBezTo>
                  <a:cubicBezTo>
                    <a:pt x="18729" y="16151"/>
                    <a:pt x="18720" y="16002"/>
                    <a:pt x="18766" y="15872"/>
                  </a:cubicBezTo>
                  <a:cubicBezTo>
                    <a:pt x="18762" y="15865"/>
                    <a:pt x="18757" y="15862"/>
                    <a:pt x="18751" y="15861"/>
                  </a:cubicBezTo>
                  <a:close/>
                  <a:moveTo>
                    <a:pt x="4451" y="15984"/>
                  </a:moveTo>
                  <a:cubicBezTo>
                    <a:pt x="4292" y="16207"/>
                    <a:pt x="4293" y="16207"/>
                    <a:pt x="4293" y="16207"/>
                  </a:cubicBezTo>
                  <a:cubicBezTo>
                    <a:pt x="4125" y="16374"/>
                    <a:pt x="3873" y="16495"/>
                    <a:pt x="3882" y="16756"/>
                  </a:cubicBezTo>
                  <a:cubicBezTo>
                    <a:pt x="3864" y="16793"/>
                    <a:pt x="3873" y="16859"/>
                    <a:pt x="3892" y="16878"/>
                  </a:cubicBezTo>
                  <a:cubicBezTo>
                    <a:pt x="3938" y="16803"/>
                    <a:pt x="4032" y="16701"/>
                    <a:pt x="4143" y="16701"/>
                  </a:cubicBezTo>
                  <a:cubicBezTo>
                    <a:pt x="4209" y="16682"/>
                    <a:pt x="4161" y="16616"/>
                    <a:pt x="4180" y="16570"/>
                  </a:cubicBezTo>
                  <a:cubicBezTo>
                    <a:pt x="4208" y="16505"/>
                    <a:pt x="4283" y="16467"/>
                    <a:pt x="4348" y="16486"/>
                  </a:cubicBezTo>
                  <a:cubicBezTo>
                    <a:pt x="4488" y="16589"/>
                    <a:pt x="4218" y="16523"/>
                    <a:pt x="4265" y="16654"/>
                  </a:cubicBezTo>
                  <a:cubicBezTo>
                    <a:pt x="4302" y="16728"/>
                    <a:pt x="4395" y="16709"/>
                    <a:pt x="4451" y="16728"/>
                  </a:cubicBezTo>
                  <a:cubicBezTo>
                    <a:pt x="4497" y="16709"/>
                    <a:pt x="4563" y="16692"/>
                    <a:pt x="4581" y="16636"/>
                  </a:cubicBezTo>
                  <a:cubicBezTo>
                    <a:pt x="4656" y="16505"/>
                    <a:pt x="4506" y="16402"/>
                    <a:pt x="4553" y="16281"/>
                  </a:cubicBezTo>
                  <a:cubicBezTo>
                    <a:pt x="4590" y="16160"/>
                    <a:pt x="4525" y="16049"/>
                    <a:pt x="4451" y="15984"/>
                  </a:cubicBezTo>
                  <a:close/>
                  <a:moveTo>
                    <a:pt x="3772" y="16122"/>
                  </a:moveTo>
                  <a:cubicBezTo>
                    <a:pt x="3743" y="16140"/>
                    <a:pt x="3724" y="16188"/>
                    <a:pt x="3724" y="16235"/>
                  </a:cubicBezTo>
                  <a:cubicBezTo>
                    <a:pt x="3771" y="16301"/>
                    <a:pt x="3827" y="16366"/>
                    <a:pt x="3902" y="16413"/>
                  </a:cubicBezTo>
                  <a:cubicBezTo>
                    <a:pt x="4005" y="16347"/>
                    <a:pt x="4006" y="16347"/>
                    <a:pt x="4006" y="16347"/>
                  </a:cubicBezTo>
                  <a:cubicBezTo>
                    <a:pt x="4015" y="16197"/>
                    <a:pt x="3865" y="16178"/>
                    <a:pt x="3772" y="16122"/>
                  </a:cubicBezTo>
                  <a:close/>
                  <a:moveTo>
                    <a:pt x="3279" y="16124"/>
                  </a:moveTo>
                  <a:cubicBezTo>
                    <a:pt x="3265" y="16122"/>
                    <a:pt x="3248" y="16133"/>
                    <a:pt x="3224" y="16161"/>
                  </a:cubicBezTo>
                  <a:cubicBezTo>
                    <a:pt x="3206" y="16244"/>
                    <a:pt x="3122" y="16309"/>
                    <a:pt x="3141" y="16402"/>
                  </a:cubicBezTo>
                  <a:cubicBezTo>
                    <a:pt x="3159" y="16477"/>
                    <a:pt x="3169" y="16560"/>
                    <a:pt x="3243" y="16606"/>
                  </a:cubicBezTo>
                  <a:cubicBezTo>
                    <a:pt x="3206" y="16709"/>
                    <a:pt x="3262" y="16783"/>
                    <a:pt x="3308" y="16867"/>
                  </a:cubicBezTo>
                  <a:cubicBezTo>
                    <a:pt x="3364" y="16923"/>
                    <a:pt x="3420" y="16895"/>
                    <a:pt x="3484" y="16895"/>
                  </a:cubicBezTo>
                  <a:cubicBezTo>
                    <a:pt x="3522" y="16849"/>
                    <a:pt x="3530" y="16803"/>
                    <a:pt x="3521" y="16756"/>
                  </a:cubicBezTo>
                  <a:cubicBezTo>
                    <a:pt x="3512" y="16682"/>
                    <a:pt x="3419" y="16710"/>
                    <a:pt x="3391" y="16663"/>
                  </a:cubicBezTo>
                  <a:cubicBezTo>
                    <a:pt x="3410" y="16635"/>
                    <a:pt x="3410" y="16635"/>
                    <a:pt x="3410" y="16635"/>
                  </a:cubicBezTo>
                  <a:cubicBezTo>
                    <a:pt x="3447" y="16616"/>
                    <a:pt x="3484" y="16625"/>
                    <a:pt x="3530" y="16625"/>
                  </a:cubicBezTo>
                  <a:cubicBezTo>
                    <a:pt x="3567" y="16662"/>
                    <a:pt x="3605" y="16710"/>
                    <a:pt x="3614" y="16756"/>
                  </a:cubicBezTo>
                  <a:cubicBezTo>
                    <a:pt x="3651" y="16831"/>
                    <a:pt x="3558" y="16942"/>
                    <a:pt x="3660" y="16942"/>
                  </a:cubicBezTo>
                  <a:cubicBezTo>
                    <a:pt x="3715" y="16952"/>
                    <a:pt x="3743" y="17017"/>
                    <a:pt x="3799" y="17007"/>
                  </a:cubicBezTo>
                  <a:cubicBezTo>
                    <a:pt x="3780" y="16868"/>
                    <a:pt x="3762" y="16710"/>
                    <a:pt x="3846" y="16579"/>
                  </a:cubicBezTo>
                  <a:cubicBezTo>
                    <a:pt x="3855" y="16505"/>
                    <a:pt x="3799" y="16439"/>
                    <a:pt x="3743" y="16393"/>
                  </a:cubicBezTo>
                  <a:cubicBezTo>
                    <a:pt x="3623" y="16337"/>
                    <a:pt x="3512" y="16291"/>
                    <a:pt x="3391" y="16235"/>
                  </a:cubicBezTo>
                  <a:cubicBezTo>
                    <a:pt x="3329" y="16235"/>
                    <a:pt x="3319" y="16129"/>
                    <a:pt x="3279" y="16124"/>
                  </a:cubicBezTo>
                  <a:close/>
                  <a:moveTo>
                    <a:pt x="16956" y="16162"/>
                  </a:moveTo>
                  <a:cubicBezTo>
                    <a:pt x="16909" y="16199"/>
                    <a:pt x="16908" y="16198"/>
                    <a:pt x="16908" y="16198"/>
                  </a:cubicBezTo>
                  <a:cubicBezTo>
                    <a:pt x="16862" y="16319"/>
                    <a:pt x="16788" y="16459"/>
                    <a:pt x="16863" y="16598"/>
                  </a:cubicBezTo>
                  <a:cubicBezTo>
                    <a:pt x="16807" y="16756"/>
                    <a:pt x="16806" y="16756"/>
                    <a:pt x="16806" y="16756"/>
                  </a:cubicBezTo>
                  <a:cubicBezTo>
                    <a:pt x="16806" y="16840"/>
                    <a:pt x="16815" y="16950"/>
                    <a:pt x="16908" y="17006"/>
                  </a:cubicBezTo>
                  <a:cubicBezTo>
                    <a:pt x="17002" y="17034"/>
                    <a:pt x="17095" y="17025"/>
                    <a:pt x="17170" y="16970"/>
                  </a:cubicBezTo>
                  <a:cubicBezTo>
                    <a:pt x="17179" y="16914"/>
                    <a:pt x="17216" y="16811"/>
                    <a:pt x="17141" y="16783"/>
                  </a:cubicBezTo>
                  <a:cubicBezTo>
                    <a:pt x="17058" y="16718"/>
                    <a:pt x="17040" y="16858"/>
                    <a:pt x="16984" y="16867"/>
                  </a:cubicBezTo>
                  <a:cubicBezTo>
                    <a:pt x="16956" y="16858"/>
                    <a:pt x="16956" y="16830"/>
                    <a:pt x="16965" y="16802"/>
                  </a:cubicBezTo>
                  <a:cubicBezTo>
                    <a:pt x="16974" y="16737"/>
                    <a:pt x="17030" y="16691"/>
                    <a:pt x="17096" y="16691"/>
                  </a:cubicBezTo>
                  <a:cubicBezTo>
                    <a:pt x="17170" y="16682"/>
                    <a:pt x="17216" y="16718"/>
                    <a:pt x="17244" y="16783"/>
                  </a:cubicBezTo>
                  <a:cubicBezTo>
                    <a:pt x="17290" y="16839"/>
                    <a:pt x="17272" y="16924"/>
                    <a:pt x="17244" y="16998"/>
                  </a:cubicBezTo>
                  <a:cubicBezTo>
                    <a:pt x="17318" y="17044"/>
                    <a:pt x="17412" y="17044"/>
                    <a:pt x="17486" y="17109"/>
                  </a:cubicBezTo>
                  <a:cubicBezTo>
                    <a:pt x="17523" y="17137"/>
                    <a:pt x="17505" y="17202"/>
                    <a:pt x="17560" y="17221"/>
                  </a:cubicBezTo>
                  <a:cubicBezTo>
                    <a:pt x="17663" y="16803"/>
                    <a:pt x="17271" y="16514"/>
                    <a:pt x="17011" y="16263"/>
                  </a:cubicBezTo>
                  <a:cubicBezTo>
                    <a:pt x="16992" y="16235"/>
                    <a:pt x="16993" y="16180"/>
                    <a:pt x="16956" y="16162"/>
                  </a:cubicBezTo>
                  <a:close/>
                  <a:moveTo>
                    <a:pt x="18197" y="16361"/>
                  </a:moveTo>
                  <a:cubicBezTo>
                    <a:pt x="18122" y="16357"/>
                    <a:pt x="18139" y="16516"/>
                    <a:pt x="18050" y="16532"/>
                  </a:cubicBezTo>
                  <a:cubicBezTo>
                    <a:pt x="17920" y="16699"/>
                    <a:pt x="17689" y="16587"/>
                    <a:pt x="17559" y="16727"/>
                  </a:cubicBezTo>
                  <a:cubicBezTo>
                    <a:pt x="17633" y="16857"/>
                    <a:pt x="17661" y="17015"/>
                    <a:pt x="17679" y="17172"/>
                  </a:cubicBezTo>
                  <a:cubicBezTo>
                    <a:pt x="17837" y="17163"/>
                    <a:pt x="17633" y="17052"/>
                    <a:pt x="17707" y="16950"/>
                  </a:cubicBezTo>
                  <a:cubicBezTo>
                    <a:pt x="17735" y="16894"/>
                    <a:pt x="17791" y="16829"/>
                    <a:pt x="17856" y="16810"/>
                  </a:cubicBezTo>
                  <a:cubicBezTo>
                    <a:pt x="17893" y="16820"/>
                    <a:pt x="17939" y="16810"/>
                    <a:pt x="17949" y="16847"/>
                  </a:cubicBezTo>
                  <a:cubicBezTo>
                    <a:pt x="17939" y="16893"/>
                    <a:pt x="17893" y="16885"/>
                    <a:pt x="17865" y="16875"/>
                  </a:cubicBezTo>
                  <a:cubicBezTo>
                    <a:pt x="17837" y="16894"/>
                    <a:pt x="17791" y="16912"/>
                    <a:pt x="17791" y="16950"/>
                  </a:cubicBezTo>
                  <a:cubicBezTo>
                    <a:pt x="17791" y="17015"/>
                    <a:pt x="17791" y="17080"/>
                    <a:pt x="17846" y="17126"/>
                  </a:cubicBezTo>
                  <a:cubicBezTo>
                    <a:pt x="17948" y="17145"/>
                    <a:pt x="18050" y="17127"/>
                    <a:pt x="18133" y="17062"/>
                  </a:cubicBezTo>
                  <a:cubicBezTo>
                    <a:pt x="18226" y="16997"/>
                    <a:pt x="18208" y="16866"/>
                    <a:pt x="18217" y="16755"/>
                  </a:cubicBezTo>
                  <a:cubicBezTo>
                    <a:pt x="18282" y="16690"/>
                    <a:pt x="18282" y="16587"/>
                    <a:pt x="18272" y="16494"/>
                  </a:cubicBezTo>
                  <a:cubicBezTo>
                    <a:pt x="18235" y="16374"/>
                    <a:pt x="18236" y="16374"/>
                    <a:pt x="18236" y="16374"/>
                  </a:cubicBezTo>
                  <a:cubicBezTo>
                    <a:pt x="18221" y="16366"/>
                    <a:pt x="18208" y="16362"/>
                    <a:pt x="18197" y="16361"/>
                  </a:cubicBezTo>
                  <a:close/>
                  <a:moveTo>
                    <a:pt x="17598" y="16409"/>
                  </a:moveTo>
                  <a:cubicBezTo>
                    <a:pt x="17533" y="16447"/>
                    <a:pt x="17440" y="16465"/>
                    <a:pt x="17412" y="16531"/>
                  </a:cubicBezTo>
                  <a:cubicBezTo>
                    <a:pt x="17431" y="16578"/>
                    <a:pt x="17468" y="16615"/>
                    <a:pt x="17505" y="16643"/>
                  </a:cubicBezTo>
                  <a:cubicBezTo>
                    <a:pt x="17579" y="16596"/>
                    <a:pt x="17728" y="16614"/>
                    <a:pt x="17682" y="16465"/>
                  </a:cubicBezTo>
                  <a:cubicBezTo>
                    <a:pt x="17691" y="16427"/>
                    <a:pt x="17645" y="16400"/>
                    <a:pt x="17598" y="16409"/>
                  </a:cubicBezTo>
                  <a:close/>
                  <a:moveTo>
                    <a:pt x="4724" y="16429"/>
                  </a:moveTo>
                  <a:cubicBezTo>
                    <a:pt x="4700" y="16424"/>
                    <a:pt x="4679" y="16429"/>
                    <a:pt x="4674" y="16466"/>
                  </a:cubicBezTo>
                  <a:cubicBezTo>
                    <a:pt x="4702" y="16540"/>
                    <a:pt x="4694" y="16642"/>
                    <a:pt x="4656" y="16707"/>
                  </a:cubicBezTo>
                  <a:cubicBezTo>
                    <a:pt x="4703" y="16781"/>
                    <a:pt x="4787" y="16754"/>
                    <a:pt x="4852" y="16754"/>
                  </a:cubicBezTo>
                  <a:cubicBezTo>
                    <a:pt x="4898" y="16735"/>
                    <a:pt x="4925" y="16791"/>
                    <a:pt x="4972" y="16763"/>
                  </a:cubicBezTo>
                  <a:cubicBezTo>
                    <a:pt x="4972" y="16689"/>
                    <a:pt x="4945" y="16614"/>
                    <a:pt x="4926" y="16531"/>
                  </a:cubicBezTo>
                  <a:cubicBezTo>
                    <a:pt x="4786" y="16457"/>
                    <a:pt x="4786" y="16457"/>
                    <a:pt x="4786" y="16457"/>
                  </a:cubicBezTo>
                  <a:cubicBezTo>
                    <a:pt x="4772" y="16452"/>
                    <a:pt x="4747" y="16435"/>
                    <a:pt x="4724" y="16429"/>
                  </a:cubicBezTo>
                  <a:close/>
                  <a:moveTo>
                    <a:pt x="2633" y="16617"/>
                  </a:moveTo>
                  <a:cubicBezTo>
                    <a:pt x="2591" y="16613"/>
                    <a:pt x="2547" y="16628"/>
                    <a:pt x="2520" y="16661"/>
                  </a:cubicBezTo>
                  <a:cubicBezTo>
                    <a:pt x="2473" y="16792"/>
                    <a:pt x="2529" y="16904"/>
                    <a:pt x="2622" y="17007"/>
                  </a:cubicBezTo>
                  <a:cubicBezTo>
                    <a:pt x="2687" y="17120"/>
                    <a:pt x="2816" y="17138"/>
                    <a:pt x="2946" y="17129"/>
                  </a:cubicBezTo>
                  <a:cubicBezTo>
                    <a:pt x="2992" y="17119"/>
                    <a:pt x="3048" y="17119"/>
                    <a:pt x="3067" y="17063"/>
                  </a:cubicBezTo>
                  <a:cubicBezTo>
                    <a:pt x="3020" y="16979"/>
                    <a:pt x="2909" y="17007"/>
                    <a:pt x="2825" y="16988"/>
                  </a:cubicBezTo>
                  <a:cubicBezTo>
                    <a:pt x="2751" y="16951"/>
                    <a:pt x="2658" y="16895"/>
                    <a:pt x="2649" y="16810"/>
                  </a:cubicBezTo>
                  <a:cubicBezTo>
                    <a:pt x="2714" y="16801"/>
                    <a:pt x="2742" y="16745"/>
                    <a:pt x="2733" y="16679"/>
                  </a:cubicBezTo>
                  <a:cubicBezTo>
                    <a:pt x="2714" y="16642"/>
                    <a:pt x="2674" y="16620"/>
                    <a:pt x="2633" y="16617"/>
                  </a:cubicBezTo>
                  <a:close/>
                  <a:moveTo>
                    <a:pt x="16604" y="16652"/>
                  </a:moveTo>
                  <a:cubicBezTo>
                    <a:pt x="16552" y="16664"/>
                    <a:pt x="16496" y="16699"/>
                    <a:pt x="16454" y="16727"/>
                  </a:cubicBezTo>
                  <a:cubicBezTo>
                    <a:pt x="16417" y="16783"/>
                    <a:pt x="16389" y="16895"/>
                    <a:pt x="16445" y="16960"/>
                  </a:cubicBezTo>
                  <a:cubicBezTo>
                    <a:pt x="16510" y="16970"/>
                    <a:pt x="16593" y="16932"/>
                    <a:pt x="16658" y="16970"/>
                  </a:cubicBezTo>
                  <a:cubicBezTo>
                    <a:pt x="16704" y="16979"/>
                    <a:pt x="16760" y="17073"/>
                    <a:pt x="16797" y="17007"/>
                  </a:cubicBezTo>
                  <a:cubicBezTo>
                    <a:pt x="16741" y="16914"/>
                    <a:pt x="16732" y="16811"/>
                    <a:pt x="16732" y="16717"/>
                  </a:cubicBezTo>
                  <a:cubicBezTo>
                    <a:pt x="16704" y="16652"/>
                    <a:pt x="16656" y="16641"/>
                    <a:pt x="16604" y="16652"/>
                  </a:cubicBezTo>
                  <a:close/>
                  <a:moveTo>
                    <a:pt x="3177" y="16792"/>
                  </a:moveTo>
                  <a:cubicBezTo>
                    <a:pt x="3103" y="16782"/>
                    <a:pt x="3029" y="16829"/>
                    <a:pt x="2964" y="16810"/>
                  </a:cubicBezTo>
                  <a:cubicBezTo>
                    <a:pt x="2946" y="16839"/>
                    <a:pt x="2946" y="16839"/>
                    <a:pt x="2946" y="16839"/>
                  </a:cubicBezTo>
                  <a:cubicBezTo>
                    <a:pt x="2992" y="16905"/>
                    <a:pt x="3056" y="16999"/>
                    <a:pt x="3158" y="16990"/>
                  </a:cubicBezTo>
                  <a:cubicBezTo>
                    <a:pt x="3205" y="16980"/>
                    <a:pt x="3252" y="16961"/>
                    <a:pt x="3261" y="16924"/>
                  </a:cubicBezTo>
                  <a:cubicBezTo>
                    <a:pt x="3177" y="16791"/>
                    <a:pt x="3177" y="16792"/>
                    <a:pt x="3177" y="16792"/>
                  </a:cubicBezTo>
                  <a:close/>
                  <a:moveTo>
                    <a:pt x="4185" y="16793"/>
                  </a:moveTo>
                  <a:cubicBezTo>
                    <a:pt x="4139" y="16796"/>
                    <a:pt x="4094" y="16805"/>
                    <a:pt x="4049" y="16821"/>
                  </a:cubicBezTo>
                  <a:cubicBezTo>
                    <a:pt x="3928" y="16868"/>
                    <a:pt x="3947" y="17007"/>
                    <a:pt x="3937" y="17110"/>
                  </a:cubicBezTo>
                  <a:cubicBezTo>
                    <a:pt x="3984" y="17250"/>
                    <a:pt x="4022" y="17064"/>
                    <a:pt x="4087" y="17064"/>
                  </a:cubicBezTo>
                  <a:cubicBezTo>
                    <a:pt x="4161" y="17036"/>
                    <a:pt x="4264" y="17035"/>
                    <a:pt x="4320" y="17110"/>
                  </a:cubicBezTo>
                  <a:cubicBezTo>
                    <a:pt x="4329" y="17147"/>
                    <a:pt x="4366" y="17194"/>
                    <a:pt x="4320" y="17231"/>
                  </a:cubicBezTo>
                  <a:cubicBezTo>
                    <a:pt x="4273" y="17231"/>
                    <a:pt x="4282" y="17166"/>
                    <a:pt x="4245" y="17148"/>
                  </a:cubicBezTo>
                  <a:cubicBezTo>
                    <a:pt x="4179" y="17120"/>
                    <a:pt x="4115" y="17147"/>
                    <a:pt x="4068" y="17203"/>
                  </a:cubicBezTo>
                  <a:cubicBezTo>
                    <a:pt x="4022" y="17278"/>
                    <a:pt x="4086" y="17353"/>
                    <a:pt x="4133" y="17418"/>
                  </a:cubicBezTo>
                  <a:cubicBezTo>
                    <a:pt x="4189" y="17446"/>
                    <a:pt x="4246" y="17520"/>
                    <a:pt x="4339" y="17483"/>
                  </a:cubicBezTo>
                  <a:cubicBezTo>
                    <a:pt x="4609" y="17371"/>
                    <a:pt x="4487" y="17054"/>
                    <a:pt x="4599" y="16840"/>
                  </a:cubicBezTo>
                  <a:cubicBezTo>
                    <a:pt x="4589" y="16831"/>
                    <a:pt x="4589" y="16830"/>
                    <a:pt x="4589" y="16830"/>
                  </a:cubicBezTo>
                  <a:cubicBezTo>
                    <a:pt x="4464" y="16816"/>
                    <a:pt x="4322" y="16782"/>
                    <a:pt x="4185" y="16793"/>
                  </a:cubicBezTo>
                  <a:close/>
                  <a:moveTo>
                    <a:pt x="4871" y="16839"/>
                  </a:moveTo>
                  <a:cubicBezTo>
                    <a:pt x="4806" y="16867"/>
                    <a:pt x="4731" y="16866"/>
                    <a:pt x="4675" y="16894"/>
                  </a:cubicBezTo>
                  <a:cubicBezTo>
                    <a:pt x="4629" y="17006"/>
                    <a:pt x="4620" y="17128"/>
                    <a:pt x="4675" y="17230"/>
                  </a:cubicBezTo>
                  <a:cubicBezTo>
                    <a:pt x="4712" y="17230"/>
                    <a:pt x="4750" y="17221"/>
                    <a:pt x="4768" y="17202"/>
                  </a:cubicBezTo>
                  <a:cubicBezTo>
                    <a:pt x="4870" y="17155"/>
                    <a:pt x="4740" y="17072"/>
                    <a:pt x="4814" y="17025"/>
                  </a:cubicBezTo>
                  <a:cubicBezTo>
                    <a:pt x="4870" y="17081"/>
                    <a:pt x="4871" y="17080"/>
                    <a:pt x="4871" y="17080"/>
                  </a:cubicBezTo>
                  <a:cubicBezTo>
                    <a:pt x="4871" y="17155"/>
                    <a:pt x="4880" y="17201"/>
                    <a:pt x="4842" y="17257"/>
                  </a:cubicBezTo>
                  <a:cubicBezTo>
                    <a:pt x="4787" y="17323"/>
                    <a:pt x="4704" y="17342"/>
                    <a:pt x="4620" y="17314"/>
                  </a:cubicBezTo>
                  <a:cubicBezTo>
                    <a:pt x="4555" y="17370"/>
                    <a:pt x="4536" y="17462"/>
                    <a:pt x="4453" y="17509"/>
                  </a:cubicBezTo>
                  <a:cubicBezTo>
                    <a:pt x="4797" y="17667"/>
                    <a:pt x="5028" y="17286"/>
                    <a:pt x="5288" y="17118"/>
                  </a:cubicBezTo>
                  <a:cubicBezTo>
                    <a:pt x="5335" y="17072"/>
                    <a:pt x="5399" y="17117"/>
                    <a:pt x="5418" y="17062"/>
                  </a:cubicBezTo>
                  <a:cubicBezTo>
                    <a:pt x="5371" y="16978"/>
                    <a:pt x="5279" y="16941"/>
                    <a:pt x="5195" y="16913"/>
                  </a:cubicBezTo>
                  <a:cubicBezTo>
                    <a:pt x="5075" y="16941"/>
                    <a:pt x="4973" y="16867"/>
                    <a:pt x="4871" y="16839"/>
                  </a:cubicBezTo>
                  <a:close/>
                  <a:moveTo>
                    <a:pt x="18703" y="16848"/>
                  </a:moveTo>
                  <a:cubicBezTo>
                    <a:pt x="18675" y="16867"/>
                    <a:pt x="18675" y="16904"/>
                    <a:pt x="18665" y="16941"/>
                  </a:cubicBezTo>
                  <a:cubicBezTo>
                    <a:pt x="18656" y="17006"/>
                    <a:pt x="18741" y="16978"/>
                    <a:pt x="18741" y="17043"/>
                  </a:cubicBezTo>
                  <a:cubicBezTo>
                    <a:pt x="18685" y="17117"/>
                    <a:pt x="18591" y="17164"/>
                    <a:pt x="18498" y="17174"/>
                  </a:cubicBezTo>
                  <a:cubicBezTo>
                    <a:pt x="18452" y="17192"/>
                    <a:pt x="18396" y="17249"/>
                    <a:pt x="18386" y="17305"/>
                  </a:cubicBezTo>
                  <a:cubicBezTo>
                    <a:pt x="18433" y="17342"/>
                    <a:pt x="18526" y="17341"/>
                    <a:pt x="18572" y="17351"/>
                  </a:cubicBezTo>
                  <a:cubicBezTo>
                    <a:pt x="18712" y="17313"/>
                    <a:pt x="18833" y="17211"/>
                    <a:pt x="18908" y="17090"/>
                  </a:cubicBezTo>
                  <a:cubicBezTo>
                    <a:pt x="18908" y="17034"/>
                    <a:pt x="18937" y="16950"/>
                    <a:pt x="18890" y="16894"/>
                  </a:cubicBezTo>
                  <a:cubicBezTo>
                    <a:pt x="18843" y="16848"/>
                    <a:pt x="18778" y="16839"/>
                    <a:pt x="18703" y="16848"/>
                  </a:cubicBezTo>
                  <a:close/>
                  <a:moveTo>
                    <a:pt x="3473" y="16984"/>
                  </a:moveTo>
                  <a:cubicBezTo>
                    <a:pt x="3260" y="16997"/>
                    <a:pt x="3072" y="17236"/>
                    <a:pt x="2842" y="17257"/>
                  </a:cubicBezTo>
                  <a:cubicBezTo>
                    <a:pt x="2833" y="17276"/>
                    <a:pt x="2833" y="17276"/>
                    <a:pt x="2833" y="17276"/>
                  </a:cubicBezTo>
                  <a:cubicBezTo>
                    <a:pt x="2888" y="17341"/>
                    <a:pt x="2925" y="17406"/>
                    <a:pt x="3000" y="17434"/>
                  </a:cubicBezTo>
                  <a:cubicBezTo>
                    <a:pt x="3111" y="17416"/>
                    <a:pt x="3195" y="17499"/>
                    <a:pt x="3269" y="17564"/>
                  </a:cubicBezTo>
                  <a:cubicBezTo>
                    <a:pt x="3343" y="17583"/>
                    <a:pt x="3409" y="17619"/>
                    <a:pt x="3464" y="17555"/>
                  </a:cubicBezTo>
                  <a:cubicBezTo>
                    <a:pt x="3520" y="17499"/>
                    <a:pt x="3567" y="17425"/>
                    <a:pt x="3557" y="17341"/>
                  </a:cubicBezTo>
                  <a:cubicBezTo>
                    <a:pt x="3530" y="17295"/>
                    <a:pt x="3492" y="17230"/>
                    <a:pt x="3427" y="17257"/>
                  </a:cubicBezTo>
                  <a:cubicBezTo>
                    <a:pt x="3399" y="17276"/>
                    <a:pt x="3343" y="17304"/>
                    <a:pt x="3353" y="17351"/>
                  </a:cubicBezTo>
                  <a:cubicBezTo>
                    <a:pt x="3343" y="17388"/>
                    <a:pt x="3306" y="17388"/>
                    <a:pt x="3279" y="17360"/>
                  </a:cubicBezTo>
                  <a:cubicBezTo>
                    <a:pt x="3269" y="17332"/>
                    <a:pt x="3288" y="17285"/>
                    <a:pt x="3297" y="17257"/>
                  </a:cubicBezTo>
                  <a:cubicBezTo>
                    <a:pt x="3344" y="17192"/>
                    <a:pt x="3408" y="17175"/>
                    <a:pt x="3492" y="17175"/>
                  </a:cubicBezTo>
                  <a:cubicBezTo>
                    <a:pt x="3557" y="17193"/>
                    <a:pt x="3613" y="17230"/>
                    <a:pt x="3641" y="17276"/>
                  </a:cubicBezTo>
                  <a:cubicBezTo>
                    <a:pt x="3697" y="17258"/>
                    <a:pt x="3789" y="17240"/>
                    <a:pt x="3799" y="17175"/>
                  </a:cubicBezTo>
                  <a:cubicBezTo>
                    <a:pt x="3696" y="17063"/>
                    <a:pt x="3696" y="17063"/>
                    <a:pt x="3696" y="17063"/>
                  </a:cubicBezTo>
                  <a:cubicBezTo>
                    <a:pt x="3617" y="17000"/>
                    <a:pt x="3544" y="16979"/>
                    <a:pt x="3473" y="16984"/>
                  </a:cubicBezTo>
                  <a:close/>
                  <a:moveTo>
                    <a:pt x="16555" y="17027"/>
                  </a:moveTo>
                  <a:cubicBezTo>
                    <a:pt x="16486" y="17035"/>
                    <a:pt x="16412" y="17070"/>
                    <a:pt x="16344" y="17080"/>
                  </a:cubicBezTo>
                  <a:cubicBezTo>
                    <a:pt x="16204" y="17025"/>
                    <a:pt x="16047" y="17071"/>
                    <a:pt x="15926" y="17174"/>
                  </a:cubicBezTo>
                  <a:cubicBezTo>
                    <a:pt x="15926" y="17220"/>
                    <a:pt x="15982" y="17229"/>
                    <a:pt x="16019" y="17248"/>
                  </a:cubicBezTo>
                  <a:cubicBezTo>
                    <a:pt x="16214" y="17388"/>
                    <a:pt x="16335" y="17592"/>
                    <a:pt x="16548" y="17695"/>
                  </a:cubicBezTo>
                  <a:cubicBezTo>
                    <a:pt x="16799" y="17723"/>
                    <a:pt x="16799" y="17723"/>
                    <a:pt x="16799" y="17723"/>
                  </a:cubicBezTo>
                  <a:cubicBezTo>
                    <a:pt x="16845" y="17705"/>
                    <a:pt x="16929" y="17741"/>
                    <a:pt x="16957" y="17676"/>
                  </a:cubicBezTo>
                  <a:cubicBezTo>
                    <a:pt x="16845" y="17611"/>
                    <a:pt x="16836" y="17481"/>
                    <a:pt x="16799" y="17369"/>
                  </a:cubicBezTo>
                  <a:cubicBezTo>
                    <a:pt x="16762" y="17360"/>
                    <a:pt x="16753" y="17378"/>
                    <a:pt x="16734" y="17387"/>
                  </a:cubicBezTo>
                  <a:cubicBezTo>
                    <a:pt x="16669" y="17434"/>
                    <a:pt x="16585" y="17443"/>
                    <a:pt x="16539" y="17387"/>
                  </a:cubicBezTo>
                  <a:cubicBezTo>
                    <a:pt x="16520" y="17368"/>
                    <a:pt x="16483" y="17341"/>
                    <a:pt x="16511" y="17303"/>
                  </a:cubicBezTo>
                  <a:cubicBezTo>
                    <a:pt x="16520" y="17313"/>
                    <a:pt x="16539" y="17304"/>
                    <a:pt x="16548" y="17322"/>
                  </a:cubicBezTo>
                  <a:cubicBezTo>
                    <a:pt x="16604" y="17341"/>
                    <a:pt x="16706" y="17368"/>
                    <a:pt x="16752" y="17294"/>
                  </a:cubicBezTo>
                  <a:cubicBezTo>
                    <a:pt x="16780" y="17219"/>
                    <a:pt x="16743" y="17146"/>
                    <a:pt x="16706" y="17080"/>
                  </a:cubicBezTo>
                  <a:cubicBezTo>
                    <a:pt x="16681" y="17053"/>
                    <a:pt x="16653" y="17038"/>
                    <a:pt x="16624" y="17031"/>
                  </a:cubicBezTo>
                  <a:cubicBezTo>
                    <a:pt x="16602" y="17026"/>
                    <a:pt x="16579" y="17025"/>
                    <a:pt x="16555" y="17027"/>
                  </a:cubicBezTo>
                  <a:close/>
                  <a:moveTo>
                    <a:pt x="18266" y="17033"/>
                  </a:moveTo>
                  <a:cubicBezTo>
                    <a:pt x="18229" y="17108"/>
                    <a:pt x="18145" y="17119"/>
                    <a:pt x="18117" y="17184"/>
                  </a:cubicBezTo>
                  <a:cubicBezTo>
                    <a:pt x="18173" y="17222"/>
                    <a:pt x="18220" y="17268"/>
                    <a:pt x="18295" y="17249"/>
                  </a:cubicBezTo>
                  <a:cubicBezTo>
                    <a:pt x="18351" y="17221"/>
                    <a:pt x="18416" y="17165"/>
                    <a:pt x="18425" y="17080"/>
                  </a:cubicBezTo>
                  <a:cubicBezTo>
                    <a:pt x="18379" y="17062"/>
                    <a:pt x="18322" y="17033"/>
                    <a:pt x="18266" y="17033"/>
                  </a:cubicBezTo>
                  <a:close/>
                  <a:moveTo>
                    <a:pt x="17186" y="17091"/>
                  </a:moveTo>
                  <a:cubicBezTo>
                    <a:pt x="17093" y="17110"/>
                    <a:pt x="16963" y="17091"/>
                    <a:pt x="16870" y="17110"/>
                  </a:cubicBezTo>
                  <a:cubicBezTo>
                    <a:pt x="16888" y="17427"/>
                    <a:pt x="16888" y="17426"/>
                    <a:pt x="16888" y="17426"/>
                  </a:cubicBezTo>
                  <a:cubicBezTo>
                    <a:pt x="16935" y="17500"/>
                    <a:pt x="16953" y="17640"/>
                    <a:pt x="17065" y="17658"/>
                  </a:cubicBezTo>
                  <a:cubicBezTo>
                    <a:pt x="17130" y="17658"/>
                    <a:pt x="17215" y="17649"/>
                    <a:pt x="17243" y="17584"/>
                  </a:cubicBezTo>
                  <a:cubicBezTo>
                    <a:pt x="17196" y="17510"/>
                    <a:pt x="17084" y="17491"/>
                    <a:pt x="17093" y="17388"/>
                  </a:cubicBezTo>
                  <a:cubicBezTo>
                    <a:pt x="17112" y="17351"/>
                    <a:pt x="17112" y="17267"/>
                    <a:pt x="17167" y="17295"/>
                  </a:cubicBezTo>
                  <a:cubicBezTo>
                    <a:pt x="17205" y="17342"/>
                    <a:pt x="17168" y="17426"/>
                    <a:pt x="17224" y="17464"/>
                  </a:cubicBezTo>
                  <a:cubicBezTo>
                    <a:pt x="17270" y="17501"/>
                    <a:pt x="17354" y="17491"/>
                    <a:pt x="17410" y="17472"/>
                  </a:cubicBezTo>
                  <a:cubicBezTo>
                    <a:pt x="17447" y="17435"/>
                    <a:pt x="17484" y="17389"/>
                    <a:pt x="17503" y="17342"/>
                  </a:cubicBezTo>
                  <a:cubicBezTo>
                    <a:pt x="17484" y="17286"/>
                    <a:pt x="17484" y="17231"/>
                    <a:pt x="17456" y="17194"/>
                  </a:cubicBezTo>
                  <a:cubicBezTo>
                    <a:pt x="17381" y="17128"/>
                    <a:pt x="17279" y="17082"/>
                    <a:pt x="17186" y="17091"/>
                  </a:cubicBezTo>
                  <a:close/>
                  <a:moveTo>
                    <a:pt x="5667" y="17170"/>
                  </a:moveTo>
                  <a:cubicBezTo>
                    <a:pt x="5645" y="17167"/>
                    <a:pt x="5620" y="17171"/>
                    <a:pt x="5594" y="17185"/>
                  </a:cubicBezTo>
                  <a:cubicBezTo>
                    <a:pt x="5566" y="17195"/>
                    <a:pt x="5539" y="17222"/>
                    <a:pt x="5539" y="17260"/>
                  </a:cubicBezTo>
                  <a:cubicBezTo>
                    <a:pt x="5520" y="17344"/>
                    <a:pt x="5623" y="17352"/>
                    <a:pt x="5641" y="17399"/>
                  </a:cubicBezTo>
                  <a:cubicBezTo>
                    <a:pt x="5604" y="17445"/>
                    <a:pt x="5576" y="17482"/>
                    <a:pt x="5530" y="17473"/>
                  </a:cubicBezTo>
                  <a:cubicBezTo>
                    <a:pt x="5437" y="17445"/>
                    <a:pt x="5334" y="17409"/>
                    <a:pt x="5241" y="17446"/>
                  </a:cubicBezTo>
                  <a:cubicBezTo>
                    <a:pt x="5232" y="17502"/>
                    <a:pt x="5251" y="17557"/>
                    <a:pt x="5279" y="17585"/>
                  </a:cubicBezTo>
                  <a:cubicBezTo>
                    <a:pt x="5465" y="17595"/>
                    <a:pt x="5631" y="17632"/>
                    <a:pt x="5752" y="17762"/>
                  </a:cubicBezTo>
                  <a:cubicBezTo>
                    <a:pt x="5771" y="17827"/>
                    <a:pt x="5780" y="17912"/>
                    <a:pt x="5752" y="17977"/>
                  </a:cubicBezTo>
                  <a:cubicBezTo>
                    <a:pt x="5715" y="18023"/>
                    <a:pt x="5669" y="18070"/>
                    <a:pt x="5594" y="18060"/>
                  </a:cubicBezTo>
                  <a:cubicBezTo>
                    <a:pt x="5501" y="18033"/>
                    <a:pt x="5613" y="17911"/>
                    <a:pt x="5530" y="17865"/>
                  </a:cubicBezTo>
                  <a:cubicBezTo>
                    <a:pt x="5492" y="17855"/>
                    <a:pt x="5455" y="17827"/>
                    <a:pt x="5427" y="17846"/>
                  </a:cubicBezTo>
                  <a:cubicBezTo>
                    <a:pt x="5381" y="17883"/>
                    <a:pt x="5325" y="17940"/>
                    <a:pt x="5334" y="17996"/>
                  </a:cubicBezTo>
                  <a:cubicBezTo>
                    <a:pt x="5381" y="18117"/>
                    <a:pt x="5474" y="18209"/>
                    <a:pt x="5594" y="18218"/>
                  </a:cubicBezTo>
                  <a:cubicBezTo>
                    <a:pt x="5687" y="18237"/>
                    <a:pt x="5743" y="18163"/>
                    <a:pt x="5808" y="18125"/>
                  </a:cubicBezTo>
                  <a:cubicBezTo>
                    <a:pt x="5901" y="18218"/>
                    <a:pt x="6003" y="18321"/>
                    <a:pt x="6133" y="18331"/>
                  </a:cubicBezTo>
                  <a:cubicBezTo>
                    <a:pt x="6319" y="18414"/>
                    <a:pt x="6422" y="18088"/>
                    <a:pt x="6598" y="18209"/>
                  </a:cubicBezTo>
                  <a:cubicBezTo>
                    <a:pt x="6691" y="18246"/>
                    <a:pt x="6840" y="18247"/>
                    <a:pt x="6896" y="18163"/>
                  </a:cubicBezTo>
                  <a:cubicBezTo>
                    <a:pt x="6775" y="18163"/>
                    <a:pt x="6709" y="17995"/>
                    <a:pt x="6560" y="18042"/>
                  </a:cubicBezTo>
                  <a:cubicBezTo>
                    <a:pt x="6477" y="18023"/>
                    <a:pt x="6533" y="17930"/>
                    <a:pt x="6496" y="17874"/>
                  </a:cubicBezTo>
                  <a:cubicBezTo>
                    <a:pt x="6477" y="17781"/>
                    <a:pt x="6393" y="17725"/>
                    <a:pt x="6310" y="17716"/>
                  </a:cubicBezTo>
                  <a:cubicBezTo>
                    <a:pt x="6263" y="17725"/>
                    <a:pt x="6199" y="17706"/>
                    <a:pt x="6161" y="17762"/>
                  </a:cubicBezTo>
                  <a:cubicBezTo>
                    <a:pt x="6115" y="17827"/>
                    <a:pt x="6170" y="17892"/>
                    <a:pt x="6198" y="17939"/>
                  </a:cubicBezTo>
                  <a:cubicBezTo>
                    <a:pt x="6244" y="17986"/>
                    <a:pt x="6310" y="17930"/>
                    <a:pt x="6357" y="17948"/>
                  </a:cubicBezTo>
                  <a:cubicBezTo>
                    <a:pt x="6385" y="18032"/>
                    <a:pt x="6320" y="18098"/>
                    <a:pt x="6273" y="18135"/>
                  </a:cubicBezTo>
                  <a:cubicBezTo>
                    <a:pt x="6199" y="18163"/>
                    <a:pt x="6077" y="18162"/>
                    <a:pt x="6012" y="18106"/>
                  </a:cubicBezTo>
                  <a:cubicBezTo>
                    <a:pt x="5845" y="17976"/>
                    <a:pt x="5957" y="17715"/>
                    <a:pt x="5761" y="17576"/>
                  </a:cubicBezTo>
                  <a:cubicBezTo>
                    <a:pt x="5799" y="17501"/>
                    <a:pt x="5855" y="17399"/>
                    <a:pt x="5808" y="17306"/>
                  </a:cubicBezTo>
                  <a:cubicBezTo>
                    <a:pt x="5788" y="17250"/>
                    <a:pt x="5735" y="17179"/>
                    <a:pt x="5667" y="17170"/>
                  </a:cubicBezTo>
                  <a:close/>
                  <a:moveTo>
                    <a:pt x="17823" y="17227"/>
                  </a:moveTo>
                  <a:cubicBezTo>
                    <a:pt x="17747" y="17234"/>
                    <a:pt x="17674" y="17254"/>
                    <a:pt x="17604" y="17287"/>
                  </a:cubicBezTo>
                  <a:cubicBezTo>
                    <a:pt x="17595" y="17305"/>
                    <a:pt x="17584" y="17342"/>
                    <a:pt x="17612" y="17352"/>
                  </a:cubicBezTo>
                  <a:cubicBezTo>
                    <a:pt x="17714" y="17361"/>
                    <a:pt x="17790" y="17417"/>
                    <a:pt x="17873" y="17473"/>
                  </a:cubicBezTo>
                  <a:cubicBezTo>
                    <a:pt x="17920" y="17417"/>
                    <a:pt x="18004" y="17390"/>
                    <a:pt x="18069" y="17418"/>
                  </a:cubicBezTo>
                  <a:cubicBezTo>
                    <a:pt x="18134" y="17436"/>
                    <a:pt x="18162" y="17501"/>
                    <a:pt x="18171" y="17566"/>
                  </a:cubicBezTo>
                  <a:cubicBezTo>
                    <a:pt x="18162" y="17613"/>
                    <a:pt x="18152" y="17660"/>
                    <a:pt x="18105" y="17669"/>
                  </a:cubicBezTo>
                  <a:cubicBezTo>
                    <a:pt x="18068" y="17641"/>
                    <a:pt x="18105" y="17603"/>
                    <a:pt x="18096" y="17557"/>
                  </a:cubicBezTo>
                  <a:cubicBezTo>
                    <a:pt x="18077" y="17510"/>
                    <a:pt x="18032" y="17464"/>
                    <a:pt x="17976" y="17492"/>
                  </a:cubicBezTo>
                  <a:cubicBezTo>
                    <a:pt x="17948" y="17501"/>
                    <a:pt x="17910" y="17529"/>
                    <a:pt x="17910" y="17557"/>
                  </a:cubicBezTo>
                  <a:cubicBezTo>
                    <a:pt x="17947" y="17650"/>
                    <a:pt x="17901" y="17808"/>
                    <a:pt x="18040" y="17836"/>
                  </a:cubicBezTo>
                  <a:cubicBezTo>
                    <a:pt x="18171" y="17808"/>
                    <a:pt x="18171" y="17809"/>
                    <a:pt x="18171" y="17809"/>
                  </a:cubicBezTo>
                  <a:cubicBezTo>
                    <a:pt x="18264" y="17781"/>
                    <a:pt x="18235" y="17697"/>
                    <a:pt x="18301" y="17659"/>
                  </a:cubicBezTo>
                  <a:cubicBezTo>
                    <a:pt x="18412" y="17659"/>
                    <a:pt x="18487" y="17585"/>
                    <a:pt x="18552" y="17501"/>
                  </a:cubicBezTo>
                  <a:cubicBezTo>
                    <a:pt x="18562" y="17473"/>
                    <a:pt x="18599" y="17436"/>
                    <a:pt x="18552" y="17418"/>
                  </a:cubicBezTo>
                  <a:cubicBezTo>
                    <a:pt x="18450" y="17427"/>
                    <a:pt x="18365" y="17361"/>
                    <a:pt x="18272" y="17352"/>
                  </a:cubicBezTo>
                  <a:cubicBezTo>
                    <a:pt x="18049" y="17249"/>
                    <a:pt x="18050" y="17249"/>
                    <a:pt x="18050" y="17249"/>
                  </a:cubicBezTo>
                  <a:cubicBezTo>
                    <a:pt x="17975" y="17226"/>
                    <a:pt x="17898" y="17220"/>
                    <a:pt x="17823" y="17227"/>
                  </a:cubicBezTo>
                  <a:close/>
                  <a:moveTo>
                    <a:pt x="3808" y="17286"/>
                  </a:moveTo>
                  <a:cubicBezTo>
                    <a:pt x="3567" y="17379"/>
                    <a:pt x="3548" y="17649"/>
                    <a:pt x="3539" y="17862"/>
                  </a:cubicBezTo>
                  <a:cubicBezTo>
                    <a:pt x="3687" y="17872"/>
                    <a:pt x="3891" y="17937"/>
                    <a:pt x="4030" y="17872"/>
                  </a:cubicBezTo>
                  <a:cubicBezTo>
                    <a:pt x="4105" y="17797"/>
                    <a:pt x="4245" y="17714"/>
                    <a:pt x="4180" y="17584"/>
                  </a:cubicBezTo>
                  <a:cubicBezTo>
                    <a:pt x="4068" y="17407"/>
                    <a:pt x="4077" y="17667"/>
                    <a:pt x="3975" y="17667"/>
                  </a:cubicBezTo>
                  <a:cubicBezTo>
                    <a:pt x="3929" y="17676"/>
                    <a:pt x="3826" y="17704"/>
                    <a:pt x="3799" y="17639"/>
                  </a:cubicBezTo>
                  <a:cubicBezTo>
                    <a:pt x="3789" y="17612"/>
                    <a:pt x="3743" y="17546"/>
                    <a:pt x="3799" y="17518"/>
                  </a:cubicBezTo>
                  <a:cubicBezTo>
                    <a:pt x="3826" y="17537"/>
                    <a:pt x="3826" y="17565"/>
                    <a:pt x="3854" y="17584"/>
                  </a:cubicBezTo>
                  <a:cubicBezTo>
                    <a:pt x="3910" y="17612"/>
                    <a:pt x="3957" y="17565"/>
                    <a:pt x="4003" y="17546"/>
                  </a:cubicBezTo>
                  <a:cubicBezTo>
                    <a:pt x="4031" y="17481"/>
                    <a:pt x="4022" y="17389"/>
                    <a:pt x="3975" y="17342"/>
                  </a:cubicBezTo>
                  <a:cubicBezTo>
                    <a:pt x="3947" y="17277"/>
                    <a:pt x="3864" y="17276"/>
                    <a:pt x="3808" y="17286"/>
                  </a:cubicBezTo>
                  <a:close/>
                  <a:moveTo>
                    <a:pt x="15634" y="17287"/>
                  </a:moveTo>
                  <a:cubicBezTo>
                    <a:pt x="15597" y="17305"/>
                    <a:pt x="15560" y="17334"/>
                    <a:pt x="15541" y="17372"/>
                  </a:cubicBezTo>
                  <a:cubicBezTo>
                    <a:pt x="15448" y="17502"/>
                    <a:pt x="15513" y="17651"/>
                    <a:pt x="15541" y="17790"/>
                  </a:cubicBezTo>
                  <a:cubicBezTo>
                    <a:pt x="15402" y="17911"/>
                    <a:pt x="15458" y="18107"/>
                    <a:pt x="15374" y="18237"/>
                  </a:cubicBezTo>
                  <a:cubicBezTo>
                    <a:pt x="15328" y="18340"/>
                    <a:pt x="15207" y="18294"/>
                    <a:pt x="15123" y="18285"/>
                  </a:cubicBezTo>
                  <a:cubicBezTo>
                    <a:pt x="15086" y="18247"/>
                    <a:pt x="14983" y="18219"/>
                    <a:pt x="14993" y="18135"/>
                  </a:cubicBezTo>
                  <a:cubicBezTo>
                    <a:pt x="14993" y="18079"/>
                    <a:pt x="15049" y="18051"/>
                    <a:pt x="15095" y="18089"/>
                  </a:cubicBezTo>
                  <a:cubicBezTo>
                    <a:pt x="15151" y="18098"/>
                    <a:pt x="15216" y="18107"/>
                    <a:pt x="15226" y="18042"/>
                  </a:cubicBezTo>
                  <a:cubicBezTo>
                    <a:pt x="15263" y="17976"/>
                    <a:pt x="15216" y="17921"/>
                    <a:pt x="15188" y="17874"/>
                  </a:cubicBezTo>
                  <a:cubicBezTo>
                    <a:pt x="15114" y="17837"/>
                    <a:pt x="15039" y="17874"/>
                    <a:pt x="14974" y="17893"/>
                  </a:cubicBezTo>
                  <a:cubicBezTo>
                    <a:pt x="14872" y="17940"/>
                    <a:pt x="14854" y="18061"/>
                    <a:pt x="14835" y="18163"/>
                  </a:cubicBezTo>
                  <a:cubicBezTo>
                    <a:pt x="14807" y="18238"/>
                    <a:pt x="14714" y="18237"/>
                    <a:pt x="14630" y="18237"/>
                  </a:cubicBezTo>
                  <a:cubicBezTo>
                    <a:pt x="14519" y="18228"/>
                    <a:pt x="14417" y="18322"/>
                    <a:pt x="14315" y="18359"/>
                  </a:cubicBezTo>
                  <a:cubicBezTo>
                    <a:pt x="14315" y="18396"/>
                    <a:pt x="14315" y="18397"/>
                    <a:pt x="14315" y="18397"/>
                  </a:cubicBezTo>
                  <a:cubicBezTo>
                    <a:pt x="14417" y="18378"/>
                    <a:pt x="14482" y="18397"/>
                    <a:pt x="14575" y="18397"/>
                  </a:cubicBezTo>
                  <a:cubicBezTo>
                    <a:pt x="14677" y="18406"/>
                    <a:pt x="14788" y="18433"/>
                    <a:pt x="14881" y="18349"/>
                  </a:cubicBezTo>
                  <a:cubicBezTo>
                    <a:pt x="15085" y="18452"/>
                    <a:pt x="15086" y="18452"/>
                    <a:pt x="15086" y="18452"/>
                  </a:cubicBezTo>
                  <a:cubicBezTo>
                    <a:pt x="15225" y="18461"/>
                    <a:pt x="15374" y="18471"/>
                    <a:pt x="15476" y="18378"/>
                  </a:cubicBezTo>
                  <a:cubicBezTo>
                    <a:pt x="15541" y="18312"/>
                    <a:pt x="15607" y="18395"/>
                    <a:pt x="15672" y="18405"/>
                  </a:cubicBezTo>
                  <a:cubicBezTo>
                    <a:pt x="15737" y="18405"/>
                    <a:pt x="15810" y="18387"/>
                    <a:pt x="15866" y="18340"/>
                  </a:cubicBezTo>
                  <a:cubicBezTo>
                    <a:pt x="15912" y="18293"/>
                    <a:pt x="15922" y="18219"/>
                    <a:pt x="15922" y="18163"/>
                  </a:cubicBezTo>
                  <a:cubicBezTo>
                    <a:pt x="15904" y="18107"/>
                    <a:pt x="15866" y="18089"/>
                    <a:pt x="15811" y="18089"/>
                  </a:cubicBezTo>
                  <a:cubicBezTo>
                    <a:pt x="15746" y="18107"/>
                    <a:pt x="15736" y="18181"/>
                    <a:pt x="15708" y="18228"/>
                  </a:cubicBezTo>
                  <a:cubicBezTo>
                    <a:pt x="15662" y="18256"/>
                    <a:pt x="15634" y="18201"/>
                    <a:pt x="15606" y="18182"/>
                  </a:cubicBezTo>
                  <a:cubicBezTo>
                    <a:pt x="15569" y="18107"/>
                    <a:pt x="15578" y="17996"/>
                    <a:pt x="15643" y="17921"/>
                  </a:cubicBezTo>
                  <a:cubicBezTo>
                    <a:pt x="15709" y="17819"/>
                    <a:pt x="15811" y="17771"/>
                    <a:pt x="15922" y="17762"/>
                  </a:cubicBezTo>
                  <a:cubicBezTo>
                    <a:pt x="15987" y="17753"/>
                    <a:pt x="16108" y="17781"/>
                    <a:pt x="16089" y="17669"/>
                  </a:cubicBezTo>
                  <a:cubicBezTo>
                    <a:pt x="16006" y="17557"/>
                    <a:pt x="15848" y="17670"/>
                    <a:pt x="15736" y="17642"/>
                  </a:cubicBezTo>
                  <a:cubicBezTo>
                    <a:pt x="15699" y="17632"/>
                    <a:pt x="15662" y="17595"/>
                    <a:pt x="15653" y="17558"/>
                  </a:cubicBezTo>
                  <a:cubicBezTo>
                    <a:pt x="15662" y="17530"/>
                    <a:pt x="15643" y="17473"/>
                    <a:pt x="15689" y="17473"/>
                  </a:cubicBezTo>
                  <a:cubicBezTo>
                    <a:pt x="15764" y="17529"/>
                    <a:pt x="15774" y="17418"/>
                    <a:pt x="15848" y="17446"/>
                  </a:cubicBezTo>
                  <a:cubicBezTo>
                    <a:pt x="15867" y="17427"/>
                    <a:pt x="15866" y="17390"/>
                    <a:pt x="15856" y="17372"/>
                  </a:cubicBezTo>
                  <a:cubicBezTo>
                    <a:pt x="15829" y="17260"/>
                    <a:pt x="15708" y="17324"/>
                    <a:pt x="15634" y="17287"/>
                  </a:cubicBezTo>
                  <a:close/>
                  <a:moveTo>
                    <a:pt x="5073" y="17428"/>
                  </a:moveTo>
                  <a:cubicBezTo>
                    <a:pt x="5037" y="17429"/>
                    <a:pt x="5007" y="17473"/>
                    <a:pt x="4972" y="17500"/>
                  </a:cubicBezTo>
                  <a:cubicBezTo>
                    <a:pt x="4981" y="17565"/>
                    <a:pt x="5065" y="17611"/>
                    <a:pt x="5084" y="17676"/>
                  </a:cubicBezTo>
                  <a:cubicBezTo>
                    <a:pt x="5111" y="17695"/>
                    <a:pt x="5074" y="17750"/>
                    <a:pt x="5129" y="17750"/>
                  </a:cubicBezTo>
                  <a:cubicBezTo>
                    <a:pt x="5167" y="17732"/>
                    <a:pt x="5232" y="17732"/>
                    <a:pt x="5241" y="17685"/>
                  </a:cubicBezTo>
                  <a:cubicBezTo>
                    <a:pt x="5186" y="17611"/>
                    <a:pt x="5157" y="17519"/>
                    <a:pt x="5111" y="17445"/>
                  </a:cubicBezTo>
                  <a:cubicBezTo>
                    <a:pt x="5097" y="17433"/>
                    <a:pt x="5085" y="17428"/>
                    <a:pt x="5073" y="17428"/>
                  </a:cubicBezTo>
                  <a:close/>
                  <a:moveTo>
                    <a:pt x="17652" y="17438"/>
                  </a:moveTo>
                  <a:cubicBezTo>
                    <a:pt x="17635" y="17435"/>
                    <a:pt x="17616" y="17437"/>
                    <a:pt x="17596" y="17444"/>
                  </a:cubicBezTo>
                  <a:cubicBezTo>
                    <a:pt x="17577" y="17444"/>
                    <a:pt x="17522" y="17454"/>
                    <a:pt x="17540" y="17500"/>
                  </a:cubicBezTo>
                  <a:cubicBezTo>
                    <a:pt x="17605" y="17556"/>
                    <a:pt x="17632" y="17640"/>
                    <a:pt x="17623" y="17724"/>
                  </a:cubicBezTo>
                  <a:cubicBezTo>
                    <a:pt x="17613" y="17780"/>
                    <a:pt x="17568" y="17835"/>
                    <a:pt x="17512" y="17845"/>
                  </a:cubicBezTo>
                  <a:cubicBezTo>
                    <a:pt x="17364" y="17779"/>
                    <a:pt x="17615" y="17780"/>
                    <a:pt x="17550" y="17668"/>
                  </a:cubicBezTo>
                  <a:cubicBezTo>
                    <a:pt x="17540" y="17602"/>
                    <a:pt x="17485" y="17546"/>
                    <a:pt x="17411" y="17556"/>
                  </a:cubicBezTo>
                  <a:cubicBezTo>
                    <a:pt x="17346" y="17593"/>
                    <a:pt x="17290" y="17621"/>
                    <a:pt x="17244" y="17687"/>
                  </a:cubicBezTo>
                  <a:cubicBezTo>
                    <a:pt x="17225" y="17761"/>
                    <a:pt x="17243" y="17836"/>
                    <a:pt x="17280" y="17892"/>
                  </a:cubicBezTo>
                  <a:cubicBezTo>
                    <a:pt x="17410" y="18097"/>
                    <a:pt x="17660" y="18060"/>
                    <a:pt x="17855" y="18051"/>
                  </a:cubicBezTo>
                  <a:cubicBezTo>
                    <a:pt x="17882" y="17846"/>
                    <a:pt x="17901" y="17677"/>
                    <a:pt x="17790" y="17509"/>
                  </a:cubicBezTo>
                  <a:cubicBezTo>
                    <a:pt x="17741" y="17488"/>
                    <a:pt x="17703" y="17446"/>
                    <a:pt x="17652" y="17438"/>
                  </a:cubicBezTo>
                  <a:close/>
                  <a:moveTo>
                    <a:pt x="4824" y="17564"/>
                  </a:moveTo>
                  <a:cubicBezTo>
                    <a:pt x="4768" y="17592"/>
                    <a:pt x="4712" y="17620"/>
                    <a:pt x="4702" y="17676"/>
                  </a:cubicBezTo>
                  <a:cubicBezTo>
                    <a:pt x="4665" y="17685"/>
                    <a:pt x="4656" y="17657"/>
                    <a:pt x="4638" y="17638"/>
                  </a:cubicBezTo>
                  <a:cubicBezTo>
                    <a:pt x="4582" y="17638"/>
                    <a:pt x="4516" y="17638"/>
                    <a:pt x="4479" y="17657"/>
                  </a:cubicBezTo>
                  <a:cubicBezTo>
                    <a:pt x="4469" y="17844"/>
                    <a:pt x="4619" y="17658"/>
                    <a:pt x="4712" y="17714"/>
                  </a:cubicBezTo>
                  <a:cubicBezTo>
                    <a:pt x="4814" y="17807"/>
                    <a:pt x="4814" y="17807"/>
                    <a:pt x="4814" y="17807"/>
                  </a:cubicBezTo>
                  <a:cubicBezTo>
                    <a:pt x="4823" y="17863"/>
                    <a:pt x="4841" y="17956"/>
                    <a:pt x="4758" y="17993"/>
                  </a:cubicBezTo>
                  <a:cubicBezTo>
                    <a:pt x="4720" y="18012"/>
                    <a:pt x="4665" y="18040"/>
                    <a:pt x="4628" y="17993"/>
                  </a:cubicBezTo>
                  <a:cubicBezTo>
                    <a:pt x="4638" y="17947"/>
                    <a:pt x="4684" y="17938"/>
                    <a:pt x="4712" y="17928"/>
                  </a:cubicBezTo>
                  <a:cubicBezTo>
                    <a:pt x="4758" y="17919"/>
                    <a:pt x="4740" y="17871"/>
                    <a:pt x="4731" y="17843"/>
                  </a:cubicBezTo>
                  <a:cubicBezTo>
                    <a:pt x="4684" y="17797"/>
                    <a:pt x="4618" y="17815"/>
                    <a:pt x="4562" y="17834"/>
                  </a:cubicBezTo>
                  <a:cubicBezTo>
                    <a:pt x="4497" y="17909"/>
                    <a:pt x="4507" y="18049"/>
                    <a:pt x="4498" y="18142"/>
                  </a:cubicBezTo>
                  <a:cubicBezTo>
                    <a:pt x="4535" y="18216"/>
                    <a:pt x="4590" y="18254"/>
                    <a:pt x="4665" y="18263"/>
                  </a:cubicBezTo>
                  <a:cubicBezTo>
                    <a:pt x="4758" y="18198"/>
                    <a:pt x="4814" y="18273"/>
                    <a:pt x="4888" y="18329"/>
                  </a:cubicBezTo>
                  <a:cubicBezTo>
                    <a:pt x="5009" y="18367"/>
                    <a:pt x="5129" y="18328"/>
                    <a:pt x="5222" y="18254"/>
                  </a:cubicBezTo>
                  <a:cubicBezTo>
                    <a:pt x="5232" y="18161"/>
                    <a:pt x="5121" y="18133"/>
                    <a:pt x="5084" y="18068"/>
                  </a:cubicBezTo>
                  <a:cubicBezTo>
                    <a:pt x="5019" y="17937"/>
                    <a:pt x="5037" y="17807"/>
                    <a:pt x="4981" y="17676"/>
                  </a:cubicBezTo>
                  <a:cubicBezTo>
                    <a:pt x="4925" y="17639"/>
                    <a:pt x="4907" y="17555"/>
                    <a:pt x="4824" y="17564"/>
                  </a:cubicBezTo>
                  <a:close/>
                  <a:moveTo>
                    <a:pt x="16268" y="17602"/>
                  </a:moveTo>
                  <a:cubicBezTo>
                    <a:pt x="16251" y="17597"/>
                    <a:pt x="16233" y="17598"/>
                    <a:pt x="16214" y="17610"/>
                  </a:cubicBezTo>
                  <a:cubicBezTo>
                    <a:pt x="16158" y="17667"/>
                    <a:pt x="16120" y="17742"/>
                    <a:pt x="16148" y="17827"/>
                  </a:cubicBezTo>
                  <a:cubicBezTo>
                    <a:pt x="16241" y="17818"/>
                    <a:pt x="16334" y="17836"/>
                    <a:pt x="16380" y="17733"/>
                  </a:cubicBezTo>
                  <a:cubicBezTo>
                    <a:pt x="16366" y="17690"/>
                    <a:pt x="16321" y="17616"/>
                    <a:pt x="16268" y="17602"/>
                  </a:cubicBezTo>
                  <a:close/>
                  <a:moveTo>
                    <a:pt x="4294" y="17611"/>
                  </a:moveTo>
                  <a:cubicBezTo>
                    <a:pt x="4257" y="17686"/>
                    <a:pt x="4239" y="17770"/>
                    <a:pt x="4193" y="17835"/>
                  </a:cubicBezTo>
                  <a:cubicBezTo>
                    <a:pt x="4249" y="17994"/>
                    <a:pt x="4248" y="17993"/>
                    <a:pt x="4248" y="17993"/>
                  </a:cubicBezTo>
                  <a:cubicBezTo>
                    <a:pt x="4239" y="18059"/>
                    <a:pt x="4192" y="18125"/>
                    <a:pt x="4136" y="18162"/>
                  </a:cubicBezTo>
                  <a:cubicBezTo>
                    <a:pt x="4090" y="18171"/>
                    <a:pt x="4035" y="18209"/>
                    <a:pt x="3997" y="18162"/>
                  </a:cubicBezTo>
                  <a:cubicBezTo>
                    <a:pt x="3905" y="18003"/>
                    <a:pt x="4090" y="18162"/>
                    <a:pt x="4127" y="18069"/>
                  </a:cubicBezTo>
                  <a:cubicBezTo>
                    <a:pt x="4146" y="18050"/>
                    <a:pt x="4146" y="17994"/>
                    <a:pt x="4136" y="17957"/>
                  </a:cubicBezTo>
                  <a:cubicBezTo>
                    <a:pt x="4081" y="17929"/>
                    <a:pt x="4025" y="17974"/>
                    <a:pt x="3960" y="17984"/>
                  </a:cubicBezTo>
                  <a:cubicBezTo>
                    <a:pt x="3913" y="17993"/>
                    <a:pt x="3839" y="17965"/>
                    <a:pt x="3793" y="17993"/>
                  </a:cubicBezTo>
                  <a:cubicBezTo>
                    <a:pt x="3746" y="18059"/>
                    <a:pt x="3802" y="18124"/>
                    <a:pt x="3821" y="18198"/>
                  </a:cubicBezTo>
                  <a:cubicBezTo>
                    <a:pt x="3914" y="18273"/>
                    <a:pt x="3914" y="18274"/>
                    <a:pt x="3914" y="18274"/>
                  </a:cubicBezTo>
                  <a:cubicBezTo>
                    <a:pt x="3886" y="18395"/>
                    <a:pt x="3941" y="18507"/>
                    <a:pt x="4025" y="18601"/>
                  </a:cubicBezTo>
                  <a:cubicBezTo>
                    <a:pt x="4090" y="18610"/>
                    <a:pt x="4091" y="18516"/>
                    <a:pt x="4109" y="18470"/>
                  </a:cubicBezTo>
                  <a:cubicBezTo>
                    <a:pt x="4193" y="18386"/>
                    <a:pt x="4295" y="18283"/>
                    <a:pt x="4369" y="18181"/>
                  </a:cubicBezTo>
                  <a:cubicBezTo>
                    <a:pt x="4453" y="17938"/>
                    <a:pt x="4453" y="17938"/>
                    <a:pt x="4453" y="17938"/>
                  </a:cubicBezTo>
                  <a:cubicBezTo>
                    <a:pt x="4434" y="17817"/>
                    <a:pt x="4415" y="17667"/>
                    <a:pt x="4294" y="17611"/>
                  </a:cubicBezTo>
                  <a:close/>
                  <a:moveTo>
                    <a:pt x="16527" y="17764"/>
                  </a:moveTo>
                  <a:cubicBezTo>
                    <a:pt x="16500" y="17762"/>
                    <a:pt x="16473" y="17766"/>
                    <a:pt x="16445" y="17780"/>
                  </a:cubicBezTo>
                  <a:cubicBezTo>
                    <a:pt x="16249" y="17920"/>
                    <a:pt x="16380" y="18200"/>
                    <a:pt x="16166" y="18321"/>
                  </a:cubicBezTo>
                  <a:cubicBezTo>
                    <a:pt x="16147" y="18386"/>
                    <a:pt x="16239" y="18405"/>
                    <a:pt x="16277" y="18443"/>
                  </a:cubicBezTo>
                  <a:cubicBezTo>
                    <a:pt x="16388" y="18471"/>
                    <a:pt x="16519" y="18443"/>
                    <a:pt x="16593" y="18331"/>
                  </a:cubicBezTo>
                  <a:cubicBezTo>
                    <a:pt x="16686" y="18284"/>
                    <a:pt x="16845" y="18294"/>
                    <a:pt x="16854" y="18163"/>
                  </a:cubicBezTo>
                  <a:cubicBezTo>
                    <a:pt x="16854" y="18088"/>
                    <a:pt x="16780" y="18051"/>
                    <a:pt x="16724" y="18051"/>
                  </a:cubicBezTo>
                  <a:cubicBezTo>
                    <a:pt x="16668" y="18051"/>
                    <a:pt x="16649" y="18116"/>
                    <a:pt x="16603" y="18106"/>
                  </a:cubicBezTo>
                  <a:cubicBezTo>
                    <a:pt x="16603" y="18088"/>
                    <a:pt x="16603" y="18088"/>
                    <a:pt x="16603" y="18088"/>
                  </a:cubicBezTo>
                  <a:cubicBezTo>
                    <a:pt x="16602" y="18041"/>
                    <a:pt x="16631" y="17994"/>
                    <a:pt x="16678" y="17966"/>
                  </a:cubicBezTo>
                  <a:cubicBezTo>
                    <a:pt x="16762" y="17929"/>
                    <a:pt x="16863" y="18051"/>
                    <a:pt x="16910" y="17939"/>
                  </a:cubicBezTo>
                  <a:cubicBezTo>
                    <a:pt x="16910" y="17892"/>
                    <a:pt x="16957" y="17845"/>
                    <a:pt x="16901" y="17808"/>
                  </a:cubicBezTo>
                  <a:cubicBezTo>
                    <a:pt x="16790" y="17817"/>
                    <a:pt x="16790" y="17818"/>
                    <a:pt x="16790" y="17818"/>
                  </a:cubicBezTo>
                  <a:cubicBezTo>
                    <a:pt x="16692" y="17832"/>
                    <a:pt x="16609" y="17771"/>
                    <a:pt x="16527" y="17764"/>
                  </a:cubicBezTo>
                  <a:close/>
                  <a:moveTo>
                    <a:pt x="17132" y="17781"/>
                  </a:moveTo>
                  <a:cubicBezTo>
                    <a:pt x="17029" y="17772"/>
                    <a:pt x="17001" y="17893"/>
                    <a:pt x="16964" y="17958"/>
                  </a:cubicBezTo>
                  <a:cubicBezTo>
                    <a:pt x="16954" y="18060"/>
                    <a:pt x="16927" y="18189"/>
                    <a:pt x="16992" y="18282"/>
                  </a:cubicBezTo>
                  <a:cubicBezTo>
                    <a:pt x="17076" y="18440"/>
                    <a:pt x="17159" y="18597"/>
                    <a:pt x="17169" y="18764"/>
                  </a:cubicBezTo>
                  <a:cubicBezTo>
                    <a:pt x="17271" y="18774"/>
                    <a:pt x="17336" y="18672"/>
                    <a:pt x="17392" y="18598"/>
                  </a:cubicBezTo>
                  <a:cubicBezTo>
                    <a:pt x="17411" y="18496"/>
                    <a:pt x="17458" y="18412"/>
                    <a:pt x="17542" y="18328"/>
                  </a:cubicBezTo>
                  <a:cubicBezTo>
                    <a:pt x="17560" y="18272"/>
                    <a:pt x="17597" y="18180"/>
                    <a:pt x="17532" y="18134"/>
                  </a:cubicBezTo>
                  <a:cubicBezTo>
                    <a:pt x="17430" y="18115"/>
                    <a:pt x="17300" y="17986"/>
                    <a:pt x="17225" y="18106"/>
                  </a:cubicBezTo>
                  <a:cubicBezTo>
                    <a:pt x="17178" y="18153"/>
                    <a:pt x="17188" y="18226"/>
                    <a:pt x="17206" y="18273"/>
                  </a:cubicBezTo>
                  <a:cubicBezTo>
                    <a:pt x="17253" y="18328"/>
                    <a:pt x="17299" y="18254"/>
                    <a:pt x="17337" y="18282"/>
                  </a:cubicBezTo>
                  <a:cubicBezTo>
                    <a:pt x="17327" y="18329"/>
                    <a:pt x="17281" y="18366"/>
                    <a:pt x="17244" y="18375"/>
                  </a:cubicBezTo>
                  <a:cubicBezTo>
                    <a:pt x="17169" y="18347"/>
                    <a:pt x="17104" y="18301"/>
                    <a:pt x="17104" y="18217"/>
                  </a:cubicBezTo>
                  <a:cubicBezTo>
                    <a:pt x="17094" y="18115"/>
                    <a:pt x="17169" y="18041"/>
                    <a:pt x="17225" y="17994"/>
                  </a:cubicBezTo>
                  <a:cubicBezTo>
                    <a:pt x="17132" y="17781"/>
                    <a:pt x="17132" y="17781"/>
                    <a:pt x="17132" y="17781"/>
                  </a:cubicBezTo>
                  <a:close/>
                  <a:moveTo>
                    <a:pt x="4432" y="18236"/>
                  </a:moveTo>
                  <a:cubicBezTo>
                    <a:pt x="4395" y="18274"/>
                    <a:pt x="4348" y="18302"/>
                    <a:pt x="4358" y="18367"/>
                  </a:cubicBezTo>
                  <a:cubicBezTo>
                    <a:pt x="4385" y="18442"/>
                    <a:pt x="4433" y="18479"/>
                    <a:pt x="4488" y="18517"/>
                  </a:cubicBezTo>
                  <a:cubicBezTo>
                    <a:pt x="4507" y="18517"/>
                    <a:pt x="4534" y="18536"/>
                    <a:pt x="4553" y="18517"/>
                  </a:cubicBezTo>
                  <a:cubicBezTo>
                    <a:pt x="4571" y="18451"/>
                    <a:pt x="4608" y="18395"/>
                    <a:pt x="4599" y="18329"/>
                  </a:cubicBezTo>
                  <a:cubicBezTo>
                    <a:pt x="4543" y="18311"/>
                    <a:pt x="4497" y="18264"/>
                    <a:pt x="4432" y="18236"/>
                  </a:cubicBezTo>
                  <a:close/>
                  <a:moveTo>
                    <a:pt x="16907" y="18301"/>
                  </a:moveTo>
                  <a:cubicBezTo>
                    <a:pt x="16894" y="18294"/>
                    <a:pt x="16875" y="18295"/>
                    <a:pt x="16852" y="18309"/>
                  </a:cubicBezTo>
                  <a:cubicBezTo>
                    <a:pt x="16787" y="18337"/>
                    <a:pt x="16722" y="18365"/>
                    <a:pt x="16685" y="18421"/>
                  </a:cubicBezTo>
                  <a:cubicBezTo>
                    <a:pt x="16666" y="18524"/>
                    <a:pt x="16788" y="18543"/>
                    <a:pt x="16815" y="18636"/>
                  </a:cubicBezTo>
                  <a:cubicBezTo>
                    <a:pt x="16899" y="18627"/>
                    <a:pt x="16945" y="18524"/>
                    <a:pt x="16983" y="18450"/>
                  </a:cubicBezTo>
                  <a:cubicBezTo>
                    <a:pt x="16955" y="18415"/>
                    <a:pt x="16948" y="18322"/>
                    <a:pt x="16907" y="18301"/>
                  </a:cubicBezTo>
                  <a:close/>
                  <a:moveTo>
                    <a:pt x="5333" y="18393"/>
                  </a:moveTo>
                  <a:cubicBezTo>
                    <a:pt x="5156" y="18440"/>
                    <a:pt x="4971" y="18543"/>
                    <a:pt x="4906" y="18720"/>
                  </a:cubicBezTo>
                  <a:cubicBezTo>
                    <a:pt x="4869" y="18831"/>
                    <a:pt x="4887" y="18943"/>
                    <a:pt x="4942" y="19045"/>
                  </a:cubicBezTo>
                  <a:cubicBezTo>
                    <a:pt x="4989" y="19120"/>
                    <a:pt x="5092" y="19148"/>
                    <a:pt x="5175" y="19148"/>
                  </a:cubicBezTo>
                  <a:cubicBezTo>
                    <a:pt x="5259" y="19120"/>
                    <a:pt x="5323" y="19036"/>
                    <a:pt x="5305" y="18943"/>
                  </a:cubicBezTo>
                  <a:cubicBezTo>
                    <a:pt x="5286" y="18859"/>
                    <a:pt x="5193" y="18822"/>
                    <a:pt x="5128" y="18813"/>
                  </a:cubicBezTo>
                  <a:cubicBezTo>
                    <a:pt x="5091" y="18766"/>
                    <a:pt x="5148" y="18729"/>
                    <a:pt x="5175" y="18701"/>
                  </a:cubicBezTo>
                  <a:cubicBezTo>
                    <a:pt x="5333" y="18598"/>
                    <a:pt x="5556" y="18653"/>
                    <a:pt x="5705" y="18728"/>
                  </a:cubicBezTo>
                  <a:cubicBezTo>
                    <a:pt x="5835" y="18681"/>
                    <a:pt x="5836" y="18682"/>
                    <a:pt x="5836" y="18682"/>
                  </a:cubicBezTo>
                  <a:cubicBezTo>
                    <a:pt x="5863" y="18663"/>
                    <a:pt x="5937" y="18664"/>
                    <a:pt x="5946" y="18617"/>
                  </a:cubicBezTo>
                  <a:cubicBezTo>
                    <a:pt x="5779" y="18449"/>
                    <a:pt x="5575" y="18384"/>
                    <a:pt x="5333" y="18393"/>
                  </a:cubicBezTo>
                  <a:close/>
                  <a:moveTo>
                    <a:pt x="4273" y="18438"/>
                  </a:moveTo>
                  <a:cubicBezTo>
                    <a:pt x="4263" y="18435"/>
                    <a:pt x="4253" y="18435"/>
                    <a:pt x="4243" y="18439"/>
                  </a:cubicBezTo>
                  <a:cubicBezTo>
                    <a:pt x="4231" y="18444"/>
                    <a:pt x="4220" y="18456"/>
                    <a:pt x="4210" y="18477"/>
                  </a:cubicBezTo>
                  <a:cubicBezTo>
                    <a:pt x="4136" y="18617"/>
                    <a:pt x="4228" y="18774"/>
                    <a:pt x="4312" y="18895"/>
                  </a:cubicBezTo>
                  <a:cubicBezTo>
                    <a:pt x="4413" y="18933"/>
                    <a:pt x="4525" y="19026"/>
                    <a:pt x="4654" y="18989"/>
                  </a:cubicBezTo>
                  <a:cubicBezTo>
                    <a:pt x="4700" y="18961"/>
                    <a:pt x="4747" y="18896"/>
                    <a:pt x="4719" y="18831"/>
                  </a:cubicBezTo>
                  <a:cubicBezTo>
                    <a:pt x="4691" y="18793"/>
                    <a:pt x="4664" y="18747"/>
                    <a:pt x="4608" y="18747"/>
                  </a:cubicBezTo>
                  <a:cubicBezTo>
                    <a:pt x="4580" y="18747"/>
                    <a:pt x="4553" y="18774"/>
                    <a:pt x="4553" y="18802"/>
                  </a:cubicBezTo>
                  <a:cubicBezTo>
                    <a:pt x="4525" y="18840"/>
                    <a:pt x="4469" y="18812"/>
                    <a:pt x="4441" y="18802"/>
                  </a:cubicBezTo>
                  <a:cubicBezTo>
                    <a:pt x="4367" y="18718"/>
                    <a:pt x="4312" y="18625"/>
                    <a:pt x="4340" y="18504"/>
                  </a:cubicBezTo>
                  <a:cubicBezTo>
                    <a:pt x="4330" y="18478"/>
                    <a:pt x="4302" y="18446"/>
                    <a:pt x="4273" y="18438"/>
                  </a:cubicBezTo>
                  <a:close/>
                  <a:moveTo>
                    <a:pt x="7033" y="18456"/>
                  </a:moveTo>
                  <a:cubicBezTo>
                    <a:pt x="6959" y="18457"/>
                    <a:pt x="6885" y="18464"/>
                    <a:pt x="6811" y="18468"/>
                  </a:cubicBezTo>
                  <a:cubicBezTo>
                    <a:pt x="6672" y="18515"/>
                    <a:pt x="6514" y="18524"/>
                    <a:pt x="6393" y="18617"/>
                  </a:cubicBezTo>
                  <a:cubicBezTo>
                    <a:pt x="6310" y="18645"/>
                    <a:pt x="6272" y="18766"/>
                    <a:pt x="6170" y="18710"/>
                  </a:cubicBezTo>
                  <a:cubicBezTo>
                    <a:pt x="5845" y="18710"/>
                    <a:pt x="5529" y="18886"/>
                    <a:pt x="5344" y="19175"/>
                  </a:cubicBezTo>
                  <a:cubicBezTo>
                    <a:pt x="5316" y="19268"/>
                    <a:pt x="5233" y="19380"/>
                    <a:pt x="5279" y="19483"/>
                  </a:cubicBezTo>
                  <a:cubicBezTo>
                    <a:pt x="5335" y="19520"/>
                    <a:pt x="5418" y="19511"/>
                    <a:pt x="5483" y="19483"/>
                  </a:cubicBezTo>
                  <a:cubicBezTo>
                    <a:pt x="5501" y="19362"/>
                    <a:pt x="5566" y="19241"/>
                    <a:pt x="5640" y="19148"/>
                  </a:cubicBezTo>
                  <a:cubicBezTo>
                    <a:pt x="5817" y="18999"/>
                    <a:pt x="6059" y="18896"/>
                    <a:pt x="6291" y="18961"/>
                  </a:cubicBezTo>
                  <a:cubicBezTo>
                    <a:pt x="6337" y="18961"/>
                    <a:pt x="6402" y="18970"/>
                    <a:pt x="6430" y="18933"/>
                  </a:cubicBezTo>
                  <a:cubicBezTo>
                    <a:pt x="6643" y="18691"/>
                    <a:pt x="6987" y="18655"/>
                    <a:pt x="7275" y="18729"/>
                  </a:cubicBezTo>
                  <a:cubicBezTo>
                    <a:pt x="7553" y="18822"/>
                    <a:pt x="7759" y="19073"/>
                    <a:pt x="7861" y="19325"/>
                  </a:cubicBezTo>
                  <a:cubicBezTo>
                    <a:pt x="7926" y="19455"/>
                    <a:pt x="7823" y="19678"/>
                    <a:pt x="8000" y="19715"/>
                  </a:cubicBezTo>
                  <a:cubicBezTo>
                    <a:pt x="8176" y="19883"/>
                    <a:pt x="8288" y="20152"/>
                    <a:pt x="8185" y="20404"/>
                  </a:cubicBezTo>
                  <a:cubicBezTo>
                    <a:pt x="8185" y="20506"/>
                    <a:pt x="8046" y="20524"/>
                    <a:pt x="8074" y="20636"/>
                  </a:cubicBezTo>
                  <a:cubicBezTo>
                    <a:pt x="8092" y="20701"/>
                    <a:pt x="8138" y="20758"/>
                    <a:pt x="8222" y="20767"/>
                  </a:cubicBezTo>
                  <a:cubicBezTo>
                    <a:pt x="8268" y="20767"/>
                    <a:pt x="8287" y="20721"/>
                    <a:pt x="8315" y="20693"/>
                  </a:cubicBezTo>
                  <a:cubicBezTo>
                    <a:pt x="8445" y="20525"/>
                    <a:pt x="8455" y="20321"/>
                    <a:pt x="8436" y="20107"/>
                  </a:cubicBezTo>
                  <a:cubicBezTo>
                    <a:pt x="8353" y="19920"/>
                    <a:pt x="8334" y="19706"/>
                    <a:pt x="8157" y="19566"/>
                  </a:cubicBezTo>
                  <a:cubicBezTo>
                    <a:pt x="8101" y="19297"/>
                    <a:pt x="8102" y="19296"/>
                    <a:pt x="8102" y="19296"/>
                  </a:cubicBezTo>
                  <a:cubicBezTo>
                    <a:pt x="8055" y="19017"/>
                    <a:pt x="7833" y="18766"/>
                    <a:pt x="7591" y="18636"/>
                  </a:cubicBezTo>
                  <a:cubicBezTo>
                    <a:pt x="7498" y="18561"/>
                    <a:pt x="7368" y="18534"/>
                    <a:pt x="7257" y="18478"/>
                  </a:cubicBezTo>
                  <a:cubicBezTo>
                    <a:pt x="7183" y="18459"/>
                    <a:pt x="7108" y="18454"/>
                    <a:pt x="7033" y="18456"/>
                  </a:cubicBezTo>
                  <a:close/>
                  <a:moveTo>
                    <a:pt x="15918" y="18524"/>
                  </a:moveTo>
                  <a:cubicBezTo>
                    <a:pt x="15867" y="18524"/>
                    <a:pt x="15816" y="18530"/>
                    <a:pt x="15765" y="18544"/>
                  </a:cubicBezTo>
                  <a:cubicBezTo>
                    <a:pt x="15579" y="18618"/>
                    <a:pt x="15356" y="18656"/>
                    <a:pt x="15263" y="18852"/>
                  </a:cubicBezTo>
                  <a:cubicBezTo>
                    <a:pt x="15301" y="18908"/>
                    <a:pt x="15403" y="18907"/>
                    <a:pt x="15468" y="18898"/>
                  </a:cubicBezTo>
                  <a:cubicBezTo>
                    <a:pt x="15580" y="18777"/>
                    <a:pt x="15728" y="18768"/>
                    <a:pt x="15867" y="18730"/>
                  </a:cubicBezTo>
                  <a:cubicBezTo>
                    <a:pt x="15960" y="18749"/>
                    <a:pt x="16044" y="18768"/>
                    <a:pt x="16137" y="18823"/>
                  </a:cubicBezTo>
                  <a:cubicBezTo>
                    <a:pt x="16192" y="18954"/>
                    <a:pt x="15970" y="18954"/>
                    <a:pt x="16016" y="19094"/>
                  </a:cubicBezTo>
                  <a:cubicBezTo>
                    <a:pt x="16026" y="19149"/>
                    <a:pt x="16054" y="19196"/>
                    <a:pt x="16109" y="19224"/>
                  </a:cubicBezTo>
                  <a:cubicBezTo>
                    <a:pt x="16137" y="19252"/>
                    <a:pt x="16211" y="19251"/>
                    <a:pt x="16248" y="19233"/>
                  </a:cubicBezTo>
                  <a:cubicBezTo>
                    <a:pt x="16304" y="19177"/>
                    <a:pt x="16406" y="19130"/>
                    <a:pt x="16415" y="19046"/>
                  </a:cubicBezTo>
                  <a:cubicBezTo>
                    <a:pt x="16471" y="18907"/>
                    <a:pt x="16378" y="18786"/>
                    <a:pt x="16332" y="18683"/>
                  </a:cubicBezTo>
                  <a:cubicBezTo>
                    <a:pt x="16213" y="18585"/>
                    <a:pt x="16069" y="18525"/>
                    <a:pt x="15918" y="18524"/>
                  </a:cubicBezTo>
                  <a:close/>
                  <a:moveTo>
                    <a:pt x="17011" y="18544"/>
                  </a:moveTo>
                  <a:cubicBezTo>
                    <a:pt x="16889" y="18627"/>
                    <a:pt x="17040" y="18878"/>
                    <a:pt x="16834" y="18897"/>
                  </a:cubicBezTo>
                  <a:cubicBezTo>
                    <a:pt x="16788" y="18897"/>
                    <a:pt x="16778" y="18850"/>
                    <a:pt x="16750" y="18822"/>
                  </a:cubicBezTo>
                  <a:cubicBezTo>
                    <a:pt x="16722" y="18804"/>
                    <a:pt x="16657" y="18813"/>
                    <a:pt x="16647" y="18841"/>
                  </a:cubicBezTo>
                  <a:cubicBezTo>
                    <a:pt x="16638" y="18888"/>
                    <a:pt x="16619" y="18953"/>
                    <a:pt x="16647" y="18990"/>
                  </a:cubicBezTo>
                  <a:cubicBezTo>
                    <a:pt x="16685" y="19045"/>
                    <a:pt x="16731" y="19082"/>
                    <a:pt x="16778" y="19072"/>
                  </a:cubicBezTo>
                  <a:cubicBezTo>
                    <a:pt x="16918" y="19091"/>
                    <a:pt x="17011" y="18980"/>
                    <a:pt x="17077" y="18878"/>
                  </a:cubicBezTo>
                  <a:cubicBezTo>
                    <a:pt x="17095" y="18766"/>
                    <a:pt x="17086" y="18627"/>
                    <a:pt x="17011" y="18544"/>
                  </a:cubicBezTo>
                  <a:close/>
                  <a:moveTo>
                    <a:pt x="14237" y="18575"/>
                  </a:moveTo>
                  <a:cubicBezTo>
                    <a:pt x="13996" y="18574"/>
                    <a:pt x="13750" y="18665"/>
                    <a:pt x="13583" y="18840"/>
                  </a:cubicBezTo>
                  <a:cubicBezTo>
                    <a:pt x="13509" y="18952"/>
                    <a:pt x="13387" y="19044"/>
                    <a:pt x="13369" y="19165"/>
                  </a:cubicBezTo>
                  <a:cubicBezTo>
                    <a:pt x="13285" y="19296"/>
                    <a:pt x="13231" y="19455"/>
                    <a:pt x="13268" y="19604"/>
                  </a:cubicBezTo>
                  <a:cubicBezTo>
                    <a:pt x="13063" y="19809"/>
                    <a:pt x="13063" y="19809"/>
                    <a:pt x="13063" y="19809"/>
                  </a:cubicBezTo>
                  <a:cubicBezTo>
                    <a:pt x="12961" y="20005"/>
                    <a:pt x="12868" y="20209"/>
                    <a:pt x="12886" y="20433"/>
                  </a:cubicBezTo>
                  <a:cubicBezTo>
                    <a:pt x="12924" y="20564"/>
                    <a:pt x="12923" y="20723"/>
                    <a:pt x="13044" y="20798"/>
                  </a:cubicBezTo>
                  <a:cubicBezTo>
                    <a:pt x="13100" y="20770"/>
                    <a:pt x="13119" y="20732"/>
                    <a:pt x="13156" y="20686"/>
                  </a:cubicBezTo>
                  <a:cubicBezTo>
                    <a:pt x="13072" y="20490"/>
                    <a:pt x="13026" y="20201"/>
                    <a:pt x="13165" y="20024"/>
                  </a:cubicBezTo>
                  <a:cubicBezTo>
                    <a:pt x="13165" y="19866"/>
                    <a:pt x="13332" y="19809"/>
                    <a:pt x="13407" y="19707"/>
                  </a:cubicBezTo>
                  <a:cubicBezTo>
                    <a:pt x="13416" y="19502"/>
                    <a:pt x="13481" y="19314"/>
                    <a:pt x="13592" y="19156"/>
                  </a:cubicBezTo>
                  <a:cubicBezTo>
                    <a:pt x="13815" y="18932"/>
                    <a:pt x="13815" y="18933"/>
                    <a:pt x="13815" y="18933"/>
                  </a:cubicBezTo>
                  <a:cubicBezTo>
                    <a:pt x="14010" y="18765"/>
                    <a:pt x="14316" y="18793"/>
                    <a:pt x="14567" y="18821"/>
                  </a:cubicBezTo>
                  <a:cubicBezTo>
                    <a:pt x="14632" y="18868"/>
                    <a:pt x="14707" y="18905"/>
                    <a:pt x="14781" y="18933"/>
                  </a:cubicBezTo>
                  <a:cubicBezTo>
                    <a:pt x="14892" y="19101"/>
                    <a:pt x="15097" y="19129"/>
                    <a:pt x="15292" y="19138"/>
                  </a:cubicBezTo>
                  <a:cubicBezTo>
                    <a:pt x="15505" y="19176"/>
                    <a:pt x="15691" y="19390"/>
                    <a:pt x="15774" y="19585"/>
                  </a:cubicBezTo>
                  <a:cubicBezTo>
                    <a:pt x="15839" y="19567"/>
                    <a:pt x="15904" y="19641"/>
                    <a:pt x="15969" y="19576"/>
                  </a:cubicBezTo>
                  <a:cubicBezTo>
                    <a:pt x="15969" y="19464"/>
                    <a:pt x="15904" y="19371"/>
                    <a:pt x="15858" y="19268"/>
                  </a:cubicBezTo>
                  <a:cubicBezTo>
                    <a:pt x="15653" y="19072"/>
                    <a:pt x="15403" y="18924"/>
                    <a:pt x="15106" y="18933"/>
                  </a:cubicBezTo>
                  <a:cubicBezTo>
                    <a:pt x="14939" y="18765"/>
                    <a:pt x="14715" y="18644"/>
                    <a:pt x="14474" y="18606"/>
                  </a:cubicBezTo>
                  <a:cubicBezTo>
                    <a:pt x="14397" y="18585"/>
                    <a:pt x="14318" y="18575"/>
                    <a:pt x="14237" y="18575"/>
                  </a:cubicBezTo>
                  <a:close/>
                  <a:moveTo>
                    <a:pt x="8185" y="18637"/>
                  </a:moveTo>
                  <a:cubicBezTo>
                    <a:pt x="8195" y="18740"/>
                    <a:pt x="8278" y="18823"/>
                    <a:pt x="8353" y="18898"/>
                  </a:cubicBezTo>
                  <a:cubicBezTo>
                    <a:pt x="8520" y="18982"/>
                    <a:pt x="8409" y="19187"/>
                    <a:pt x="8557" y="19280"/>
                  </a:cubicBezTo>
                  <a:cubicBezTo>
                    <a:pt x="8622" y="19448"/>
                    <a:pt x="8818" y="19382"/>
                    <a:pt x="8929" y="19447"/>
                  </a:cubicBezTo>
                  <a:cubicBezTo>
                    <a:pt x="8957" y="19531"/>
                    <a:pt x="8976" y="19606"/>
                    <a:pt x="9022" y="19671"/>
                  </a:cubicBezTo>
                  <a:cubicBezTo>
                    <a:pt x="9115" y="19727"/>
                    <a:pt x="9226" y="19820"/>
                    <a:pt x="9328" y="19736"/>
                  </a:cubicBezTo>
                  <a:cubicBezTo>
                    <a:pt x="9374" y="19708"/>
                    <a:pt x="9393" y="19653"/>
                    <a:pt x="9383" y="19597"/>
                  </a:cubicBezTo>
                  <a:cubicBezTo>
                    <a:pt x="9328" y="19411"/>
                    <a:pt x="9207" y="19643"/>
                    <a:pt x="9123" y="19559"/>
                  </a:cubicBezTo>
                  <a:cubicBezTo>
                    <a:pt x="9021" y="19475"/>
                    <a:pt x="9115" y="19373"/>
                    <a:pt x="9180" y="19289"/>
                  </a:cubicBezTo>
                  <a:cubicBezTo>
                    <a:pt x="9245" y="19224"/>
                    <a:pt x="9356" y="19215"/>
                    <a:pt x="9449" y="19215"/>
                  </a:cubicBezTo>
                  <a:cubicBezTo>
                    <a:pt x="9496" y="19262"/>
                    <a:pt x="9588" y="19270"/>
                    <a:pt x="9607" y="19364"/>
                  </a:cubicBezTo>
                  <a:cubicBezTo>
                    <a:pt x="9625" y="19466"/>
                    <a:pt x="9718" y="19392"/>
                    <a:pt x="9774" y="19382"/>
                  </a:cubicBezTo>
                  <a:cubicBezTo>
                    <a:pt x="9774" y="19289"/>
                    <a:pt x="9690" y="19205"/>
                    <a:pt x="9634" y="19140"/>
                  </a:cubicBezTo>
                  <a:cubicBezTo>
                    <a:pt x="9634" y="19056"/>
                    <a:pt x="9699" y="19131"/>
                    <a:pt x="9736" y="19112"/>
                  </a:cubicBezTo>
                  <a:cubicBezTo>
                    <a:pt x="9801" y="19094"/>
                    <a:pt x="9801" y="19019"/>
                    <a:pt x="9792" y="18972"/>
                  </a:cubicBezTo>
                  <a:cubicBezTo>
                    <a:pt x="9764" y="18916"/>
                    <a:pt x="9690" y="18917"/>
                    <a:pt x="9643" y="18907"/>
                  </a:cubicBezTo>
                  <a:cubicBezTo>
                    <a:pt x="9551" y="18907"/>
                    <a:pt x="9495" y="18990"/>
                    <a:pt x="9457" y="19046"/>
                  </a:cubicBezTo>
                  <a:cubicBezTo>
                    <a:pt x="9300" y="19028"/>
                    <a:pt x="9300" y="19029"/>
                    <a:pt x="9300" y="19029"/>
                  </a:cubicBezTo>
                  <a:cubicBezTo>
                    <a:pt x="9188" y="19085"/>
                    <a:pt x="9068" y="19131"/>
                    <a:pt x="8994" y="19234"/>
                  </a:cubicBezTo>
                  <a:cubicBezTo>
                    <a:pt x="8901" y="19299"/>
                    <a:pt x="8799" y="19252"/>
                    <a:pt x="8715" y="19196"/>
                  </a:cubicBezTo>
                  <a:cubicBezTo>
                    <a:pt x="8696" y="19140"/>
                    <a:pt x="8631" y="19056"/>
                    <a:pt x="8706" y="18991"/>
                  </a:cubicBezTo>
                  <a:cubicBezTo>
                    <a:pt x="8780" y="18898"/>
                    <a:pt x="8808" y="19065"/>
                    <a:pt x="8882" y="19046"/>
                  </a:cubicBezTo>
                  <a:cubicBezTo>
                    <a:pt x="8928" y="19037"/>
                    <a:pt x="8975" y="19009"/>
                    <a:pt x="8994" y="18972"/>
                  </a:cubicBezTo>
                  <a:cubicBezTo>
                    <a:pt x="9022" y="18888"/>
                    <a:pt x="8957" y="18823"/>
                    <a:pt x="8910" y="18786"/>
                  </a:cubicBezTo>
                  <a:cubicBezTo>
                    <a:pt x="8808" y="18739"/>
                    <a:pt x="8706" y="18804"/>
                    <a:pt x="8622" y="18851"/>
                  </a:cubicBezTo>
                  <a:cubicBezTo>
                    <a:pt x="8529" y="18879"/>
                    <a:pt x="8465" y="18767"/>
                    <a:pt x="8400" y="18721"/>
                  </a:cubicBezTo>
                  <a:cubicBezTo>
                    <a:pt x="8325" y="18721"/>
                    <a:pt x="8278" y="18618"/>
                    <a:pt x="8185" y="18637"/>
                  </a:cubicBezTo>
                  <a:close/>
                  <a:moveTo>
                    <a:pt x="5438" y="18726"/>
                  </a:moveTo>
                  <a:cubicBezTo>
                    <a:pt x="5383" y="18721"/>
                    <a:pt x="5327" y="18728"/>
                    <a:pt x="5277" y="18747"/>
                  </a:cubicBezTo>
                  <a:cubicBezTo>
                    <a:pt x="5249" y="18766"/>
                    <a:pt x="5277" y="18794"/>
                    <a:pt x="5295" y="18813"/>
                  </a:cubicBezTo>
                  <a:cubicBezTo>
                    <a:pt x="5342" y="18832"/>
                    <a:pt x="5369" y="18813"/>
                    <a:pt x="5406" y="18803"/>
                  </a:cubicBezTo>
                  <a:cubicBezTo>
                    <a:pt x="5480" y="18775"/>
                    <a:pt x="5555" y="18870"/>
                    <a:pt x="5592" y="18775"/>
                  </a:cubicBezTo>
                  <a:cubicBezTo>
                    <a:pt x="5546" y="18747"/>
                    <a:pt x="5492" y="18730"/>
                    <a:pt x="5438" y="18726"/>
                  </a:cubicBezTo>
                  <a:close/>
                  <a:moveTo>
                    <a:pt x="7069" y="18770"/>
                  </a:moveTo>
                  <a:cubicBezTo>
                    <a:pt x="6832" y="18762"/>
                    <a:pt x="6595" y="18874"/>
                    <a:pt x="6420" y="19027"/>
                  </a:cubicBezTo>
                  <a:cubicBezTo>
                    <a:pt x="6123" y="19000"/>
                    <a:pt x="5751" y="19036"/>
                    <a:pt x="5603" y="19353"/>
                  </a:cubicBezTo>
                  <a:cubicBezTo>
                    <a:pt x="5603" y="19372"/>
                    <a:pt x="5565" y="19427"/>
                    <a:pt x="5612" y="19427"/>
                  </a:cubicBezTo>
                  <a:cubicBezTo>
                    <a:pt x="5677" y="19334"/>
                    <a:pt x="5743" y="19213"/>
                    <a:pt x="5854" y="19148"/>
                  </a:cubicBezTo>
                  <a:cubicBezTo>
                    <a:pt x="6003" y="19064"/>
                    <a:pt x="6217" y="19046"/>
                    <a:pt x="6393" y="19102"/>
                  </a:cubicBezTo>
                  <a:cubicBezTo>
                    <a:pt x="6496" y="19139"/>
                    <a:pt x="6476" y="19018"/>
                    <a:pt x="6542" y="18990"/>
                  </a:cubicBezTo>
                  <a:cubicBezTo>
                    <a:pt x="6700" y="18878"/>
                    <a:pt x="6895" y="18822"/>
                    <a:pt x="7090" y="18822"/>
                  </a:cubicBezTo>
                  <a:cubicBezTo>
                    <a:pt x="7369" y="18869"/>
                    <a:pt x="7621" y="19083"/>
                    <a:pt x="7723" y="19353"/>
                  </a:cubicBezTo>
                  <a:cubicBezTo>
                    <a:pt x="7779" y="19707"/>
                    <a:pt x="7778" y="19707"/>
                    <a:pt x="7778" y="19707"/>
                  </a:cubicBezTo>
                  <a:cubicBezTo>
                    <a:pt x="7834" y="19791"/>
                    <a:pt x="7918" y="19837"/>
                    <a:pt x="8002" y="19912"/>
                  </a:cubicBezTo>
                  <a:cubicBezTo>
                    <a:pt x="8030" y="20014"/>
                    <a:pt x="8095" y="20116"/>
                    <a:pt x="8095" y="20237"/>
                  </a:cubicBezTo>
                  <a:cubicBezTo>
                    <a:pt x="8104" y="20331"/>
                    <a:pt x="8001" y="20396"/>
                    <a:pt x="8038" y="20489"/>
                  </a:cubicBezTo>
                  <a:cubicBezTo>
                    <a:pt x="8048" y="20489"/>
                    <a:pt x="8048" y="20489"/>
                    <a:pt x="8048" y="20489"/>
                  </a:cubicBezTo>
                  <a:cubicBezTo>
                    <a:pt x="8169" y="20349"/>
                    <a:pt x="8169" y="20163"/>
                    <a:pt x="8095" y="19986"/>
                  </a:cubicBezTo>
                  <a:cubicBezTo>
                    <a:pt x="8030" y="19875"/>
                    <a:pt x="7945" y="19781"/>
                    <a:pt x="7834" y="19707"/>
                  </a:cubicBezTo>
                  <a:cubicBezTo>
                    <a:pt x="7815" y="19539"/>
                    <a:pt x="7779" y="19381"/>
                    <a:pt x="7723" y="19241"/>
                  </a:cubicBezTo>
                  <a:cubicBezTo>
                    <a:pt x="7621" y="19055"/>
                    <a:pt x="7490" y="18915"/>
                    <a:pt x="7304" y="18822"/>
                  </a:cubicBezTo>
                  <a:cubicBezTo>
                    <a:pt x="7227" y="18790"/>
                    <a:pt x="7148" y="18773"/>
                    <a:pt x="7069" y="18770"/>
                  </a:cubicBezTo>
                  <a:close/>
                  <a:moveTo>
                    <a:pt x="13238" y="18775"/>
                  </a:moveTo>
                  <a:cubicBezTo>
                    <a:pt x="13108" y="18896"/>
                    <a:pt x="12913" y="18841"/>
                    <a:pt x="12755" y="18813"/>
                  </a:cubicBezTo>
                  <a:cubicBezTo>
                    <a:pt x="12680" y="18822"/>
                    <a:pt x="12578" y="18821"/>
                    <a:pt x="12550" y="18924"/>
                  </a:cubicBezTo>
                  <a:cubicBezTo>
                    <a:pt x="12522" y="18980"/>
                    <a:pt x="12560" y="19036"/>
                    <a:pt x="12606" y="19064"/>
                  </a:cubicBezTo>
                  <a:cubicBezTo>
                    <a:pt x="12709" y="19129"/>
                    <a:pt x="12709" y="18961"/>
                    <a:pt x="12802" y="19017"/>
                  </a:cubicBezTo>
                  <a:cubicBezTo>
                    <a:pt x="12839" y="19073"/>
                    <a:pt x="12792" y="19139"/>
                    <a:pt x="12783" y="19195"/>
                  </a:cubicBezTo>
                  <a:cubicBezTo>
                    <a:pt x="12755" y="19251"/>
                    <a:pt x="12699" y="19279"/>
                    <a:pt x="12643" y="19288"/>
                  </a:cubicBezTo>
                  <a:cubicBezTo>
                    <a:pt x="12410" y="19372"/>
                    <a:pt x="12365" y="19046"/>
                    <a:pt x="12151" y="19083"/>
                  </a:cubicBezTo>
                  <a:cubicBezTo>
                    <a:pt x="12086" y="19120"/>
                    <a:pt x="12048" y="19046"/>
                    <a:pt x="12039" y="18990"/>
                  </a:cubicBezTo>
                  <a:cubicBezTo>
                    <a:pt x="11993" y="18915"/>
                    <a:pt x="11918" y="18850"/>
                    <a:pt x="11825" y="18859"/>
                  </a:cubicBezTo>
                  <a:cubicBezTo>
                    <a:pt x="11741" y="18887"/>
                    <a:pt x="11621" y="18896"/>
                    <a:pt x="11639" y="19017"/>
                  </a:cubicBezTo>
                  <a:cubicBezTo>
                    <a:pt x="11621" y="19082"/>
                    <a:pt x="11686" y="19092"/>
                    <a:pt x="11741" y="19102"/>
                  </a:cubicBezTo>
                  <a:cubicBezTo>
                    <a:pt x="11807" y="19111"/>
                    <a:pt x="11807" y="18998"/>
                    <a:pt x="11853" y="19026"/>
                  </a:cubicBezTo>
                  <a:cubicBezTo>
                    <a:pt x="12030" y="19185"/>
                    <a:pt x="11733" y="19232"/>
                    <a:pt x="11696" y="19334"/>
                  </a:cubicBezTo>
                  <a:cubicBezTo>
                    <a:pt x="11658" y="19371"/>
                    <a:pt x="11676" y="19428"/>
                    <a:pt x="11713" y="19456"/>
                  </a:cubicBezTo>
                  <a:cubicBezTo>
                    <a:pt x="11741" y="19474"/>
                    <a:pt x="11788" y="19484"/>
                    <a:pt x="11816" y="19456"/>
                  </a:cubicBezTo>
                  <a:cubicBezTo>
                    <a:pt x="11871" y="19362"/>
                    <a:pt x="11974" y="19306"/>
                    <a:pt x="12085" y="19260"/>
                  </a:cubicBezTo>
                  <a:cubicBezTo>
                    <a:pt x="12169" y="19269"/>
                    <a:pt x="12244" y="19288"/>
                    <a:pt x="12309" y="19362"/>
                  </a:cubicBezTo>
                  <a:cubicBezTo>
                    <a:pt x="12346" y="19418"/>
                    <a:pt x="12318" y="19483"/>
                    <a:pt x="12290" y="19539"/>
                  </a:cubicBezTo>
                  <a:cubicBezTo>
                    <a:pt x="12234" y="19577"/>
                    <a:pt x="12207" y="19530"/>
                    <a:pt x="12142" y="19539"/>
                  </a:cubicBezTo>
                  <a:cubicBezTo>
                    <a:pt x="12114" y="19549"/>
                    <a:pt x="12076" y="19586"/>
                    <a:pt x="12085" y="19632"/>
                  </a:cubicBezTo>
                  <a:cubicBezTo>
                    <a:pt x="12094" y="19707"/>
                    <a:pt x="12141" y="19726"/>
                    <a:pt x="12206" y="19754"/>
                  </a:cubicBezTo>
                  <a:cubicBezTo>
                    <a:pt x="12309" y="19773"/>
                    <a:pt x="12373" y="19679"/>
                    <a:pt x="12448" y="19623"/>
                  </a:cubicBezTo>
                  <a:cubicBezTo>
                    <a:pt x="12494" y="19586"/>
                    <a:pt x="12467" y="19530"/>
                    <a:pt x="12495" y="19484"/>
                  </a:cubicBezTo>
                  <a:cubicBezTo>
                    <a:pt x="12541" y="19456"/>
                    <a:pt x="12578" y="19503"/>
                    <a:pt x="12624" y="19484"/>
                  </a:cubicBezTo>
                  <a:cubicBezTo>
                    <a:pt x="12801" y="19456"/>
                    <a:pt x="12950" y="19315"/>
                    <a:pt x="12978" y="19138"/>
                  </a:cubicBezTo>
                  <a:cubicBezTo>
                    <a:pt x="13025" y="18989"/>
                    <a:pt x="13238" y="18971"/>
                    <a:pt x="13275" y="18813"/>
                  </a:cubicBezTo>
                  <a:cubicBezTo>
                    <a:pt x="13275" y="18794"/>
                    <a:pt x="13266" y="18766"/>
                    <a:pt x="13238" y="18775"/>
                  </a:cubicBezTo>
                  <a:close/>
                  <a:moveTo>
                    <a:pt x="15766" y="18822"/>
                  </a:moveTo>
                  <a:cubicBezTo>
                    <a:pt x="15608" y="18897"/>
                    <a:pt x="15608" y="18897"/>
                    <a:pt x="15608" y="18897"/>
                  </a:cubicBezTo>
                  <a:cubicBezTo>
                    <a:pt x="15599" y="18915"/>
                    <a:pt x="15562" y="18935"/>
                    <a:pt x="15589" y="18972"/>
                  </a:cubicBezTo>
                  <a:cubicBezTo>
                    <a:pt x="15663" y="19000"/>
                    <a:pt x="15738" y="18925"/>
                    <a:pt x="15821" y="18897"/>
                  </a:cubicBezTo>
                  <a:cubicBezTo>
                    <a:pt x="15895" y="18878"/>
                    <a:pt x="15969" y="18934"/>
                    <a:pt x="16034" y="18878"/>
                  </a:cubicBezTo>
                  <a:cubicBezTo>
                    <a:pt x="15979" y="18765"/>
                    <a:pt x="15858" y="18888"/>
                    <a:pt x="15766" y="18822"/>
                  </a:cubicBezTo>
                  <a:close/>
                  <a:moveTo>
                    <a:pt x="14197" y="18877"/>
                  </a:moveTo>
                  <a:cubicBezTo>
                    <a:pt x="13872" y="18904"/>
                    <a:pt x="13622" y="19184"/>
                    <a:pt x="13519" y="19482"/>
                  </a:cubicBezTo>
                  <a:cubicBezTo>
                    <a:pt x="13492" y="19575"/>
                    <a:pt x="13500" y="19677"/>
                    <a:pt x="13472" y="19761"/>
                  </a:cubicBezTo>
                  <a:cubicBezTo>
                    <a:pt x="13287" y="19919"/>
                    <a:pt x="13111" y="20133"/>
                    <a:pt x="13157" y="20385"/>
                  </a:cubicBezTo>
                  <a:cubicBezTo>
                    <a:pt x="13148" y="20413"/>
                    <a:pt x="13175" y="20470"/>
                    <a:pt x="13212" y="20451"/>
                  </a:cubicBezTo>
                  <a:cubicBezTo>
                    <a:pt x="13222" y="20479"/>
                    <a:pt x="13176" y="20479"/>
                    <a:pt x="13185" y="20516"/>
                  </a:cubicBezTo>
                  <a:cubicBezTo>
                    <a:pt x="13195" y="20534"/>
                    <a:pt x="13203" y="20571"/>
                    <a:pt x="13231" y="20571"/>
                  </a:cubicBezTo>
                  <a:cubicBezTo>
                    <a:pt x="13268" y="20469"/>
                    <a:pt x="13250" y="20367"/>
                    <a:pt x="13250" y="20255"/>
                  </a:cubicBezTo>
                  <a:cubicBezTo>
                    <a:pt x="13296" y="20078"/>
                    <a:pt x="13427" y="19911"/>
                    <a:pt x="13594" y="19818"/>
                  </a:cubicBezTo>
                  <a:cubicBezTo>
                    <a:pt x="13575" y="19687"/>
                    <a:pt x="13593" y="19528"/>
                    <a:pt x="13658" y="19407"/>
                  </a:cubicBezTo>
                  <a:cubicBezTo>
                    <a:pt x="13760" y="19212"/>
                    <a:pt x="13956" y="19035"/>
                    <a:pt x="14188" y="19017"/>
                  </a:cubicBezTo>
                  <a:cubicBezTo>
                    <a:pt x="14309" y="18989"/>
                    <a:pt x="14419" y="18989"/>
                    <a:pt x="14549" y="19017"/>
                  </a:cubicBezTo>
                  <a:cubicBezTo>
                    <a:pt x="14577" y="19026"/>
                    <a:pt x="14586" y="19063"/>
                    <a:pt x="14623" y="19044"/>
                  </a:cubicBezTo>
                  <a:cubicBezTo>
                    <a:pt x="14763" y="19081"/>
                    <a:pt x="14800" y="19221"/>
                    <a:pt x="14912" y="19268"/>
                  </a:cubicBezTo>
                  <a:cubicBezTo>
                    <a:pt x="15125" y="19222"/>
                    <a:pt x="15301" y="19295"/>
                    <a:pt x="15478" y="19398"/>
                  </a:cubicBezTo>
                  <a:cubicBezTo>
                    <a:pt x="15515" y="19435"/>
                    <a:pt x="15561" y="19528"/>
                    <a:pt x="15635" y="19500"/>
                  </a:cubicBezTo>
                  <a:cubicBezTo>
                    <a:pt x="15524" y="19230"/>
                    <a:pt x="15218" y="19184"/>
                    <a:pt x="14949" y="19184"/>
                  </a:cubicBezTo>
                  <a:cubicBezTo>
                    <a:pt x="14754" y="18970"/>
                    <a:pt x="14504" y="18839"/>
                    <a:pt x="14197" y="18877"/>
                  </a:cubicBezTo>
                  <a:close/>
                  <a:moveTo>
                    <a:pt x="10061" y="18970"/>
                  </a:moveTo>
                  <a:cubicBezTo>
                    <a:pt x="9996" y="19044"/>
                    <a:pt x="10127" y="19118"/>
                    <a:pt x="10089" y="19211"/>
                  </a:cubicBezTo>
                  <a:cubicBezTo>
                    <a:pt x="10061" y="19351"/>
                    <a:pt x="10053" y="19454"/>
                    <a:pt x="10053" y="19594"/>
                  </a:cubicBezTo>
                  <a:cubicBezTo>
                    <a:pt x="10034" y="19798"/>
                    <a:pt x="10136" y="20003"/>
                    <a:pt x="10313" y="20115"/>
                  </a:cubicBezTo>
                  <a:cubicBezTo>
                    <a:pt x="10313" y="20124"/>
                    <a:pt x="10350" y="20115"/>
                    <a:pt x="10341" y="20096"/>
                  </a:cubicBezTo>
                  <a:cubicBezTo>
                    <a:pt x="10276" y="20012"/>
                    <a:pt x="10313" y="19892"/>
                    <a:pt x="10351" y="19808"/>
                  </a:cubicBezTo>
                  <a:cubicBezTo>
                    <a:pt x="10416" y="19696"/>
                    <a:pt x="10248" y="19715"/>
                    <a:pt x="10220" y="19631"/>
                  </a:cubicBezTo>
                  <a:cubicBezTo>
                    <a:pt x="10192" y="19566"/>
                    <a:pt x="10202" y="19482"/>
                    <a:pt x="10258" y="19426"/>
                  </a:cubicBezTo>
                  <a:cubicBezTo>
                    <a:pt x="10286" y="19426"/>
                    <a:pt x="10323" y="19398"/>
                    <a:pt x="10360" y="19426"/>
                  </a:cubicBezTo>
                  <a:cubicBezTo>
                    <a:pt x="10379" y="19473"/>
                    <a:pt x="10294" y="19492"/>
                    <a:pt x="10304" y="19548"/>
                  </a:cubicBezTo>
                  <a:cubicBezTo>
                    <a:pt x="10322" y="19594"/>
                    <a:pt x="10359" y="19641"/>
                    <a:pt x="10415" y="19641"/>
                  </a:cubicBezTo>
                  <a:cubicBezTo>
                    <a:pt x="10480" y="19603"/>
                    <a:pt x="10527" y="19537"/>
                    <a:pt x="10555" y="19472"/>
                  </a:cubicBezTo>
                  <a:cubicBezTo>
                    <a:pt x="10555" y="19388"/>
                    <a:pt x="10500" y="19333"/>
                    <a:pt x="10462" y="19277"/>
                  </a:cubicBezTo>
                  <a:cubicBezTo>
                    <a:pt x="10407" y="19222"/>
                    <a:pt x="10304" y="19221"/>
                    <a:pt x="10304" y="19137"/>
                  </a:cubicBezTo>
                  <a:cubicBezTo>
                    <a:pt x="10276" y="19035"/>
                    <a:pt x="10164" y="18988"/>
                    <a:pt x="10061" y="18970"/>
                  </a:cubicBezTo>
                  <a:close/>
                  <a:moveTo>
                    <a:pt x="10611" y="19000"/>
                  </a:moveTo>
                  <a:cubicBezTo>
                    <a:pt x="10555" y="19047"/>
                    <a:pt x="10462" y="19047"/>
                    <a:pt x="10434" y="19131"/>
                  </a:cubicBezTo>
                  <a:cubicBezTo>
                    <a:pt x="10508" y="19215"/>
                    <a:pt x="10628" y="19299"/>
                    <a:pt x="10638" y="19430"/>
                  </a:cubicBezTo>
                  <a:cubicBezTo>
                    <a:pt x="10684" y="19439"/>
                    <a:pt x="10685" y="19382"/>
                    <a:pt x="10704" y="19364"/>
                  </a:cubicBezTo>
                  <a:cubicBezTo>
                    <a:pt x="10741" y="19317"/>
                    <a:pt x="10750" y="19392"/>
                    <a:pt x="10787" y="19382"/>
                  </a:cubicBezTo>
                  <a:cubicBezTo>
                    <a:pt x="10824" y="19308"/>
                    <a:pt x="10879" y="19233"/>
                    <a:pt x="10953" y="19177"/>
                  </a:cubicBezTo>
                  <a:cubicBezTo>
                    <a:pt x="10953" y="19140"/>
                    <a:pt x="10916" y="19131"/>
                    <a:pt x="10898" y="19094"/>
                  </a:cubicBezTo>
                  <a:cubicBezTo>
                    <a:pt x="10814" y="19056"/>
                    <a:pt x="10731" y="18991"/>
                    <a:pt x="10611" y="19000"/>
                  </a:cubicBezTo>
                  <a:close/>
                  <a:moveTo>
                    <a:pt x="11366" y="19032"/>
                  </a:moveTo>
                  <a:cubicBezTo>
                    <a:pt x="11302" y="19024"/>
                    <a:pt x="11229" y="19080"/>
                    <a:pt x="11166" y="19094"/>
                  </a:cubicBezTo>
                  <a:cubicBezTo>
                    <a:pt x="11064" y="19223"/>
                    <a:pt x="10832" y="19289"/>
                    <a:pt x="10870" y="19493"/>
                  </a:cubicBezTo>
                  <a:cubicBezTo>
                    <a:pt x="10888" y="19540"/>
                    <a:pt x="10916" y="19595"/>
                    <a:pt x="10962" y="19595"/>
                  </a:cubicBezTo>
                  <a:cubicBezTo>
                    <a:pt x="11009" y="19595"/>
                    <a:pt x="11045" y="19586"/>
                    <a:pt x="11073" y="19539"/>
                  </a:cubicBezTo>
                  <a:cubicBezTo>
                    <a:pt x="11092" y="19484"/>
                    <a:pt x="11036" y="19456"/>
                    <a:pt x="11018" y="19428"/>
                  </a:cubicBezTo>
                  <a:cubicBezTo>
                    <a:pt x="11027" y="19410"/>
                    <a:pt x="11037" y="19382"/>
                    <a:pt x="11055" y="19400"/>
                  </a:cubicBezTo>
                  <a:cubicBezTo>
                    <a:pt x="11102" y="19428"/>
                    <a:pt x="11166" y="19455"/>
                    <a:pt x="11147" y="19520"/>
                  </a:cubicBezTo>
                  <a:cubicBezTo>
                    <a:pt x="11147" y="19613"/>
                    <a:pt x="11064" y="19660"/>
                    <a:pt x="10990" y="19697"/>
                  </a:cubicBezTo>
                  <a:cubicBezTo>
                    <a:pt x="11045" y="19864"/>
                    <a:pt x="11046" y="19864"/>
                    <a:pt x="11046" y="19864"/>
                  </a:cubicBezTo>
                  <a:cubicBezTo>
                    <a:pt x="11083" y="19966"/>
                    <a:pt x="11018" y="20040"/>
                    <a:pt x="11046" y="20132"/>
                  </a:cubicBezTo>
                  <a:cubicBezTo>
                    <a:pt x="11102" y="20095"/>
                    <a:pt x="11194" y="20068"/>
                    <a:pt x="11240" y="20003"/>
                  </a:cubicBezTo>
                  <a:cubicBezTo>
                    <a:pt x="11370" y="19864"/>
                    <a:pt x="11407" y="19688"/>
                    <a:pt x="11407" y="19503"/>
                  </a:cubicBezTo>
                  <a:cubicBezTo>
                    <a:pt x="11379" y="19354"/>
                    <a:pt x="11380" y="19206"/>
                    <a:pt x="11426" y="19066"/>
                  </a:cubicBezTo>
                  <a:cubicBezTo>
                    <a:pt x="11408" y="19046"/>
                    <a:pt x="11387" y="19035"/>
                    <a:pt x="11366" y="19032"/>
                  </a:cubicBezTo>
                  <a:close/>
                  <a:moveTo>
                    <a:pt x="6845" y="19355"/>
                  </a:moveTo>
                  <a:cubicBezTo>
                    <a:pt x="6789" y="19356"/>
                    <a:pt x="6734" y="19366"/>
                    <a:pt x="6680" y="19382"/>
                  </a:cubicBezTo>
                  <a:cubicBezTo>
                    <a:pt x="6634" y="19410"/>
                    <a:pt x="6578" y="19428"/>
                    <a:pt x="6540" y="19474"/>
                  </a:cubicBezTo>
                  <a:cubicBezTo>
                    <a:pt x="6578" y="19502"/>
                    <a:pt x="6634" y="19530"/>
                    <a:pt x="6680" y="19530"/>
                  </a:cubicBezTo>
                  <a:cubicBezTo>
                    <a:pt x="6811" y="19483"/>
                    <a:pt x="6987" y="19475"/>
                    <a:pt x="7099" y="19568"/>
                  </a:cubicBezTo>
                  <a:cubicBezTo>
                    <a:pt x="7202" y="19623"/>
                    <a:pt x="7239" y="19726"/>
                    <a:pt x="7304" y="19809"/>
                  </a:cubicBezTo>
                  <a:cubicBezTo>
                    <a:pt x="7323" y="19828"/>
                    <a:pt x="7370" y="19856"/>
                    <a:pt x="7398" y="19809"/>
                  </a:cubicBezTo>
                  <a:cubicBezTo>
                    <a:pt x="7380" y="19717"/>
                    <a:pt x="7360" y="19632"/>
                    <a:pt x="7304" y="19549"/>
                  </a:cubicBezTo>
                  <a:cubicBezTo>
                    <a:pt x="7185" y="19416"/>
                    <a:pt x="7014" y="19352"/>
                    <a:pt x="6845" y="19355"/>
                  </a:cubicBezTo>
                  <a:close/>
                  <a:moveTo>
                    <a:pt x="14423" y="19467"/>
                  </a:moveTo>
                  <a:cubicBezTo>
                    <a:pt x="14317" y="19462"/>
                    <a:pt x="14210" y="19484"/>
                    <a:pt x="14122" y="19531"/>
                  </a:cubicBezTo>
                  <a:cubicBezTo>
                    <a:pt x="14001" y="19624"/>
                    <a:pt x="13908" y="19745"/>
                    <a:pt x="13908" y="19894"/>
                  </a:cubicBezTo>
                  <a:cubicBezTo>
                    <a:pt x="13908" y="19922"/>
                    <a:pt x="13945" y="19941"/>
                    <a:pt x="13963" y="19932"/>
                  </a:cubicBezTo>
                  <a:cubicBezTo>
                    <a:pt x="14158" y="19951"/>
                    <a:pt x="14158" y="19709"/>
                    <a:pt x="14335" y="19671"/>
                  </a:cubicBezTo>
                  <a:cubicBezTo>
                    <a:pt x="14474" y="19597"/>
                    <a:pt x="14623" y="19756"/>
                    <a:pt x="14726" y="19616"/>
                  </a:cubicBezTo>
                  <a:cubicBezTo>
                    <a:pt x="14716" y="19579"/>
                    <a:pt x="14717" y="19578"/>
                    <a:pt x="14717" y="19578"/>
                  </a:cubicBezTo>
                  <a:cubicBezTo>
                    <a:pt x="14634" y="19508"/>
                    <a:pt x="14529" y="19473"/>
                    <a:pt x="14423" y="19467"/>
                  </a:cubicBezTo>
                  <a:close/>
                  <a:moveTo>
                    <a:pt x="11567" y="19474"/>
                  </a:moveTo>
                  <a:cubicBezTo>
                    <a:pt x="11438" y="19465"/>
                    <a:pt x="11531" y="19614"/>
                    <a:pt x="11485" y="19689"/>
                  </a:cubicBezTo>
                  <a:cubicBezTo>
                    <a:pt x="11457" y="19820"/>
                    <a:pt x="11614" y="19737"/>
                    <a:pt x="11670" y="19783"/>
                  </a:cubicBezTo>
                  <a:cubicBezTo>
                    <a:pt x="11799" y="19802"/>
                    <a:pt x="11724" y="19652"/>
                    <a:pt x="11789" y="19596"/>
                  </a:cubicBezTo>
                  <a:cubicBezTo>
                    <a:pt x="11724" y="19549"/>
                    <a:pt x="11650" y="19484"/>
                    <a:pt x="11567" y="19474"/>
                  </a:cubicBezTo>
                  <a:close/>
                  <a:moveTo>
                    <a:pt x="9843" y="19484"/>
                  </a:moveTo>
                  <a:cubicBezTo>
                    <a:pt x="9794" y="19482"/>
                    <a:pt x="9741" y="19493"/>
                    <a:pt x="9699" y="19503"/>
                  </a:cubicBezTo>
                  <a:cubicBezTo>
                    <a:pt x="9689" y="19549"/>
                    <a:pt x="9717" y="19595"/>
                    <a:pt x="9745" y="19642"/>
                  </a:cubicBezTo>
                  <a:cubicBezTo>
                    <a:pt x="9763" y="19725"/>
                    <a:pt x="9867" y="19641"/>
                    <a:pt x="9914" y="19688"/>
                  </a:cubicBezTo>
                  <a:cubicBezTo>
                    <a:pt x="9980" y="19679"/>
                    <a:pt x="9951" y="19595"/>
                    <a:pt x="9960" y="19549"/>
                  </a:cubicBezTo>
                  <a:cubicBezTo>
                    <a:pt x="9937" y="19502"/>
                    <a:pt x="9893" y="19486"/>
                    <a:pt x="9843" y="19484"/>
                  </a:cubicBezTo>
                  <a:close/>
                  <a:moveTo>
                    <a:pt x="10711" y="19512"/>
                  </a:moveTo>
                  <a:cubicBezTo>
                    <a:pt x="10608" y="19540"/>
                    <a:pt x="10599" y="19660"/>
                    <a:pt x="10506" y="19707"/>
                  </a:cubicBezTo>
                  <a:cubicBezTo>
                    <a:pt x="10459" y="19800"/>
                    <a:pt x="10339" y="19912"/>
                    <a:pt x="10422" y="20032"/>
                  </a:cubicBezTo>
                  <a:cubicBezTo>
                    <a:pt x="10469" y="20088"/>
                    <a:pt x="10515" y="20181"/>
                    <a:pt x="10599" y="20171"/>
                  </a:cubicBezTo>
                  <a:cubicBezTo>
                    <a:pt x="10645" y="20097"/>
                    <a:pt x="10730" y="20190"/>
                    <a:pt x="10777" y="20088"/>
                  </a:cubicBezTo>
                  <a:cubicBezTo>
                    <a:pt x="10786" y="20041"/>
                    <a:pt x="10776" y="19986"/>
                    <a:pt x="10739" y="19949"/>
                  </a:cubicBezTo>
                  <a:cubicBezTo>
                    <a:pt x="10674" y="19884"/>
                    <a:pt x="10628" y="20003"/>
                    <a:pt x="10572" y="19976"/>
                  </a:cubicBezTo>
                  <a:cubicBezTo>
                    <a:pt x="10562" y="19920"/>
                    <a:pt x="10618" y="19883"/>
                    <a:pt x="10655" y="19865"/>
                  </a:cubicBezTo>
                  <a:cubicBezTo>
                    <a:pt x="10683" y="19846"/>
                    <a:pt x="10739" y="19846"/>
                    <a:pt x="10777" y="19874"/>
                  </a:cubicBezTo>
                  <a:cubicBezTo>
                    <a:pt x="10870" y="19939"/>
                    <a:pt x="10879" y="20060"/>
                    <a:pt x="10860" y="20162"/>
                  </a:cubicBezTo>
                  <a:cubicBezTo>
                    <a:pt x="10888" y="20153"/>
                    <a:pt x="10925" y="20134"/>
                    <a:pt x="10944" y="20097"/>
                  </a:cubicBezTo>
                  <a:cubicBezTo>
                    <a:pt x="11018" y="19977"/>
                    <a:pt x="10944" y="19800"/>
                    <a:pt x="10851" y="19689"/>
                  </a:cubicBezTo>
                  <a:cubicBezTo>
                    <a:pt x="10711" y="19513"/>
                    <a:pt x="10711" y="19512"/>
                    <a:pt x="10711" y="19512"/>
                  </a:cubicBezTo>
                  <a:close/>
                  <a:moveTo>
                    <a:pt x="6382" y="19522"/>
                  </a:moveTo>
                  <a:cubicBezTo>
                    <a:pt x="6317" y="19531"/>
                    <a:pt x="6261" y="19578"/>
                    <a:pt x="6214" y="19624"/>
                  </a:cubicBezTo>
                  <a:cubicBezTo>
                    <a:pt x="6149" y="19736"/>
                    <a:pt x="6214" y="19855"/>
                    <a:pt x="6270" y="19930"/>
                  </a:cubicBezTo>
                  <a:cubicBezTo>
                    <a:pt x="6446" y="20004"/>
                    <a:pt x="6446" y="20004"/>
                    <a:pt x="6446" y="20004"/>
                  </a:cubicBezTo>
                  <a:cubicBezTo>
                    <a:pt x="6474" y="20106"/>
                    <a:pt x="6372" y="20181"/>
                    <a:pt x="6289" y="20236"/>
                  </a:cubicBezTo>
                  <a:cubicBezTo>
                    <a:pt x="6103" y="20357"/>
                    <a:pt x="5862" y="20265"/>
                    <a:pt x="5704" y="20144"/>
                  </a:cubicBezTo>
                  <a:cubicBezTo>
                    <a:pt x="5694" y="20116"/>
                    <a:pt x="5694" y="20097"/>
                    <a:pt x="5666" y="20088"/>
                  </a:cubicBezTo>
                  <a:cubicBezTo>
                    <a:pt x="5592" y="20088"/>
                    <a:pt x="5490" y="20088"/>
                    <a:pt x="5397" y="20116"/>
                  </a:cubicBezTo>
                  <a:cubicBezTo>
                    <a:pt x="5406" y="20162"/>
                    <a:pt x="5434" y="20199"/>
                    <a:pt x="5471" y="20236"/>
                  </a:cubicBezTo>
                  <a:cubicBezTo>
                    <a:pt x="5666" y="20459"/>
                    <a:pt x="5963" y="20580"/>
                    <a:pt x="6270" y="20524"/>
                  </a:cubicBezTo>
                  <a:cubicBezTo>
                    <a:pt x="6437" y="20478"/>
                    <a:pt x="6594" y="20348"/>
                    <a:pt x="6678" y="20181"/>
                  </a:cubicBezTo>
                  <a:cubicBezTo>
                    <a:pt x="6743" y="20042"/>
                    <a:pt x="6734" y="19865"/>
                    <a:pt x="6678" y="19726"/>
                  </a:cubicBezTo>
                  <a:cubicBezTo>
                    <a:pt x="6613" y="19623"/>
                    <a:pt x="6530" y="19512"/>
                    <a:pt x="6382" y="19522"/>
                  </a:cubicBezTo>
                  <a:close/>
                  <a:moveTo>
                    <a:pt x="6776" y="19572"/>
                  </a:moveTo>
                  <a:cubicBezTo>
                    <a:pt x="6757" y="19575"/>
                    <a:pt x="6740" y="19582"/>
                    <a:pt x="6726" y="19594"/>
                  </a:cubicBezTo>
                  <a:cubicBezTo>
                    <a:pt x="6754" y="19697"/>
                    <a:pt x="6865" y="19631"/>
                    <a:pt x="6939" y="19650"/>
                  </a:cubicBezTo>
                  <a:cubicBezTo>
                    <a:pt x="6995" y="19697"/>
                    <a:pt x="7070" y="19715"/>
                    <a:pt x="7098" y="19800"/>
                  </a:cubicBezTo>
                  <a:cubicBezTo>
                    <a:pt x="7126" y="19809"/>
                    <a:pt x="7154" y="19837"/>
                    <a:pt x="7182" y="19809"/>
                  </a:cubicBezTo>
                  <a:cubicBezTo>
                    <a:pt x="7182" y="19753"/>
                    <a:pt x="7117" y="19706"/>
                    <a:pt x="7089" y="19660"/>
                  </a:cubicBezTo>
                  <a:cubicBezTo>
                    <a:pt x="6950" y="19594"/>
                    <a:pt x="6949" y="19594"/>
                    <a:pt x="6949" y="19594"/>
                  </a:cubicBezTo>
                  <a:cubicBezTo>
                    <a:pt x="6900" y="19587"/>
                    <a:pt x="6831" y="19564"/>
                    <a:pt x="6776" y="19572"/>
                  </a:cubicBezTo>
                  <a:close/>
                  <a:moveTo>
                    <a:pt x="8400" y="19651"/>
                  </a:moveTo>
                  <a:cubicBezTo>
                    <a:pt x="8307" y="19689"/>
                    <a:pt x="8419" y="19763"/>
                    <a:pt x="8428" y="19828"/>
                  </a:cubicBezTo>
                  <a:cubicBezTo>
                    <a:pt x="8465" y="19968"/>
                    <a:pt x="8633" y="19922"/>
                    <a:pt x="8716" y="20024"/>
                  </a:cubicBezTo>
                  <a:cubicBezTo>
                    <a:pt x="8837" y="20089"/>
                    <a:pt x="8865" y="20238"/>
                    <a:pt x="8883" y="20359"/>
                  </a:cubicBezTo>
                  <a:cubicBezTo>
                    <a:pt x="8865" y="20415"/>
                    <a:pt x="8808" y="20368"/>
                    <a:pt x="8762" y="20368"/>
                  </a:cubicBezTo>
                  <a:cubicBezTo>
                    <a:pt x="8678" y="20415"/>
                    <a:pt x="8586" y="20470"/>
                    <a:pt x="8604" y="20582"/>
                  </a:cubicBezTo>
                  <a:cubicBezTo>
                    <a:pt x="8632" y="20647"/>
                    <a:pt x="8669" y="20749"/>
                    <a:pt x="8762" y="20740"/>
                  </a:cubicBezTo>
                  <a:cubicBezTo>
                    <a:pt x="8873" y="20731"/>
                    <a:pt x="8985" y="20665"/>
                    <a:pt x="9050" y="20553"/>
                  </a:cubicBezTo>
                  <a:cubicBezTo>
                    <a:pt x="9143" y="20423"/>
                    <a:pt x="9116" y="20228"/>
                    <a:pt x="9069" y="20089"/>
                  </a:cubicBezTo>
                  <a:cubicBezTo>
                    <a:pt x="8958" y="19828"/>
                    <a:pt x="8669" y="19670"/>
                    <a:pt x="8400" y="19651"/>
                  </a:cubicBezTo>
                  <a:close/>
                  <a:moveTo>
                    <a:pt x="14939" y="19656"/>
                  </a:moveTo>
                  <a:cubicBezTo>
                    <a:pt x="14838" y="19637"/>
                    <a:pt x="14721" y="19704"/>
                    <a:pt x="14652" y="19781"/>
                  </a:cubicBezTo>
                  <a:cubicBezTo>
                    <a:pt x="14568" y="19893"/>
                    <a:pt x="14540" y="20051"/>
                    <a:pt x="14577" y="20181"/>
                  </a:cubicBezTo>
                  <a:cubicBezTo>
                    <a:pt x="14680" y="20348"/>
                    <a:pt x="14837" y="20469"/>
                    <a:pt x="15033" y="20516"/>
                  </a:cubicBezTo>
                  <a:cubicBezTo>
                    <a:pt x="15302" y="20637"/>
                    <a:pt x="15591" y="20469"/>
                    <a:pt x="15786" y="20283"/>
                  </a:cubicBezTo>
                  <a:cubicBezTo>
                    <a:pt x="15823" y="20237"/>
                    <a:pt x="15869" y="20208"/>
                    <a:pt x="15869" y="20153"/>
                  </a:cubicBezTo>
                  <a:cubicBezTo>
                    <a:pt x="15786" y="20162"/>
                    <a:pt x="15702" y="20106"/>
                    <a:pt x="15619" y="20143"/>
                  </a:cubicBezTo>
                  <a:cubicBezTo>
                    <a:pt x="15544" y="20301"/>
                    <a:pt x="15386" y="20349"/>
                    <a:pt x="15247" y="20377"/>
                  </a:cubicBezTo>
                  <a:cubicBezTo>
                    <a:pt x="15098" y="20386"/>
                    <a:pt x="14931" y="20339"/>
                    <a:pt x="14856" y="20190"/>
                  </a:cubicBezTo>
                  <a:cubicBezTo>
                    <a:pt x="14819" y="20134"/>
                    <a:pt x="14791" y="20060"/>
                    <a:pt x="14837" y="20004"/>
                  </a:cubicBezTo>
                  <a:cubicBezTo>
                    <a:pt x="14865" y="19976"/>
                    <a:pt x="14884" y="19995"/>
                    <a:pt x="14921" y="20004"/>
                  </a:cubicBezTo>
                  <a:cubicBezTo>
                    <a:pt x="14977" y="20004"/>
                    <a:pt x="15024" y="19976"/>
                    <a:pt x="15061" y="19930"/>
                  </a:cubicBezTo>
                  <a:cubicBezTo>
                    <a:pt x="15117" y="19855"/>
                    <a:pt x="15042" y="19781"/>
                    <a:pt x="15033" y="19707"/>
                  </a:cubicBezTo>
                  <a:cubicBezTo>
                    <a:pt x="15005" y="19679"/>
                    <a:pt x="14972" y="19662"/>
                    <a:pt x="14939" y="19656"/>
                  </a:cubicBezTo>
                  <a:close/>
                  <a:moveTo>
                    <a:pt x="12916" y="19691"/>
                  </a:moveTo>
                  <a:cubicBezTo>
                    <a:pt x="12876" y="19693"/>
                    <a:pt x="12834" y="19702"/>
                    <a:pt x="12802" y="19697"/>
                  </a:cubicBezTo>
                  <a:cubicBezTo>
                    <a:pt x="12728" y="19735"/>
                    <a:pt x="12635" y="19734"/>
                    <a:pt x="12560" y="19762"/>
                  </a:cubicBezTo>
                  <a:cubicBezTo>
                    <a:pt x="12375" y="19837"/>
                    <a:pt x="12273" y="20004"/>
                    <a:pt x="12190" y="20171"/>
                  </a:cubicBezTo>
                  <a:cubicBezTo>
                    <a:pt x="12171" y="20329"/>
                    <a:pt x="12162" y="20496"/>
                    <a:pt x="12302" y="20598"/>
                  </a:cubicBezTo>
                  <a:cubicBezTo>
                    <a:pt x="12394" y="20673"/>
                    <a:pt x="12496" y="20710"/>
                    <a:pt x="12608" y="20691"/>
                  </a:cubicBezTo>
                  <a:cubicBezTo>
                    <a:pt x="12691" y="20673"/>
                    <a:pt x="12756" y="20636"/>
                    <a:pt x="12775" y="20533"/>
                  </a:cubicBezTo>
                  <a:cubicBezTo>
                    <a:pt x="12765" y="20468"/>
                    <a:pt x="12737" y="20403"/>
                    <a:pt x="12691" y="20357"/>
                  </a:cubicBezTo>
                  <a:cubicBezTo>
                    <a:pt x="12608" y="20301"/>
                    <a:pt x="12524" y="20412"/>
                    <a:pt x="12450" y="20357"/>
                  </a:cubicBezTo>
                  <a:cubicBezTo>
                    <a:pt x="12431" y="20291"/>
                    <a:pt x="12468" y="20208"/>
                    <a:pt x="12496" y="20143"/>
                  </a:cubicBezTo>
                  <a:cubicBezTo>
                    <a:pt x="12551" y="20013"/>
                    <a:pt x="12700" y="19930"/>
                    <a:pt x="12849" y="19920"/>
                  </a:cubicBezTo>
                  <a:cubicBezTo>
                    <a:pt x="12960" y="19930"/>
                    <a:pt x="12951" y="19790"/>
                    <a:pt x="13016" y="19734"/>
                  </a:cubicBezTo>
                  <a:cubicBezTo>
                    <a:pt x="12993" y="19697"/>
                    <a:pt x="12955" y="19690"/>
                    <a:pt x="12916" y="19691"/>
                  </a:cubicBezTo>
                  <a:close/>
                  <a:moveTo>
                    <a:pt x="14440" y="19726"/>
                  </a:moveTo>
                  <a:cubicBezTo>
                    <a:pt x="14396" y="19728"/>
                    <a:pt x="14354" y="19740"/>
                    <a:pt x="14316" y="19763"/>
                  </a:cubicBezTo>
                  <a:cubicBezTo>
                    <a:pt x="14269" y="19801"/>
                    <a:pt x="14176" y="19828"/>
                    <a:pt x="14204" y="19912"/>
                  </a:cubicBezTo>
                  <a:cubicBezTo>
                    <a:pt x="14270" y="19912"/>
                    <a:pt x="14317" y="19809"/>
                    <a:pt x="14401" y="19809"/>
                  </a:cubicBezTo>
                  <a:cubicBezTo>
                    <a:pt x="14457" y="19772"/>
                    <a:pt x="14579" y="19847"/>
                    <a:pt x="14569" y="19744"/>
                  </a:cubicBezTo>
                  <a:cubicBezTo>
                    <a:pt x="14527" y="19731"/>
                    <a:pt x="14483" y="19723"/>
                    <a:pt x="14440" y="19726"/>
                  </a:cubicBezTo>
                  <a:close/>
                  <a:moveTo>
                    <a:pt x="6846" y="19735"/>
                  </a:moveTo>
                  <a:cubicBezTo>
                    <a:pt x="6826" y="19739"/>
                    <a:pt x="6807" y="19747"/>
                    <a:pt x="6791" y="19763"/>
                  </a:cubicBezTo>
                  <a:cubicBezTo>
                    <a:pt x="6819" y="19838"/>
                    <a:pt x="6809" y="19894"/>
                    <a:pt x="6846" y="19969"/>
                  </a:cubicBezTo>
                  <a:cubicBezTo>
                    <a:pt x="6892" y="19931"/>
                    <a:pt x="6893" y="19931"/>
                    <a:pt x="6893" y="19931"/>
                  </a:cubicBezTo>
                  <a:cubicBezTo>
                    <a:pt x="6921" y="19875"/>
                    <a:pt x="7004" y="19885"/>
                    <a:pt x="7004" y="19820"/>
                  </a:cubicBezTo>
                  <a:cubicBezTo>
                    <a:pt x="6976" y="19764"/>
                    <a:pt x="6906" y="19724"/>
                    <a:pt x="6846" y="19735"/>
                  </a:cubicBezTo>
                  <a:close/>
                  <a:moveTo>
                    <a:pt x="9854" y="19772"/>
                  </a:moveTo>
                  <a:cubicBezTo>
                    <a:pt x="9660" y="19758"/>
                    <a:pt x="9518" y="19959"/>
                    <a:pt x="9348" y="20016"/>
                  </a:cubicBezTo>
                  <a:cubicBezTo>
                    <a:pt x="9330" y="20062"/>
                    <a:pt x="9385" y="20072"/>
                    <a:pt x="9394" y="20099"/>
                  </a:cubicBezTo>
                  <a:cubicBezTo>
                    <a:pt x="9440" y="20267"/>
                    <a:pt x="9635" y="20183"/>
                    <a:pt x="9709" y="20313"/>
                  </a:cubicBezTo>
                  <a:cubicBezTo>
                    <a:pt x="9746" y="20304"/>
                    <a:pt x="9783" y="20313"/>
                    <a:pt x="9801" y="20341"/>
                  </a:cubicBezTo>
                  <a:cubicBezTo>
                    <a:pt x="9847" y="20351"/>
                    <a:pt x="9922" y="20341"/>
                    <a:pt x="9968" y="20313"/>
                  </a:cubicBezTo>
                  <a:cubicBezTo>
                    <a:pt x="10005" y="20276"/>
                    <a:pt x="10042" y="20230"/>
                    <a:pt x="10014" y="20174"/>
                  </a:cubicBezTo>
                  <a:cubicBezTo>
                    <a:pt x="10005" y="20137"/>
                    <a:pt x="9968" y="20071"/>
                    <a:pt x="9903" y="20090"/>
                  </a:cubicBezTo>
                  <a:cubicBezTo>
                    <a:pt x="9848" y="20099"/>
                    <a:pt x="9847" y="20229"/>
                    <a:pt x="9792" y="20164"/>
                  </a:cubicBezTo>
                  <a:cubicBezTo>
                    <a:pt x="9773" y="20146"/>
                    <a:pt x="9792" y="20118"/>
                    <a:pt x="9801" y="20090"/>
                  </a:cubicBezTo>
                  <a:cubicBezTo>
                    <a:pt x="9847" y="20034"/>
                    <a:pt x="9903" y="20024"/>
                    <a:pt x="9968" y="20033"/>
                  </a:cubicBezTo>
                  <a:cubicBezTo>
                    <a:pt x="10088" y="20024"/>
                    <a:pt x="10070" y="20155"/>
                    <a:pt x="10116" y="20210"/>
                  </a:cubicBezTo>
                  <a:cubicBezTo>
                    <a:pt x="10144" y="20192"/>
                    <a:pt x="10209" y="20201"/>
                    <a:pt x="10200" y="20145"/>
                  </a:cubicBezTo>
                  <a:cubicBezTo>
                    <a:pt x="10080" y="20006"/>
                    <a:pt x="10079" y="20006"/>
                    <a:pt x="10079" y="20006"/>
                  </a:cubicBezTo>
                  <a:cubicBezTo>
                    <a:pt x="10014" y="19950"/>
                    <a:pt x="10023" y="19847"/>
                    <a:pt x="9940" y="19792"/>
                  </a:cubicBezTo>
                  <a:cubicBezTo>
                    <a:pt x="9910" y="19780"/>
                    <a:pt x="9882" y="19774"/>
                    <a:pt x="9854" y="19772"/>
                  </a:cubicBezTo>
                  <a:close/>
                  <a:moveTo>
                    <a:pt x="11553" y="19842"/>
                  </a:moveTo>
                  <a:cubicBezTo>
                    <a:pt x="11525" y="19840"/>
                    <a:pt x="11495" y="19840"/>
                    <a:pt x="11464" y="19845"/>
                  </a:cubicBezTo>
                  <a:cubicBezTo>
                    <a:pt x="11408" y="19891"/>
                    <a:pt x="11361" y="19985"/>
                    <a:pt x="11314" y="20050"/>
                  </a:cubicBezTo>
                  <a:cubicBezTo>
                    <a:pt x="11268" y="20115"/>
                    <a:pt x="11175" y="20116"/>
                    <a:pt x="11166" y="20200"/>
                  </a:cubicBezTo>
                  <a:cubicBezTo>
                    <a:pt x="11203" y="20218"/>
                    <a:pt x="11250" y="20246"/>
                    <a:pt x="11297" y="20255"/>
                  </a:cubicBezTo>
                  <a:cubicBezTo>
                    <a:pt x="11315" y="20255"/>
                    <a:pt x="11314" y="20237"/>
                    <a:pt x="11314" y="20209"/>
                  </a:cubicBezTo>
                  <a:cubicBezTo>
                    <a:pt x="11342" y="20153"/>
                    <a:pt x="11389" y="20097"/>
                    <a:pt x="11445" y="20088"/>
                  </a:cubicBezTo>
                  <a:cubicBezTo>
                    <a:pt x="11491" y="20032"/>
                    <a:pt x="11566" y="20087"/>
                    <a:pt x="11612" y="20115"/>
                  </a:cubicBezTo>
                  <a:cubicBezTo>
                    <a:pt x="11621" y="20143"/>
                    <a:pt x="11631" y="20172"/>
                    <a:pt x="11612" y="20200"/>
                  </a:cubicBezTo>
                  <a:cubicBezTo>
                    <a:pt x="11603" y="20218"/>
                    <a:pt x="11575" y="20236"/>
                    <a:pt x="11566" y="20217"/>
                  </a:cubicBezTo>
                  <a:cubicBezTo>
                    <a:pt x="11557" y="20171"/>
                    <a:pt x="11510" y="20106"/>
                    <a:pt x="11454" y="20143"/>
                  </a:cubicBezTo>
                  <a:cubicBezTo>
                    <a:pt x="11417" y="20180"/>
                    <a:pt x="11389" y="20218"/>
                    <a:pt x="11407" y="20265"/>
                  </a:cubicBezTo>
                  <a:cubicBezTo>
                    <a:pt x="11417" y="20339"/>
                    <a:pt x="11482" y="20405"/>
                    <a:pt x="11557" y="20414"/>
                  </a:cubicBezTo>
                  <a:cubicBezTo>
                    <a:pt x="11640" y="20433"/>
                    <a:pt x="11715" y="20386"/>
                    <a:pt x="11761" y="20312"/>
                  </a:cubicBezTo>
                  <a:cubicBezTo>
                    <a:pt x="11910" y="20274"/>
                    <a:pt x="12050" y="20171"/>
                    <a:pt x="12106" y="20022"/>
                  </a:cubicBezTo>
                  <a:cubicBezTo>
                    <a:pt x="12088" y="20003"/>
                    <a:pt x="12087" y="20004"/>
                    <a:pt x="12087" y="20004"/>
                  </a:cubicBezTo>
                  <a:cubicBezTo>
                    <a:pt x="11884" y="20028"/>
                    <a:pt x="11751" y="19860"/>
                    <a:pt x="11553" y="19842"/>
                  </a:cubicBezTo>
                  <a:close/>
                  <a:moveTo>
                    <a:pt x="14428" y="19882"/>
                  </a:moveTo>
                  <a:cubicBezTo>
                    <a:pt x="14391" y="19901"/>
                    <a:pt x="14345" y="19920"/>
                    <a:pt x="14336" y="19958"/>
                  </a:cubicBezTo>
                  <a:cubicBezTo>
                    <a:pt x="14354" y="20005"/>
                    <a:pt x="14418" y="20005"/>
                    <a:pt x="14455" y="20033"/>
                  </a:cubicBezTo>
                  <a:cubicBezTo>
                    <a:pt x="14482" y="20024"/>
                    <a:pt x="14473" y="19958"/>
                    <a:pt x="14501" y="19920"/>
                  </a:cubicBezTo>
                  <a:cubicBezTo>
                    <a:pt x="14501" y="19882"/>
                    <a:pt x="14464" y="19873"/>
                    <a:pt x="14428" y="19882"/>
                  </a:cubicBezTo>
                  <a:close/>
                  <a:moveTo>
                    <a:pt x="7838" y="19907"/>
                  </a:moveTo>
                  <a:cubicBezTo>
                    <a:pt x="7827" y="19911"/>
                    <a:pt x="7818" y="19918"/>
                    <a:pt x="7814" y="19923"/>
                  </a:cubicBezTo>
                  <a:cubicBezTo>
                    <a:pt x="7563" y="20109"/>
                    <a:pt x="7563" y="20443"/>
                    <a:pt x="7628" y="20732"/>
                  </a:cubicBezTo>
                  <a:cubicBezTo>
                    <a:pt x="7739" y="21057"/>
                    <a:pt x="8082" y="21242"/>
                    <a:pt x="8380" y="21317"/>
                  </a:cubicBezTo>
                  <a:cubicBezTo>
                    <a:pt x="8640" y="21391"/>
                    <a:pt x="8918" y="21419"/>
                    <a:pt x="9179" y="21475"/>
                  </a:cubicBezTo>
                  <a:cubicBezTo>
                    <a:pt x="9643" y="21540"/>
                    <a:pt x="10098" y="21577"/>
                    <a:pt x="10572" y="21587"/>
                  </a:cubicBezTo>
                  <a:cubicBezTo>
                    <a:pt x="10758" y="21596"/>
                    <a:pt x="10758" y="21596"/>
                    <a:pt x="10758" y="21596"/>
                  </a:cubicBezTo>
                  <a:cubicBezTo>
                    <a:pt x="10925" y="21577"/>
                    <a:pt x="11101" y="21586"/>
                    <a:pt x="11287" y="21577"/>
                  </a:cubicBezTo>
                  <a:cubicBezTo>
                    <a:pt x="11371" y="21577"/>
                    <a:pt x="11437" y="21521"/>
                    <a:pt x="11511" y="21558"/>
                  </a:cubicBezTo>
                  <a:cubicBezTo>
                    <a:pt x="11650" y="21540"/>
                    <a:pt x="11799" y="21549"/>
                    <a:pt x="11929" y="21512"/>
                  </a:cubicBezTo>
                  <a:cubicBezTo>
                    <a:pt x="11947" y="21522"/>
                    <a:pt x="11975" y="21521"/>
                    <a:pt x="12003" y="21503"/>
                  </a:cubicBezTo>
                  <a:cubicBezTo>
                    <a:pt x="12281" y="21466"/>
                    <a:pt x="12542" y="21438"/>
                    <a:pt x="12802" y="21383"/>
                  </a:cubicBezTo>
                  <a:cubicBezTo>
                    <a:pt x="13173" y="21299"/>
                    <a:pt x="13601" y="21084"/>
                    <a:pt x="13731" y="20694"/>
                  </a:cubicBezTo>
                  <a:cubicBezTo>
                    <a:pt x="13778" y="20452"/>
                    <a:pt x="13684" y="20183"/>
                    <a:pt x="13508" y="19997"/>
                  </a:cubicBezTo>
                  <a:cubicBezTo>
                    <a:pt x="13415" y="19978"/>
                    <a:pt x="13425" y="20090"/>
                    <a:pt x="13378" y="20145"/>
                  </a:cubicBezTo>
                  <a:cubicBezTo>
                    <a:pt x="13499" y="20266"/>
                    <a:pt x="13508" y="20462"/>
                    <a:pt x="13462" y="20629"/>
                  </a:cubicBezTo>
                  <a:cubicBezTo>
                    <a:pt x="13276" y="21019"/>
                    <a:pt x="12829" y="21168"/>
                    <a:pt x="12439" y="21206"/>
                  </a:cubicBezTo>
                  <a:cubicBezTo>
                    <a:pt x="12114" y="21299"/>
                    <a:pt x="11771" y="21280"/>
                    <a:pt x="11446" y="21335"/>
                  </a:cubicBezTo>
                  <a:cubicBezTo>
                    <a:pt x="10954" y="21345"/>
                    <a:pt x="10470" y="21372"/>
                    <a:pt x="10006" y="21317"/>
                  </a:cubicBezTo>
                  <a:cubicBezTo>
                    <a:pt x="9551" y="21298"/>
                    <a:pt x="9123" y="21243"/>
                    <a:pt x="8696" y="21141"/>
                  </a:cubicBezTo>
                  <a:cubicBezTo>
                    <a:pt x="8343" y="21057"/>
                    <a:pt x="7878" y="20992"/>
                    <a:pt x="7795" y="20545"/>
                  </a:cubicBezTo>
                  <a:cubicBezTo>
                    <a:pt x="7823" y="20415"/>
                    <a:pt x="7804" y="20284"/>
                    <a:pt x="7878" y="20191"/>
                  </a:cubicBezTo>
                  <a:cubicBezTo>
                    <a:pt x="7888" y="20145"/>
                    <a:pt x="7962" y="20136"/>
                    <a:pt x="7971" y="20081"/>
                  </a:cubicBezTo>
                  <a:cubicBezTo>
                    <a:pt x="7953" y="20016"/>
                    <a:pt x="7925" y="19960"/>
                    <a:pt x="7878" y="19913"/>
                  </a:cubicBezTo>
                  <a:cubicBezTo>
                    <a:pt x="7864" y="19904"/>
                    <a:pt x="7850" y="19904"/>
                    <a:pt x="7838" y="19907"/>
                  </a:cubicBezTo>
                  <a:close/>
                  <a:moveTo>
                    <a:pt x="7261" y="19908"/>
                  </a:moveTo>
                  <a:cubicBezTo>
                    <a:pt x="7227" y="19904"/>
                    <a:pt x="7193" y="19905"/>
                    <a:pt x="7159" y="19911"/>
                  </a:cubicBezTo>
                  <a:cubicBezTo>
                    <a:pt x="7115" y="19918"/>
                    <a:pt x="7072" y="19933"/>
                    <a:pt x="7035" y="19957"/>
                  </a:cubicBezTo>
                  <a:cubicBezTo>
                    <a:pt x="6867" y="20022"/>
                    <a:pt x="6792" y="20199"/>
                    <a:pt x="6755" y="20358"/>
                  </a:cubicBezTo>
                  <a:cubicBezTo>
                    <a:pt x="6717" y="20525"/>
                    <a:pt x="6792" y="20656"/>
                    <a:pt x="6876" y="20795"/>
                  </a:cubicBezTo>
                  <a:cubicBezTo>
                    <a:pt x="7071" y="21047"/>
                    <a:pt x="7397" y="21149"/>
                    <a:pt x="7714" y="21075"/>
                  </a:cubicBezTo>
                  <a:cubicBezTo>
                    <a:pt x="7723" y="21047"/>
                    <a:pt x="7723" y="21046"/>
                    <a:pt x="7723" y="21046"/>
                  </a:cubicBezTo>
                  <a:cubicBezTo>
                    <a:pt x="7630" y="20972"/>
                    <a:pt x="7620" y="20786"/>
                    <a:pt x="7462" y="20860"/>
                  </a:cubicBezTo>
                  <a:cubicBezTo>
                    <a:pt x="7266" y="20841"/>
                    <a:pt x="7072" y="20739"/>
                    <a:pt x="7016" y="20535"/>
                  </a:cubicBezTo>
                  <a:cubicBezTo>
                    <a:pt x="6997" y="20423"/>
                    <a:pt x="7044" y="20339"/>
                    <a:pt x="7099" y="20246"/>
                  </a:cubicBezTo>
                  <a:cubicBezTo>
                    <a:pt x="7183" y="20171"/>
                    <a:pt x="7201" y="20311"/>
                    <a:pt x="7266" y="20329"/>
                  </a:cubicBezTo>
                  <a:cubicBezTo>
                    <a:pt x="7313" y="20348"/>
                    <a:pt x="7406" y="20357"/>
                    <a:pt x="7443" y="20301"/>
                  </a:cubicBezTo>
                  <a:cubicBezTo>
                    <a:pt x="7499" y="20245"/>
                    <a:pt x="7490" y="20162"/>
                    <a:pt x="7490" y="20088"/>
                  </a:cubicBezTo>
                  <a:cubicBezTo>
                    <a:pt x="7453" y="19978"/>
                    <a:pt x="7361" y="19921"/>
                    <a:pt x="7261" y="19908"/>
                  </a:cubicBezTo>
                  <a:close/>
                  <a:moveTo>
                    <a:pt x="14023" y="19995"/>
                  </a:moveTo>
                  <a:cubicBezTo>
                    <a:pt x="13964" y="20000"/>
                    <a:pt x="13907" y="20019"/>
                    <a:pt x="13861" y="20061"/>
                  </a:cubicBezTo>
                  <a:cubicBezTo>
                    <a:pt x="13796" y="20126"/>
                    <a:pt x="13796" y="20219"/>
                    <a:pt x="13805" y="20312"/>
                  </a:cubicBezTo>
                  <a:cubicBezTo>
                    <a:pt x="13824" y="20368"/>
                    <a:pt x="13880" y="20433"/>
                    <a:pt x="13955" y="20443"/>
                  </a:cubicBezTo>
                  <a:cubicBezTo>
                    <a:pt x="14029" y="20452"/>
                    <a:pt x="14085" y="20396"/>
                    <a:pt x="14141" y="20359"/>
                  </a:cubicBezTo>
                  <a:cubicBezTo>
                    <a:pt x="14159" y="20312"/>
                    <a:pt x="14141" y="20266"/>
                    <a:pt x="14169" y="20247"/>
                  </a:cubicBezTo>
                  <a:cubicBezTo>
                    <a:pt x="14216" y="20219"/>
                    <a:pt x="14234" y="20247"/>
                    <a:pt x="14262" y="20266"/>
                  </a:cubicBezTo>
                  <a:cubicBezTo>
                    <a:pt x="14346" y="20405"/>
                    <a:pt x="14337" y="20545"/>
                    <a:pt x="14271" y="20684"/>
                  </a:cubicBezTo>
                  <a:cubicBezTo>
                    <a:pt x="14169" y="20917"/>
                    <a:pt x="13908" y="20973"/>
                    <a:pt x="13675" y="20964"/>
                  </a:cubicBezTo>
                  <a:cubicBezTo>
                    <a:pt x="13535" y="21132"/>
                    <a:pt x="13535" y="21131"/>
                    <a:pt x="13535" y="21131"/>
                  </a:cubicBezTo>
                  <a:cubicBezTo>
                    <a:pt x="13544" y="21141"/>
                    <a:pt x="13544" y="21141"/>
                    <a:pt x="13544" y="21141"/>
                  </a:cubicBezTo>
                  <a:cubicBezTo>
                    <a:pt x="13721" y="21187"/>
                    <a:pt x="13899" y="21159"/>
                    <a:pt x="14057" y="21131"/>
                  </a:cubicBezTo>
                  <a:cubicBezTo>
                    <a:pt x="14216" y="21048"/>
                    <a:pt x="14383" y="20936"/>
                    <a:pt x="14476" y="20768"/>
                  </a:cubicBezTo>
                  <a:cubicBezTo>
                    <a:pt x="14579" y="20600"/>
                    <a:pt x="14560" y="20359"/>
                    <a:pt x="14467" y="20201"/>
                  </a:cubicBezTo>
                  <a:cubicBezTo>
                    <a:pt x="14411" y="20098"/>
                    <a:pt x="14317" y="20033"/>
                    <a:pt x="14206" y="20005"/>
                  </a:cubicBezTo>
                  <a:cubicBezTo>
                    <a:pt x="14145" y="19996"/>
                    <a:pt x="14083" y="19989"/>
                    <a:pt x="14023" y="19995"/>
                  </a:cubicBezTo>
                  <a:close/>
                  <a:moveTo>
                    <a:pt x="12850" y="20003"/>
                  </a:moveTo>
                  <a:cubicBezTo>
                    <a:pt x="12748" y="20031"/>
                    <a:pt x="12635" y="20041"/>
                    <a:pt x="12570" y="20144"/>
                  </a:cubicBezTo>
                  <a:cubicBezTo>
                    <a:pt x="12551" y="20191"/>
                    <a:pt x="12495" y="20247"/>
                    <a:pt x="12551" y="20285"/>
                  </a:cubicBezTo>
                  <a:cubicBezTo>
                    <a:pt x="12607" y="20266"/>
                    <a:pt x="12607" y="20201"/>
                    <a:pt x="12644" y="20173"/>
                  </a:cubicBezTo>
                  <a:cubicBezTo>
                    <a:pt x="12700" y="20069"/>
                    <a:pt x="12849" y="20144"/>
                    <a:pt x="12868" y="20031"/>
                  </a:cubicBezTo>
                  <a:cubicBezTo>
                    <a:pt x="12849" y="20003"/>
                    <a:pt x="12850" y="20003"/>
                    <a:pt x="12850" y="20003"/>
                  </a:cubicBezTo>
                  <a:close/>
                  <a:moveTo>
                    <a:pt x="8528" y="20024"/>
                  </a:moveTo>
                  <a:cubicBezTo>
                    <a:pt x="8472" y="20144"/>
                    <a:pt x="8669" y="20117"/>
                    <a:pt x="8707" y="20219"/>
                  </a:cubicBezTo>
                  <a:cubicBezTo>
                    <a:pt x="8744" y="20246"/>
                    <a:pt x="8716" y="20301"/>
                    <a:pt x="8763" y="20311"/>
                  </a:cubicBezTo>
                  <a:cubicBezTo>
                    <a:pt x="8791" y="20311"/>
                    <a:pt x="8800" y="20292"/>
                    <a:pt x="8809" y="20265"/>
                  </a:cubicBezTo>
                  <a:cubicBezTo>
                    <a:pt x="8762" y="20144"/>
                    <a:pt x="8659" y="20033"/>
                    <a:pt x="8528" y="20024"/>
                  </a:cubicBezTo>
                  <a:close/>
                  <a:moveTo>
                    <a:pt x="5785" y="20037"/>
                  </a:moveTo>
                  <a:cubicBezTo>
                    <a:pt x="5776" y="20039"/>
                    <a:pt x="5767" y="20048"/>
                    <a:pt x="5760" y="20069"/>
                  </a:cubicBezTo>
                  <a:cubicBezTo>
                    <a:pt x="5788" y="20124"/>
                    <a:pt x="5835" y="20144"/>
                    <a:pt x="5872" y="20171"/>
                  </a:cubicBezTo>
                  <a:cubicBezTo>
                    <a:pt x="6012" y="20255"/>
                    <a:pt x="6206" y="20208"/>
                    <a:pt x="6318" y="20124"/>
                  </a:cubicBezTo>
                  <a:cubicBezTo>
                    <a:pt x="6327" y="20087"/>
                    <a:pt x="6327" y="20088"/>
                    <a:pt x="6327" y="20088"/>
                  </a:cubicBezTo>
                  <a:cubicBezTo>
                    <a:pt x="6327" y="20069"/>
                    <a:pt x="6319" y="20059"/>
                    <a:pt x="6291" y="20059"/>
                  </a:cubicBezTo>
                  <a:cubicBezTo>
                    <a:pt x="6161" y="20124"/>
                    <a:pt x="6002" y="20171"/>
                    <a:pt x="5872" y="20088"/>
                  </a:cubicBezTo>
                  <a:cubicBezTo>
                    <a:pt x="5844" y="20088"/>
                    <a:pt x="5812" y="20030"/>
                    <a:pt x="5785" y="20037"/>
                  </a:cubicBezTo>
                  <a:close/>
                  <a:moveTo>
                    <a:pt x="15470" y="20088"/>
                  </a:moveTo>
                  <a:cubicBezTo>
                    <a:pt x="15359" y="20162"/>
                    <a:pt x="15219" y="20237"/>
                    <a:pt x="15080" y="20200"/>
                  </a:cubicBezTo>
                  <a:cubicBezTo>
                    <a:pt x="15006" y="20181"/>
                    <a:pt x="14996" y="20060"/>
                    <a:pt x="14913" y="20107"/>
                  </a:cubicBezTo>
                  <a:cubicBezTo>
                    <a:pt x="14903" y="20153"/>
                    <a:pt x="14950" y="20200"/>
                    <a:pt x="14987" y="20237"/>
                  </a:cubicBezTo>
                  <a:cubicBezTo>
                    <a:pt x="15043" y="20284"/>
                    <a:pt x="15127" y="20302"/>
                    <a:pt x="15201" y="20302"/>
                  </a:cubicBezTo>
                  <a:cubicBezTo>
                    <a:pt x="15340" y="20293"/>
                    <a:pt x="15470" y="20236"/>
                    <a:pt x="15545" y="20115"/>
                  </a:cubicBezTo>
                  <a:cubicBezTo>
                    <a:pt x="15535" y="20087"/>
                    <a:pt x="15508" y="20088"/>
                    <a:pt x="15470" y="20088"/>
                  </a:cubicBezTo>
                  <a:close/>
                  <a:moveTo>
                    <a:pt x="7982" y="20199"/>
                  </a:moveTo>
                  <a:cubicBezTo>
                    <a:pt x="7926" y="20245"/>
                    <a:pt x="7898" y="20337"/>
                    <a:pt x="7879" y="20412"/>
                  </a:cubicBezTo>
                  <a:cubicBezTo>
                    <a:pt x="7870" y="20635"/>
                    <a:pt x="7981" y="20859"/>
                    <a:pt x="8185" y="20933"/>
                  </a:cubicBezTo>
                  <a:cubicBezTo>
                    <a:pt x="8752" y="21129"/>
                    <a:pt x="9384" y="21185"/>
                    <a:pt x="9969" y="21241"/>
                  </a:cubicBezTo>
                  <a:cubicBezTo>
                    <a:pt x="10360" y="21269"/>
                    <a:pt x="10750" y="21288"/>
                    <a:pt x="11131" y="21269"/>
                  </a:cubicBezTo>
                  <a:cubicBezTo>
                    <a:pt x="11567" y="21241"/>
                    <a:pt x="12014" y="21222"/>
                    <a:pt x="12442" y="21129"/>
                  </a:cubicBezTo>
                  <a:cubicBezTo>
                    <a:pt x="12609" y="21120"/>
                    <a:pt x="12766" y="21073"/>
                    <a:pt x="12924" y="21026"/>
                  </a:cubicBezTo>
                  <a:cubicBezTo>
                    <a:pt x="13147" y="20915"/>
                    <a:pt x="13436" y="20691"/>
                    <a:pt x="13408" y="20403"/>
                  </a:cubicBezTo>
                  <a:cubicBezTo>
                    <a:pt x="13389" y="20347"/>
                    <a:pt x="13389" y="20263"/>
                    <a:pt x="13334" y="20245"/>
                  </a:cubicBezTo>
                  <a:cubicBezTo>
                    <a:pt x="13343" y="20412"/>
                    <a:pt x="13352" y="20627"/>
                    <a:pt x="13222" y="20739"/>
                  </a:cubicBezTo>
                  <a:cubicBezTo>
                    <a:pt x="13222" y="20757"/>
                    <a:pt x="13222" y="20756"/>
                    <a:pt x="13222" y="20756"/>
                  </a:cubicBezTo>
                  <a:cubicBezTo>
                    <a:pt x="12952" y="21008"/>
                    <a:pt x="12581" y="21008"/>
                    <a:pt x="12237" y="21074"/>
                  </a:cubicBezTo>
                  <a:cubicBezTo>
                    <a:pt x="12190" y="21102"/>
                    <a:pt x="12135" y="21055"/>
                    <a:pt x="12089" y="21092"/>
                  </a:cubicBezTo>
                  <a:cubicBezTo>
                    <a:pt x="11373" y="21195"/>
                    <a:pt x="10601" y="21213"/>
                    <a:pt x="9895" y="21148"/>
                  </a:cubicBezTo>
                  <a:cubicBezTo>
                    <a:pt x="9440" y="21101"/>
                    <a:pt x="9440" y="21102"/>
                    <a:pt x="9440" y="21102"/>
                  </a:cubicBezTo>
                  <a:cubicBezTo>
                    <a:pt x="9198" y="21065"/>
                    <a:pt x="8966" y="21046"/>
                    <a:pt x="8743" y="20990"/>
                  </a:cubicBezTo>
                  <a:cubicBezTo>
                    <a:pt x="8548" y="20981"/>
                    <a:pt x="8390" y="20887"/>
                    <a:pt x="8204" y="20859"/>
                  </a:cubicBezTo>
                  <a:cubicBezTo>
                    <a:pt x="8074" y="20794"/>
                    <a:pt x="7963" y="20645"/>
                    <a:pt x="7935" y="20505"/>
                  </a:cubicBezTo>
                  <a:cubicBezTo>
                    <a:pt x="7935" y="20393"/>
                    <a:pt x="8065" y="20310"/>
                    <a:pt x="7982" y="20199"/>
                  </a:cubicBezTo>
                  <a:close/>
                  <a:moveTo>
                    <a:pt x="10265" y="20230"/>
                  </a:moveTo>
                  <a:cubicBezTo>
                    <a:pt x="9967" y="20296"/>
                    <a:pt x="9995" y="20612"/>
                    <a:pt x="9912" y="20816"/>
                  </a:cubicBezTo>
                  <a:cubicBezTo>
                    <a:pt x="9902" y="20891"/>
                    <a:pt x="9819" y="20928"/>
                    <a:pt x="9847" y="21003"/>
                  </a:cubicBezTo>
                  <a:cubicBezTo>
                    <a:pt x="9949" y="20984"/>
                    <a:pt x="10088" y="21040"/>
                    <a:pt x="10162" y="20919"/>
                  </a:cubicBezTo>
                  <a:cubicBezTo>
                    <a:pt x="10227" y="20910"/>
                    <a:pt x="10340" y="20929"/>
                    <a:pt x="10395" y="20864"/>
                  </a:cubicBezTo>
                  <a:cubicBezTo>
                    <a:pt x="10321" y="20696"/>
                    <a:pt x="10320" y="20695"/>
                    <a:pt x="10320" y="20695"/>
                  </a:cubicBezTo>
                  <a:cubicBezTo>
                    <a:pt x="10301" y="20658"/>
                    <a:pt x="10311" y="20603"/>
                    <a:pt x="10274" y="20565"/>
                  </a:cubicBezTo>
                  <a:cubicBezTo>
                    <a:pt x="10256" y="20528"/>
                    <a:pt x="10219" y="20575"/>
                    <a:pt x="10209" y="20594"/>
                  </a:cubicBezTo>
                  <a:cubicBezTo>
                    <a:pt x="10135" y="20659"/>
                    <a:pt x="10265" y="20733"/>
                    <a:pt x="10191" y="20770"/>
                  </a:cubicBezTo>
                  <a:cubicBezTo>
                    <a:pt x="10153" y="20780"/>
                    <a:pt x="10126" y="20732"/>
                    <a:pt x="10107" y="20704"/>
                  </a:cubicBezTo>
                  <a:cubicBezTo>
                    <a:pt x="10079" y="20630"/>
                    <a:pt x="10116" y="20547"/>
                    <a:pt x="10181" y="20491"/>
                  </a:cubicBezTo>
                  <a:cubicBezTo>
                    <a:pt x="10321" y="20491"/>
                    <a:pt x="10302" y="20323"/>
                    <a:pt x="10395" y="20257"/>
                  </a:cubicBezTo>
                  <a:cubicBezTo>
                    <a:pt x="10381" y="20234"/>
                    <a:pt x="10360" y="20230"/>
                    <a:pt x="10336" y="20230"/>
                  </a:cubicBezTo>
                  <a:cubicBezTo>
                    <a:pt x="10313" y="20230"/>
                    <a:pt x="10288" y="20235"/>
                    <a:pt x="10265" y="20230"/>
                  </a:cubicBezTo>
                  <a:close/>
                  <a:moveTo>
                    <a:pt x="10732" y="20246"/>
                  </a:moveTo>
                  <a:cubicBezTo>
                    <a:pt x="10667" y="20274"/>
                    <a:pt x="10574" y="20311"/>
                    <a:pt x="10584" y="20404"/>
                  </a:cubicBezTo>
                  <a:cubicBezTo>
                    <a:pt x="10584" y="20460"/>
                    <a:pt x="10629" y="20497"/>
                    <a:pt x="10685" y="20506"/>
                  </a:cubicBezTo>
                  <a:cubicBezTo>
                    <a:pt x="10713" y="20497"/>
                    <a:pt x="10731" y="20460"/>
                    <a:pt x="10768" y="20460"/>
                  </a:cubicBezTo>
                  <a:cubicBezTo>
                    <a:pt x="10778" y="20470"/>
                    <a:pt x="10787" y="20478"/>
                    <a:pt x="10787" y="20506"/>
                  </a:cubicBezTo>
                  <a:cubicBezTo>
                    <a:pt x="10759" y="20553"/>
                    <a:pt x="10685" y="20553"/>
                    <a:pt x="10648" y="20581"/>
                  </a:cubicBezTo>
                  <a:cubicBezTo>
                    <a:pt x="10537" y="20525"/>
                    <a:pt x="10537" y="20525"/>
                    <a:pt x="10537" y="20525"/>
                  </a:cubicBezTo>
                  <a:cubicBezTo>
                    <a:pt x="10490" y="20469"/>
                    <a:pt x="10491" y="20385"/>
                    <a:pt x="10500" y="20311"/>
                  </a:cubicBezTo>
                  <a:cubicBezTo>
                    <a:pt x="10472" y="20301"/>
                    <a:pt x="10443" y="20320"/>
                    <a:pt x="10425" y="20348"/>
                  </a:cubicBezTo>
                  <a:cubicBezTo>
                    <a:pt x="10369" y="20432"/>
                    <a:pt x="10361" y="20535"/>
                    <a:pt x="10398" y="20628"/>
                  </a:cubicBezTo>
                  <a:cubicBezTo>
                    <a:pt x="10463" y="20674"/>
                    <a:pt x="10425" y="20766"/>
                    <a:pt x="10508" y="20804"/>
                  </a:cubicBezTo>
                  <a:cubicBezTo>
                    <a:pt x="10555" y="20859"/>
                    <a:pt x="10620" y="20962"/>
                    <a:pt x="10694" y="20962"/>
                  </a:cubicBezTo>
                  <a:cubicBezTo>
                    <a:pt x="10787" y="20887"/>
                    <a:pt x="10889" y="20804"/>
                    <a:pt x="10926" y="20693"/>
                  </a:cubicBezTo>
                  <a:cubicBezTo>
                    <a:pt x="10963" y="20553"/>
                    <a:pt x="11010" y="20395"/>
                    <a:pt x="10890" y="20293"/>
                  </a:cubicBezTo>
                  <a:cubicBezTo>
                    <a:pt x="10834" y="20274"/>
                    <a:pt x="10788" y="20246"/>
                    <a:pt x="10732" y="20246"/>
                  </a:cubicBezTo>
                  <a:close/>
                  <a:moveTo>
                    <a:pt x="11031" y="20247"/>
                  </a:moveTo>
                  <a:cubicBezTo>
                    <a:pt x="11016" y="20249"/>
                    <a:pt x="11002" y="20255"/>
                    <a:pt x="10991" y="20267"/>
                  </a:cubicBezTo>
                  <a:cubicBezTo>
                    <a:pt x="11028" y="20341"/>
                    <a:pt x="11047" y="20406"/>
                    <a:pt x="11047" y="20480"/>
                  </a:cubicBezTo>
                  <a:cubicBezTo>
                    <a:pt x="11066" y="20527"/>
                    <a:pt x="11111" y="20517"/>
                    <a:pt x="11148" y="20517"/>
                  </a:cubicBezTo>
                  <a:cubicBezTo>
                    <a:pt x="11213" y="20526"/>
                    <a:pt x="11270" y="20583"/>
                    <a:pt x="11270" y="20648"/>
                  </a:cubicBezTo>
                  <a:cubicBezTo>
                    <a:pt x="11260" y="20685"/>
                    <a:pt x="11259" y="20750"/>
                    <a:pt x="11213" y="20741"/>
                  </a:cubicBezTo>
                  <a:cubicBezTo>
                    <a:pt x="11195" y="20732"/>
                    <a:pt x="11205" y="20703"/>
                    <a:pt x="11205" y="20694"/>
                  </a:cubicBezTo>
                  <a:cubicBezTo>
                    <a:pt x="11186" y="20647"/>
                    <a:pt x="11149" y="20591"/>
                    <a:pt x="11093" y="20601"/>
                  </a:cubicBezTo>
                  <a:cubicBezTo>
                    <a:pt x="11019" y="20601"/>
                    <a:pt x="11010" y="20704"/>
                    <a:pt x="10964" y="20750"/>
                  </a:cubicBezTo>
                  <a:cubicBezTo>
                    <a:pt x="10945" y="20806"/>
                    <a:pt x="10963" y="20862"/>
                    <a:pt x="11000" y="20918"/>
                  </a:cubicBezTo>
                  <a:cubicBezTo>
                    <a:pt x="11093" y="20983"/>
                    <a:pt x="11186" y="20955"/>
                    <a:pt x="11279" y="20918"/>
                  </a:cubicBezTo>
                  <a:cubicBezTo>
                    <a:pt x="11372" y="20964"/>
                    <a:pt x="11472" y="21001"/>
                    <a:pt x="11574" y="20973"/>
                  </a:cubicBezTo>
                  <a:cubicBezTo>
                    <a:pt x="11611" y="20945"/>
                    <a:pt x="11566" y="20918"/>
                    <a:pt x="11547" y="20890"/>
                  </a:cubicBezTo>
                  <a:cubicBezTo>
                    <a:pt x="11464" y="20666"/>
                    <a:pt x="11380" y="20415"/>
                    <a:pt x="11167" y="20285"/>
                  </a:cubicBezTo>
                  <a:cubicBezTo>
                    <a:pt x="11126" y="20271"/>
                    <a:pt x="11074" y="20241"/>
                    <a:pt x="11031" y="20247"/>
                  </a:cubicBezTo>
                  <a:close/>
                  <a:moveTo>
                    <a:pt x="14216" y="20377"/>
                  </a:moveTo>
                  <a:cubicBezTo>
                    <a:pt x="14151" y="20414"/>
                    <a:pt x="14161" y="20516"/>
                    <a:pt x="14151" y="20581"/>
                  </a:cubicBezTo>
                  <a:cubicBezTo>
                    <a:pt x="14077" y="20702"/>
                    <a:pt x="13947" y="20804"/>
                    <a:pt x="13798" y="20776"/>
                  </a:cubicBezTo>
                  <a:cubicBezTo>
                    <a:pt x="13771" y="20795"/>
                    <a:pt x="13751" y="20832"/>
                    <a:pt x="13751" y="20860"/>
                  </a:cubicBezTo>
                  <a:cubicBezTo>
                    <a:pt x="13816" y="20897"/>
                    <a:pt x="13882" y="20842"/>
                    <a:pt x="13956" y="20860"/>
                  </a:cubicBezTo>
                  <a:cubicBezTo>
                    <a:pt x="14095" y="20832"/>
                    <a:pt x="14198" y="20692"/>
                    <a:pt x="14244" y="20571"/>
                  </a:cubicBezTo>
                  <a:cubicBezTo>
                    <a:pt x="14263" y="20515"/>
                    <a:pt x="14263" y="20414"/>
                    <a:pt x="14216" y="20377"/>
                  </a:cubicBezTo>
                  <a:close/>
                  <a:moveTo>
                    <a:pt x="7137" y="20385"/>
                  </a:moveTo>
                  <a:cubicBezTo>
                    <a:pt x="7081" y="20469"/>
                    <a:pt x="7128" y="20581"/>
                    <a:pt x="7184" y="20656"/>
                  </a:cubicBezTo>
                  <a:cubicBezTo>
                    <a:pt x="7277" y="20740"/>
                    <a:pt x="7397" y="20806"/>
                    <a:pt x="7526" y="20768"/>
                  </a:cubicBezTo>
                  <a:cubicBezTo>
                    <a:pt x="7545" y="20759"/>
                    <a:pt x="7545" y="20741"/>
                    <a:pt x="7536" y="20722"/>
                  </a:cubicBezTo>
                  <a:cubicBezTo>
                    <a:pt x="7499" y="20694"/>
                    <a:pt x="7434" y="20694"/>
                    <a:pt x="7388" y="20713"/>
                  </a:cubicBezTo>
                  <a:cubicBezTo>
                    <a:pt x="7239" y="20675"/>
                    <a:pt x="7165" y="20516"/>
                    <a:pt x="7137" y="20385"/>
                  </a:cubicBezTo>
                  <a:close/>
                  <a:moveTo>
                    <a:pt x="6635" y="20398"/>
                  </a:moveTo>
                  <a:cubicBezTo>
                    <a:pt x="6597" y="20443"/>
                    <a:pt x="6493" y="20489"/>
                    <a:pt x="6578" y="20544"/>
                  </a:cubicBezTo>
                  <a:cubicBezTo>
                    <a:pt x="6606" y="20544"/>
                    <a:pt x="6644" y="20580"/>
                    <a:pt x="6672" y="20552"/>
                  </a:cubicBezTo>
                  <a:cubicBezTo>
                    <a:pt x="6653" y="20507"/>
                    <a:pt x="6701" y="20407"/>
                    <a:pt x="6635" y="20398"/>
                  </a:cubicBezTo>
                  <a:close/>
                  <a:moveTo>
                    <a:pt x="14623" y="20398"/>
                  </a:moveTo>
                  <a:cubicBezTo>
                    <a:pt x="14623" y="20462"/>
                    <a:pt x="14596" y="20507"/>
                    <a:pt x="14623" y="20571"/>
                  </a:cubicBezTo>
                  <a:cubicBezTo>
                    <a:pt x="14669" y="20571"/>
                    <a:pt x="14669" y="20571"/>
                    <a:pt x="14669" y="20571"/>
                  </a:cubicBezTo>
                  <a:cubicBezTo>
                    <a:pt x="14706" y="20562"/>
                    <a:pt x="14761" y="20553"/>
                    <a:pt x="14761" y="20498"/>
                  </a:cubicBezTo>
                  <a:cubicBezTo>
                    <a:pt x="14697" y="20480"/>
                    <a:pt x="14678" y="20407"/>
                    <a:pt x="14623" y="20398"/>
                  </a:cubicBezTo>
                  <a:close/>
                  <a:moveTo>
                    <a:pt x="9825" y="20411"/>
                  </a:moveTo>
                  <a:cubicBezTo>
                    <a:pt x="9793" y="20407"/>
                    <a:pt x="9763" y="20408"/>
                    <a:pt x="9735" y="20417"/>
                  </a:cubicBezTo>
                  <a:cubicBezTo>
                    <a:pt x="9707" y="20481"/>
                    <a:pt x="9642" y="20527"/>
                    <a:pt x="9623" y="20582"/>
                  </a:cubicBezTo>
                  <a:cubicBezTo>
                    <a:pt x="9661" y="20637"/>
                    <a:pt x="9763" y="20636"/>
                    <a:pt x="9828" y="20609"/>
                  </a:cubicBezTo>
                  <a:cubicBezTo>
                    <a:pt x="9912" y="20591"/>
                    <a:pt x="9903" y="20508"/>
                    <a:pt x="9940" y="20453"/>
                  </a:cubicBezTo>
                  <a:cubicBezTo>
                    <a:pt x="9921" y="20426"/>
                    <a:pt x="9921" y="20425"/>
                    <a:pt x="9921" y="20425"/>
                  </a:cubicBezTo>
                  <a:cubicBezTo>
                    <a:pt x="9889" y="20420"/>
                    <a:pt x="9856" y="20414"/>
                    <a:pt x="9825" y="20411"/>
                  </a:cubicBezTo>
                  <a:close/>
                  <a:moveTo>
                    <a:pt x="11741" y="20462"/>
                  </a:moveTo>
                  <a:cubicBezTo>
                    <a:pt x="11669" y="20455"/>
                    <a:pt x="11573" y="20512"/>
                    <a:pt x="11491" y="20489"/>
                  </a:cubicBezTo>
                  <a:cubicBezTo>
                    <a:pt x="11481" y="20535"/>
                    <a:pt x="11510" y="20581"/>
                    <a:pt x="11547" y="20609"/>
                  </a:cubicBezTo>
                  <a:cubicBezTo>
                    <a:pt x="11631" y="20637"/>
                    <a:pt x="11771" y="20608"/>
                    <a:pt x="11837" y="20571"/>
                  </a:cubicBezTo>
                  <a:cubicBezTo>
                    <a:pt x="11819" y="20491"/>
                    <a:pt x="11785" y="20465"/>
                    <a:pt x="11741" y="20462"/>
                  </a:cubicBezTo>
                  <a:close/>
                  <a:moveTo>
                    <a:pt x="14866" y="20545"/>
                  </a:moveTo>
                  <a:cubicBezTo>
                    <a:pt x="14782" y="20629"/>
                    <a:pt x="14681" y="20639"/>
                    <a:pt x="14579" y="20676"/>
                  </a:cubicBezTo>
                  <a:cubicBezTo>
                    <a:pt x="14569" y="20723"/>
                    <a:pt x="14522" y="20788"/>
                    <a:pt x="14541" y="20844"/>
                  </a:cubicBezTo>
                  <a:cubicBezTo>
                    <a:pt x="14717" y="20862"/>
                    <a:pt x="14885" y="20806"/>
                    <a:pt x="14996" y="20648"/>
                  </a:cubicBezTo>
                  <a:cubicBezTo>
                    <a:pt x="15043" y="20555"/>
                    <a:pt x="14912" y="20583"/>
                    <a:pt x="14866" y="20545"/>
                  </a:cubicBezTo>
                  <a:close/>
                  <a:moveTo>
                    <a:pt x="6422" y="20555"/>
                  </a:moveTo>
                  <a:cubicBezTo>
                    <a:pt x="6384" y="20582"/>
                    <a:pt x="6319" y="20555"/>
                    <a:pt x="6319" y="20610"/>
                  </a:cubicBezTo>
                  <a:cubicBezTo>
                    <a:pt x="6366" y="20684"/>
                    <a:pt x="6421" y="20748"/>
                    <a:pt x="6486" y="20794"/>
                  </a:cubicBezTo>
                  <a:cubicBezTo>
                    <a:pt x="6579" y="20812"/>
                    <a:pt x="6672" y="20840"/>
                    <a:pt x="6765" y="20804"/>
                  </a:cubicBezTo>
                  <a:cubicBezTo>
                    <a:pt x="6765" y="20675"/>
                    <a:pt x="6626" y="20675"/>
                    <a:pt x="6543" y="20638"/>
                  </a:cubicBezTo>
                  <a:cubicBezTo>
                    <a:pt x="6487" y="20629"/>
                    <a:pt x="6487" y="20536"/>
                    <a:pt x="6422" y="20555"/>
                  </a:cubicBezTo>
                  <a:close/>
                  <a:moveTo>
                    <a:pt x="12069" y="20636"/>
                  </a:moveTo>
                  <a:cubicBezTo>
                    <a:pt x="11976" y="20673"/>
                    <a:pt x="11975" y="20767"/>
                    <a:pt x="11957" y="20832"/>
                  </a:cubicBezTo>
                  <a:cubicBezTo>
                    <a:pt x="11892" y="20860"/>
                    <a:pt x="11827" y="20804"/>
                    <a:pt x="11761" y="20786"/>
                  </a:cubicBezTo>
                  <a:cubicBezTo>
                    <a:pt x="11696" y="20767"/>
                    <a:pt x="11669" y="20673"/>
                    <a:pt x="11594" y="20720"/>
                  </a:cubicBezTo>
                  <a:cubicBezTo>
                    <a:pt x="11594" y="20785"/>
                    <a:pt x="11603" y="20860"/>
                    <a:pt x="11669" y="20916"/>
                  </a:cubicBezTo>
                  <a:cubicBezTo>
                    <a:pt x="11780" y="21018"/>
                    <a:pt x="12013" y="21028"/>
                    <a:pt x="12162" y="20953"/>
                  </a:cubicBezTo>
                  <a:cubicBezTo>
                    <a:pt x="12189" y="20897"/>
                    <a:pt x="12227" y="20822"/>
                    <a:pt x="12209" y="20748"/>
                  </a:cubicBezTo>
                  <a:cubicBezTo>
                    <a:pt x="12190" y="20692"/>
                    <a:pt x="12134" y="20636"/>
                    <a:pt x="12069" y="20636"/>
                  </a:cubicBezTo>
                  <a:close/>
                  <a:moveTo>
                    <a:pt x="9327" y="20655"/>
                  </a:moveTo>
                  <a:cubicBezTo>
                    <a:pt x="9280" y="20674"/>
                    <a:pt x="9234" y="20664"/>
                    <a:pt x="9215" y="20701"/>
                  </a:cubicBezTo>
                  <a:cubicBezTo>
                    <a:pt x="9215" y="20748"/>
                    <a:pt x="9178" y="20804"/>
                    <a:pt x="9206" y="20860"/>
                  </a:cubicBezTo>
                  <a:cubicBezTo>
                    <a:pt x="9280" y="20972"/>
                    <a:pt x="9420" y="21018"/>
                    <a:pt x="9560" y="21018"/>
                  </a:cubicBezTo>
                  <a:cubicBezTo>
                    <a:pt x="9634" y="21018"/>
                    <a:pt x="9690" y="20990"/>
                    <a:pt x="9736" y="20934"/>
                  </a:cubicBezTo>
                  <a:cubicBezTo>
                    <a:pt x="9820" y="20906"/>
                    <a:pt x="9848" y="20794"/>
                    <a:pt x="9858" y="20701"/>
                  </a:cubicBezTo>
                  <a:cubicBezTo>
                    <a:pt x="9774" y="20692"/>
                    <a:pt x="9774" y="20691"/>
                    <a:pt x="9774" y="20691"/>
                  </a:cubicBezTo>
                  <a:cubicBezTo>
                    <a:pt x="9737" y="20710"/>
                    <a:pt x="9690" y="20720"/>
                    <a:pt x="9690" y="20767"/>
                  </a:cubicBezTo>
                  <a:cubicBezTo>
                    <a:pt x="9644" y="20851"/>
                    <a:pt x="9560" y="20860"/>
                    <a:pt x="9486" y="20860"/>
                  </a:cubicBezTo>
                  <a:cubicBezTo>
                    <a:pt x="9421" y="20860"/>
                    <a:pt x="9392" y="20804"/>
                    <a:pt x="9420" y="20739"/>
                  </a:cubicBezTo>
                  <a:cubicBezTo>
                    <a:pt x="9383" y="20701"/>
                    <a:pt x="9373" y="20646"/>
                    <a:pt x="9327" y="20655"/>
                  </a:cubicBezTo>
                  <a:close/>
                </a:path>
              </a:pathLst>
            </a:custGeom>
            <a:solidFill>
              <a:srgbClr val="53301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latin typeface="等线"/>
                  <a:ea typeface="等线"/>
                  <a:cs typeface="等线"/>
                  <a:sym typeface="等线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5500926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nimBg="1" advAuto="0"/>
      <p:bldP spid="365" grpId="0" animBg="1" advAuto="0"/>
      <p:bldP spid="370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00688" y="3135933"/>
            <a:ext cx="13541652" cy="6365253"/>
          </a:xfrm>
          <a:prstGeom prst="rect">
            <a:avLst/>
          </a:prstGeom>
          <a:ln w="9525">
            <a:noFill/>
          </a:ln>
          <a:effectLst/>
        </p:spPr>
        <p:txBody>
          <a:bodyPr wrap="square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zh-CN" sz="4400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《</a:t>
            </a:r>
            <a:r>
              <a:rPr lang="zh-CN" altLang="en-US" sz="4400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电子签名法</a:t>
            </a:r>
            <a:r>
              <a:rPr lang="en-US" altLang="zh-CN" sz="4400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》</a:t>
            </a:r>
          </a:p>
          <a:p>
            <a:pPr>
              <a:lnSpc>
                <a:spcPct val="200000"/>
              </a:lnSpc>
            </a:pPr>
            <a:r>
              <a:rPr lang="en-US" altLang="zh-CN" sz="3200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2015</a:t>
            </a:r>
            <a:r>
              <a:rPr lang="zh-CN" altLang="en-US" sz="3200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修订版</a:t>
            </a:r>
            <a:endParaRPr lang="en-US" altLang="zh-CN" sz="3200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3600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（一）电子签名制作数据用于电子签名时，属于电子签名人专有；</a:t>
            </a:r>
            <a:endParaRPr lang="en-US" altLang="zh-CN" sz="3600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3600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（二）签署时电子签名制作数据仅由电子签名人控制；</a:t>
            </a:r>
            <a:endParaRPr lang="en-US" altLang="zh-CN" sz="3600" dirty="0">
              <a:solidFill>
                <a:srgbClr val="6D4D3C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3600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（三）签署后对电子签名的任何改动能够被发现；</a:t>
            </a:r>
            <a:br>
              <a:rPr lang="zh-CN" altLang="en-US" sz="3600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</a:br>
            <a:r>
              <a:rPr lang="zh-CN" altLang="en-US" sz="3600" dirty="0">
                <a:solidFill>
                  <a:srgbClr val="6D4D3C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（四）签署后对数据电文内容和形式的任何改动能够被发现。</a:t>
            </a:r>
          </a:p>
        </p:txBody>
      </p:sp>
    </p:spTree>
    <p:extLst>
      <p:ext uri="{BB962C8B-B14F-4D97-AF65-F5344CB8AC3E}">
        <p14:creationId xmlns:p14="http://schemas.microsoft.com/office/powerpoint/2010/main" val="9855618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roup 466"/>
          <p:cNvGrpSpPr/>
          <p:nvPr/>
        </p:nvGrpSpPr>
        <p:grpSpPr>
          <a:xfrm>
            <a:off x="10779393" y="4111514"/>
            <a:ext cx="2824402" cy="5491113"/>
            <a:chOff x="0" y="0"/>
            <a:chExt cx="2824400" cy="5491112"/>
          </a:xfrm>
        </p:grpSpPr>
        <p:sp>
          <p:nvSpPr>
            <p:cNvPr id="459" name="Shape 459"/>
            <p:cNvSpPr/>
            <p:nvPr/>
          </p:nvSpPr>
          <p:spPr>
            <a:xfrm>
              <a:off x="14559" y="14559"/>
              <a:ext cx="2796094" cy="5463853"/>
            </a:xfrm>
            <a:prstGeom prst="rect">
              <a:avLst/>
            </a:prstGeom>
            <a:gradFill flip="none" rotWithShape="1">
              <a:gsLst>
                <a:gs pos="0">
                  <a:srgbClr val="EEEEEF"/>
                </a:gs>
                <a:gs pos="49738">
                  <a:srgbClr val="E1D8CB"/>
                </a:gs>
                <a:gs pos="100000">
                  <a:srgbClr val="D3C2A7"/>
                </a:gs>
              </a:gsLst>
              <a:path path="shape">
                <a:fillToRect l="50075" t="49999" r="49924" b="50000"/>
              </a:path>
            </a:gradFill>
            <a:ln w="381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60" name="背景.png"/>
            <p:cNvPicPr>
              <a:picLocks/>
            </p:cNvPicPr>
            <p:nvPr/>
          </p:nvPicPr>
          <p:blipFill>
            <a:blip r:embed="rId2">
              <a:extLst/>
            </a:blip>
            <a:srcRect l="57429" t="28918" r="30947" b="32357"/>
            <a:stretch>
              <a:fillRect/>
            </a:stretch>
          </p:blipFill>
          <p:spPr>
            <a:xfrm>
              <a:off x="109863" y="109053"/>
              <a:ext cx="2605593" cy="5275011"/>
            </a:xfrm>
            <a:prstGeom prst="rect">
              <a:avLst/>
            </a:prstGeom>
            <a:ln w="19050" cap="flat">
              <a:solidFill>
                <a:srgbClr val="AC957B"/>
              </a:solidFill>
              <a:prstDash val="solid"/>
              <a:miter lim="400000"/>
            </a:ln>
            <a:effectLst/>
          </p:spPr>
        </p:pic>
        <p:pic>
          <p:nvPicPr>
            <p:cNvPr id="461" name="背景.png"/>
            <p:cNvPicPr>
              <a:picLocks/>
            </p:cNvPicPr>
            <p:nvPr/>
          </p:nvPicPr>
          <p:blipFill>
            <a:blip r:embed="rId2">
              <a:extLst/>
            </a:blip>
            <a:srcRect l="57429" t="28918" r="30947" b="32357"/>
            <a:stretch>
              <a:fillRect/>
            </a:stretch>
          </p:blipFill>
          <p:spPr>
            <a:xfrm>
              <a:off x="236863" y="236847"/>
              <a:ext cx="2351595" cy="5019353"/>
            </a:xfrm>
            <a:prstGeom prst="rect">
              <a:avLst/>
            </a:prstGeom>
            <a:ln w="12700" cap="flat">
              <a:solidFill>
                <a:srgbClr val="AC957B">
                  <a:alpha val="70412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462" name="Shape 462"/>
            <p:cNvSpPr/>
            <p:nvPr/>
          </p:nvSpPr>
          <p:spPr>
            <a:xfrm flipV="1">
              <a:off x="2585155" y="0"/>
              <a:ext cx="239246" cy="239246"/>
            </a:xfrm>
            <a:prstGeom prst="line">
              <a:avLst/>
            </a:prstGeom>
            <a:noFill/>
            <a:ln w="127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 flipH="1" flipV="1">
              <a:off x="-1" y="-1"/>
              <a:ext cx="239247" cy="239247"/>
            </a:xfrm>
            <a:prstGeom prst="line">
              <a:avLst/>
            </a:prstGeom>
            <a:noFill/>
            <a:ln w="127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2585155" y="5251866"/>
              <a:ext cx="239246" cy="239246"/>
            </a:xfrm>
            <a:prstGeom prst="line">
              <a:avLst/>
            </a:prstGeom>
            <a:noFill/>
            <a:ln w="127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 flipH="1">
              <a:off x="-1" y="5251866"/>
              <a:ext cx="239247" cy="239247"/>
            </a:xfrm>
            <a:prstGeom prst="line">
              <a:avLst/>
            </a:prstGeom>
            <a:noFill/>
            <a:ln w="127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467" name="Shape 467"/>
          <p:cNvSpPr/>
          <p:nvPr/>
        </p:nvSpPr>
        <p:spPr>
          <a:xfrm>
            <a:off x="11601398" y="4255689"/>
            <a:ext cx="1181203" cy="5180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300">
                <a:solidFill>
                  <a:srgbClr val="6D4E3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66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合作与探索</a:t>
            </a:r>
            <a:endParaRPr sz="6600" dirty="0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grpSp>
        <p:nvGrpSpPr>
          <p:cNvPr id="471" name="Group 471"/>
          <p:cNvGrpSpPr/>
          <p:nvPr/>
        </p:nvGrpSpPr>
        <p:grpSpPr>
          <a:xfrm>
            <a:off x="10189034" y="7504858"/>
            <a:ext cx="1209840" cy="1397001"/>
            <a:chOff x="93581" y="0"/>
            <a:chExt cx="1209838" cy="1397000"/>
          </a:xfrm>
        </p:grpSpPr>
        <p:sp>
          <p:nvSpPr>
            <p:cNvPr id="468" name="Shape 468"/>
            <p:cNvSpPr/>
            <p:nvPr/>
          </p:nvSpPr>
          <p:spPr>
            <a:xfrm>
              <a:off x="93581" y="0"/>
              <a:ext cx="1209838" cy="1397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AF293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48573" y="63500"/>
              <a:ext cx="1099854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AF2931"/>
            </a:solidFill>
            <a:ln w="190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98364" y="108596"/>
              <a:ext cx="1000272" cy="1179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叁</a:t>
              </a:r>
              <a:endParaRPr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261184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DEDED"/>
            </a:gs>
            <a:gs pos="46797">
              <a:srgbClr val="EEE8DF"/>
            </a:gs>
            <a:gs pos="100000">
              <a:srgbClr val="EEE4D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71"/>
          <p:cNvGrpSpPr/>
          <p:nvPr/>
        </p:nvGrpSpPr>
        <p:grpSpPr>
          <a:xfrm>
            <a:off x="9531672" y="4465981"/>
            <a:ext cx="2421789" cy="2796437"/>
            <a:chOff x="93581" y="0"/>
            <a:chExt cx="1209838" cy="1397000"/>
          </a:xfrm>
        </p:grpSpPr>
        <p:sp>
          <p:nvSpPr>
            <p:cNvPr id="13" name="Shape 468"/>
            <p:cNvSpPr/>
            <p:nvPr/>
          </p:nvSpPr>
          <p:spPr>
            <a:xfrm>
              <a:off x="93581" y="0"/>
              <a:ext cx="1209838" cy="1397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AF293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 469"/>
            <p:cNvSpPr/>
            <p:nvPr/>
          </p:nvSpPr>
          <p:spPr>
            <a:xfrm>
              <a:off x="148573" y="63500"/>
              <a:ext cx="1099854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AF2931"/>
            </a:solidFill>
            <a:ln w="190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Shape 470"/>
            <p:cNvSpPr/>
            <p:nvPr/>
          </p:nvSpPr>
          <p:spPr>
            <a:xfrm>
              <a:off x="145259" y="38494"/>
              <a:ext cx="1106481" cy="13200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sz="220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合</a:t>
              </a:r>
              <a:endParaRPr sz="220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</p:grpSp>
      <p:grpSp>
        <p:nvGrpSpPr>
          <p:cNvPr id="21" name="Group 471"/>
          <p:cNvGrpSpPr/>
          <p:nvPr/>
        </p:nvGrpSpPr>
        <p:grpSpPr>
          <a:xfrm>
            <a:off x="12231759" y="4450943"/>
            <a:ext cx="2434812" cy="2811475"/>
            <a:chOff x="93581" y="0"/>
            <a:chExt cx="1209838" cy="1397000"/>
          </a:xfrm>
        </p:grpSpPr>
        <p:sp>
          <p:nvSpPr>
            <p:cNvPr id="22" name="Shape 468"/>
            <p:cNvSpPr/>
            <p:nvPr/>
          </p:nvSpPr>
          <p:spPr>
            <a:xfrm>
              <a:off x="93581" y="0"/>
              <a:ext cx="1209838" cy="1397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AF293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" name="Shape 469"/>
            <p:cNvSpPr/>
            <p:nvPr/>
          </p:nvSpPr>
          <p:spPr>
            <a:xfrm>
              <a:off x="148573" y="63500"/>
              <a:ext cx="1099854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AF2931"/>
            </a:solidFill>
            <a:ln w="190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" name="Shape 470"/>
            <p:cNvSpPr/>
            <p:nvPr/>
          </p:nvSpPr>
          <p:spPr>
            <a:xfrm>
              <a:off x="145259" y="38494"/>
              <a:ext cx="1106481" cy="13200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sz="220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作</a:t>
              </a:r>
              <a:endParaRPr sz="220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085" y="5894667"/>
            <a:ext cx="6725758" cy="24721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226" y="5894667"/>
            <a:ext cx="6725763" cy="247217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760765" y="6340801"/>
            <a:ext cx="268839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9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9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9165" y="5894667"/>
            <a:ext cx="6746820" cy="247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273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7 3.7037E-6 L 1.04167E-7 -0.214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40741E-6 L -2.5E-6 -0.2134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29167E-7 -1.66667E-6 L -0.18867 -1.66667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DEDED"/>
            </a:gs>
            <a:gs pos="46797">
              <a:srgbClr val="EEE8DF"/>
            </a:gs>
            <a:gs pos="100000">
              <a:srgbClr val="EEE4D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 txBox="1">
            <a:spLocks/>
          </p:cNvSpPr>
          <p:nvPr/>
        </p:nvSpPr>
        <p:spPr>
          <a:xfrm>
            <a:off x="1546045" y="4959335"/>
            <a:ext cx="8639955" cy="7418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571500" indent="-57150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 + .NET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，流畅的区块链开发环境。跨平台的运行能力，跨平台的开发环境</a:t>
            </a:r>
            <a:b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小蚁（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C#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开发）已经可以运行在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上，未来支持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macOS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endParaRPr lang="fr-FR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支持多种开发语言</a:t>
            </a:r>
            <a:b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加入对专用的区块链技术语言的支持，如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Solidity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，简化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Dapp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应用开发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即可以支持客户端开发，也可支持服务端和云端应用开发。顺畅的跨团队协作能力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324" y="643010"/>
            <a:ext cx="11725143" cy="617885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2787" y="1512896"/>
            <a:ext cx="1374117" cy="19194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67" y="6159794"/>
            <a:ext cx="8539985" cy="6517539"/>
          </a:xfrm>
          <a:prstGeom prst="rect">
            <a:avLst/>
          </a:prstGeom>
        </p:spPr>
      </p:pic>
      <p:grpSp>
        <p:nvGrpSpPr>
          <p:cNvPr id="12" name="Group 471"/>
          <p:cNvGrpSpPr/>
          <p:nvPr/>
        </p:nvGrpSpPr>
        <p:grpSpPr>
          <a:xfrm>
            <a:off x="1441263" y="1052935"/>
            <a:ext cx="1209840" cy="1397001"/>
            <a:chOff x="93581" y="0"/>
            <a:chExt cx="1209838" cy="1397000"/>
          </a:xfrm>
        </p:grpSpPr>
        <p:sp>
          <p:nvSpPr>
            <p:cNvPr id="13" name="Shape 468"/>
            <p:cNvSpPr/>
            <p:nvPr/>
          </p:nvSpPr>
          <p:spPr>
            <a:xfrm>
              <a:off x="93581" y="0"/>
              <a:ext cx="1209838" cy="1397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AF293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 469"/>
            <p:cNvSpPr/>
            <p:nvPr/>
          </p:nvSpPr>
          <p:spPr>
            <a:xfrm>
              <a:off x="148573" y="63500"/>
              <a:ext cx="1099854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AF2931"/>
            </a:solidFill>
            <a:ln w="190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Shape 470"/>
            <p:cNvSpPr/>
            <p:nvPr/>
          </p:nvSpPr>
          <p:spPr>
            <a:xfrm>
              <a:off x="378701" y="108596"/>
              <a:ext cx="639597" cy="1179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altLang="zh-CN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1</a:t>
              </a:r>
              <a:endParaRPr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890876" y="1084586"/>
            <a:ext cx="41174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Helvetica Light"/>
              </a:rPr>
              <a:t>开发</a:t>
            </a:r>
            <a:endParaRPr kumimoji="0" lang="en-US" altLang="zh-CN" sz="8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方正苏新诗柳楷简体" panose="02000000000000000000" pitchFamily="2" charset="-122"/>
              <a:ea typeface="方正苏新诗柳楷简体" panose="02000000000000000000" pitchFamily="2" charset="-122"/>
              <a:sym typeface="Helvetica Ligh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44167" y="2661818"/>
            <a:ext cx="8574157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Helvetica Light"/>
              </a:rPr>
              <a:t>小蚁使用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Helvetica Light"/>
              </a:rPr>
              <a:t>VS</a:t>
            </a:r>
            <a:r>
              <a:rPr lang="en-US" altLang="zh-CN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/.NET </a:t>
            </a:r>
            <a:r>
              <a:rPr lang="zh-CN" altLang="en-US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开发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方正苏新诗柳楷简体" panose="02000000000000000000" pitchFamily="2" charset="-122"/>
              <a:ea typeface="方正苏新诗柳楷简体" panose="02000000000000000000" pitchFamily="2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52045508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DEDED"/>
            </a:gs>
            <a:gs pos="46797">
              <a:srgbClr val="EEE8DF"/>
            </a:gs>
            <a:gs pos="100000">
              <a:srgbClr val="EEE4D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 descr="屏幕快照 2016-05-11 下午10.09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444" y="860963"/>
            <a:ext cx="13851511" cy="7844680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96255" y="4832994"/>
            <a:ext cx="7729561" cy="7915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571500" indent="-57150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微软提供支撑区块链运行的完整平台</a:t>
            </a:r>
            <a:b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小蚁区块链的</a:t>
            </a:r>
            <a:r>
              <a:rPr lang="en-US" altLang="zh-CN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testnet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已经部署在了微软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云之上</a:t>
            </a:r>
            <a:endParaRPr lang="fr-FR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微软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Asure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云上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BaaS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服务已经包含了数十个区块链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虚机中的容器每个虚机可以支持更多隔离的应用，增加整体密度，减少成本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多种云计算平台统一管理</a:t>
            </a:r>
            <a:endParaRPr lang="fr-FR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471"/>
          <p:cNvGrpSpPr/>
          <p:nvPr/>
        </p:nvGrpSpPr>
        <p:grpSpPr>
          <a:xfrm>
            <a:off x="1441263" y="1052935"/>
            <a:ext cx="1209840" cy="1397001"/>
            <a:chOff x="93581" y="0"/>
            <a:chExt cx="1209838" cy="1397000"/>
          </a:xfrm>
        </p:grpSpPr>
        <p:sp>
          <p:nvSpPr>
            <p:cNvPr id="13" name="Shape 468"/>
            <p:cNvSpPr/>
            <p:nvPr/>
          </p:nvSpPr>
          <p:spPr>
            <a:xfrm>
              <a:off x="93581" y="0"/>
              <a:ext cx="1209838" cy="1397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AF293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 469"/>
            <p:cNvSpPr/>
            <p:nvPr/>
          </p:nvSpPr>
          <p:spPr>
            <a:xfrm>
              <a:off x="148573" y="63500"/>
              <a:ext cx="1099854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AF2931"/>
            </a:solidFill>
            <a:ln w="190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Shape 470"/>
            <p:cNvSpPr/>
            <p:nvPr/>
          </p:nvSpPr>
          <p:spPr>
            <a:xfrm>
              <a:off x="378701" y="108596"/>
              <a:ext cx="639597" cy="1179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altLang="zh-CN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2</a:t>
              </a:r>
              <a:endParaRPr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890876" y="1084586"/>
            <a:ext cx="41174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8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Helvetica Light"/>
              </a:rPr>
              <a:t>部署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1763741" y="9153837"/>
            <a:ext cx="11295575" cy="4007721"/>
            <a:chOff x="11500525" y="7531324"/>
            <a:chExt cx="11295575" cy="4007721"/>
          </a:xfrm>
        </p:grpSpPr>
        <p:sp>
          <p:nvSpPr>
            <p:cNvPr id="46" name="Rectangle 5"/>
            <p:cNvSpPr/>
            <p:nvPr/>
          </p:nvSpPr>
          <p:spPr bwMode="auto">
            <a:xfrm>
              <a:off x="11500525" y="7531324"/>
              <a:ext cx="11295575" cy="2684881"/>
            </a:xfrm>
            <a:prstGeom prst="rect">
              <a:avLst/>
            </a:prstGeom>
            <a:solidFill>
              <a:schemeClr val="bg1"/>
            </a:solidFill>
            <a:ln w="38100" cap="sq" cmpd="sng" algn="ctr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7" name="Picture 9"/>
            <p:cNvPicPr>
              <a:picLocks noChangeAspect="1"/>
            </p:cNvPicPr>
            <p:nvPr/>
          </p:nvPicPr>
          <p:blipFill rotWithShape="1">
            <a:blip r:embed="rId3"/>
            <a:srcRect l="12259" t="13091" r="69908" b="78832"/>
            <a:stretch/>
          </p:blipFill>
          <p:spPr>
            <a:xfrm>
              <a:off x="15496710" y="8547753"/>
              <a:ext cx="2980908" cy="724333"/>
            </a:xfrm>
            <a:prstGeom prst="rect">
              <a:avLst/>
            </a:prstGeom>
          </p:spPr>
        </p:pic>
        <p:pic>
          <p:nvPicPr>
            <p:cNvPr id="48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77636" y="9473586"/>
              <a:ext cx="1470794" cy="309641"/>
            </a:xfrm>
            <a:prstGeom prst="rect">
              <a:avLst/>
            </a:prstGeom>
          </p:spPr>
        </p:pic>
        <p:pic>
          <p:nvPicPr>
            <p:cNvPr id="49" name="Picture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" t="-1906" r="99" b="13437"/>
            <a:stretch/>
          </p:blipFill>
          <p:spPr>
            <a:xfrm>
              <a:off x="21278000" y="7722095"/>
              <a:ext cx="1186272" cy="1200065"/>
            </a:xfrm>
            <a:prstGeom prst="rect">
              <a:avLst/>
            </a:prstGeom>
          </p:spPr>
        </p:pic>
        <p:cxnSp>
          <p:nvCxnSpPr>
            <p:cNvPr id="50" name="Straight Connector 14"/>
            <p:cNvCxnSpPr/>
            <p:nvPr/>
          </p:nvCxnSpPr>
          <p:spPr>
            <a:xfrm>
              <a:off x="11500525" y="10996334"/>
              <a:ext cx="11294953" cy="0"/>
            </a:xfrm>
            <a:prstGeom prst="line">
              <a:avLst/>
            </a:prstGeom>
            <a:ln w="317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7"/>
            <p:cNvCxnSpPr/>
            <p:nvPr/>
          </p:nvCxnSpPr>
          <p:spPr>
            <a:xfrm flipV="1">
              <a:off x="11500525" y="10485226"/>
              <a:ext cx="0" cy="531714"/>
            </a:xfrm>
            <a:prstGeom prst="line">
              <a:avLst/>
            </a:prstGeom>
            <a:ln w="317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18"/>
            <p:cNvCxnSpPr/>
            <p:nvPr/>
          </p:nvCxnSpPr>
          <p:spPr>
            <a:xfrm flipV="1">
              <a:off x="22796100" y="10485226"/>
              <a:ext cx="0" cy="531714"/>
            </a:xfrm>
            <a:prstGeom prst="line">
              <a:avLst/>
            </a:prstGeom>
            <a:ln w="317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35308" y="8579181"/>
              <a:ext cx="566663" cy="599003"/>
            </a:xfrm>
            <a:prstGeom prst="rect">
              <a:avLst/>
            </a:prstGeom>
          </p:spPr>
        </p:pic>
        <p:pic>
          <p:nvPicPr>
            <p:cNvPr id="54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13921" y="8754629"/>
              <a:ext cx="1010711" cy="310580"/>
            </a:xfrm>
            <a:prstGeom prst="rect">
              <a:avLst/>
            </a:prstGeom>
          </p:spPr>
        </p:pic>
        <p:pic>
          <p:nvPicPr>
            <p:cNvPr id="55" name="Picture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24973" y="9456543"/>
              <a:ext cx="1143824" cy="457135"/>
            </a:xfrm>
            <a:prstGeom prst="rect">
              <a:avLst/>
            </a:prstGeom>
          </p:spPr>
        </p:pic>
        <p:pic>
          <p:nvPicPr>
            <p:cNvPr id="56" name="Picture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069927" y="8781755"/>
              <a:ext cx="1247809" cy="203762"/>
            </a:xfrm>
            <a:prstGeom prst="rect">
              <a:avLst/>
            </a:prstGeom>
          </p:spPr>
        </p:pic>
        <p:pic>
          <p:nvPicPr>
            <p:cNvPr id="57" name="Picture 2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243804" y="9496751"/>
              <a:ext cx="935856" cy="241368"/>
            </a:xfrm>
            <a:prstGeom prst="rect">
              <a:avLst/>
            </a:prstGeom>
          </p:spPr>
        </p:pic>
        <p:pic>
          <p:nvPicPr>
            <p:cNvPr id="58" name="Picture 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487030" y="9415866"/>
              <a:ext cx="943060" cy="329137"/>
            </a:xfrm>
            <a:prstGeom prst="rect">
              <a:avLst/>
            </a:prstGeom>
          </p:spPr>
        </p:pic>
        <p:pic>
          <p:nvPicPr>
            <p:cNvPr id="59" name="Picture 2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540444" y="9518695"/>
              <a:ext cx="1650016" cy="219425"/>
            </a:xfrm>
            <a:prstGeom prst="rect">
              <a:avLst/>
            </a:prstGeom>
          </p:spPr>
        </p:pic>
        <p:pic>
          <p:nvPicPr>
            <p:cNvPr id="60" name="Picture 2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636632" y="8527698"/>
              <a:ext cx="375438" cy="639989"/>
            </a:xfrm>
            <a:prstGeom prst="rect">
              <a:avLst/>
            </a:prstGeom>
          </p:spPr>
        </p:pic>
        <p:pic>
          <p:nvPicPr>
            <p:cNvPr id="61" name="Picture 2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787073" y="7742091"/>
              <a:ext cx="519921" cy="547063"/>
            </a:xfrm>
            <a:prstGeom prst="rect">
              <a:avLst/>
            </a:prstGeom>
          </p:spPr>
        </p:pic>
        <p:pic>
          <p:nvPicPr>
            <p:cNvPr id="62" name="Picture 2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743865" y="8611811"/>
              <a:ext cx="614157" cy="639989"/>
            </a:xfrm>
            <a:prstGeom prst="rect">
              <a:avLst/>
            </a:prstGeom>
          </p:spPr>
        </p:pic>
        <p:pic>
          <p:nvPicPr>
            <p:cNvPr id="63" name="Picture 3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4976790" y="7919760"/>
              <a:ext cx="1039840" cy="328817"/>
            </a:xfrm>
            <a:prstGeom prst="rect">
              <a:avLst/>
            </a:prstGeom>
          </p:spPr>
        </p:pic>
        <p:pic>
          <p:nvPicPr>
            <p:cNvPr id="64" name="Picture 3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380799" y="7856139"/>
              <a:ext cx="1975380" cy="365708"/>
            </a:xfrm>
            <a:prstGeom prst="rect">
              <a:avLst/>
            </a:prstGeom>
          </p:spPr>
        </p:pic>
        <p:pic>
          <p:nvPicPr>
            <p:cNvPr id="65" name="Picture 33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3528226" y="7817602"/>
              <a:ext cx="1177100" cy="548562"/>
            </a:xfrm>
            <a:prstGeom prst="rect">
              <a:avLst/>
            </a:prstGeom>
          </p:spPr>
        </p:pic>
        <p:pic>
          <p:nvPicPr>
            <p:cNvPr id="66" name="Picture 3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2511803" y="8581647"/>
              <a:ext cx="1629558" cy="731417"/>
            </a:xfrm>
            <a:prstGeom prst="rect">
              <a:avLst/>
            </a:prstGeom>
          </p:spPr>
        </p:pic>
        <p:pic>
          <p:nvPicPr>
            <p:cNvPr id="67" name="Picture 35"/>
            <p:cNvPicPr>
              <a:picLocks noChangeAspect="1"/>
            </p:cNvPicPr>
            <p:nvPr/>
          </p:nvPicPr>
          <p:blipFill rotWithShape="1">
            <a:blip r:embed="rId2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3936" b="18037"/>
            <a:stretch/>
          </p:blipFill>
          <p:spPr>
            <a:xfrm>
              <a:off x="18554555" y="7649915"/>
              <a:ext cx="1983243" cy="731417"/>
            </a:xfrm>
            <a:prstGeom prst="rect">
              <a:avLst/>
            </a:prstGeom>
          </p:spPr>
        </p:pic>
        <p:pic>
          <p:nvPicPr>
            <p:cNvPr id="68" name="Picture 36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29356" y="9560664"/>
              <a:ext cx="1034371" cy="194190"/>
            </a:xfrm>
            <a:prstGeom prst="rect">
              <a:avLst/>
            </a:prstGeom>
          </p:spPr>
        </p:pic>
        <p:pic>
          <p:nvPicPr>
            <p:cNvPr id="69" name="Picture 37"/>
            <p:cNvPicPr>
              <a:picLocks noChangeAspect="1"/>
            </p:cNvPicPr>
            <p:nvPr/>
          </p:nvPicPr>
          <p:blipFill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6029" y="7847854"/>
              <a:ext cx="1351792" cy="488060"/>
            </a:xfrm>
            <a:prstGeom prst="rect">
              <a:avLst/>
            </a:prstGeom>
          </p:spPr>
        </p:pic>
        <p:pic>
          <p:nvPicPr>
            <p:cNvPr id="70" name="Picture 38"/>
            <p:cNvPicPr>
              <a:picLocks noChangeAspect="1"/>
            </p:cNvPicPr>
            <p:nvPr/>
          </p:nvPicPr>
          <p:blipFill rotWithShape="1"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006" r="60066" b="30490"/>
            <a:stretch/>
          </p:blipFill>
          <p:spPr>
            <a:xfrm>
              <a:off x="21163839" y="9456543"/>
              <a:ext cx="1386853" cy="427499"/>
            </a:xfrm>
            <a:prstGeom prst="rect">
              <a:avLst/>
            </a:prstGeom>
          </p:spPr>
        </p:pic>
        <p:sp>
          <p:nvSpPr>
            <p:cNvPr id="71" name="Oval 11"/>
            <p:cNvSpPr/>
            <p:nvPr/>
          </p:nvSpPr>
          <p:spPr bwMode="auto">
            <a:xfrm>
              <a:off x="16368873" y="10822524"/>
              <a:ext cx="606364" cy="606364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72" name="Oval 39"/>
            <p:cNvSpPr/>
            <p:nvPr/>
          </p:nvSpPr>
          <p:spPr bwMode="auto">
            <a:xfrm>
              <a:off x="16745463" y="10324746"/>
              <a:ext cx="907888" cy="907888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73" name="Oval 40"/>
            <p:cNvSpPr/>
            <p:nvPr/>
          </p:nvSpPr>
          <p:spPr bwMode="auto">
            <a:xfrm>
              <a:off x="17197005" y="10685411"/>
              <a:ext cx="753166" cy="753166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74" name="Rectangle 6"/>
            <p:cNvSpPr/>
            <p:nvPr/>
          </p:nvSpPr>
          <p:spPr>
            <a:xfrm>
              <a:off x="16500539" y="10881183"/>
              <a:ext cx="1295547" cy="5268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 defTabSz="91375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itchFamily="34" charset="0"/>
                </a:rPr>
                <a:t>Azure</a:t>
              </a:r>
            </a:p>
          </p:txBody>
        </p:sp>
        <p:sp>
          <p:nvSpPr>
            <p:cNvPr id="75" name="Freeform 5"/>
            <p:cNvSpPr>
              <a:spLocks noEditPoints="1"/>
            </p:cNvSpPr>
            <p:nvPr/>
          </p:nvSpPr>
          <p:spPr bwMode="auto">
            <a:xfrm>
              <a:off x="16271528" y="10300604"/>
              <a:ext cx="1784607" cy="1238441"/>
            </a:xfrm>
            <a:custGeom>
              <a:avLst/>
              <a:gdLst>
                <a:gd name="T0" fmla="*/ 28 w 128"/>
                <a:gd name="T1" fmla="*/ 88 h 88"/>
                <a:gd name="T2" fmla="*/ 94 w 128"/>
                <a:gd name="T3" fmla="*/ 88 h 88"/>
                <a:gd name="T4" fmla="*/ 128 w 128"/>
                <a:gd name="T5" fmla="*/ 54 h 88"/>
                <a:gd name="T6" fmla="*/ 96 w 128"/>
                <a:gd name="T7" fmla="*/ 20 h 88"/>
                <a:gd name="T8" fmla="*/ 64 w 128"/>
                <a:gd name="T9" fmla="*/ 0 h 88"/>
                <a:gd name="T10" fmla="*/ 28 w 128"/>
                <a:gd name="T11" fmla="*/ 32 h 88"/>
                <a:gd name="T12" fmla="*/ 28 w 128"/>
                <a:gd name="T13" fmla="*/ 32 h 88"/>
                <a:gd name="T14" fmla="*/ 0 w 128"/>
                <a:gd name="T15" fmla="*/ 60 h 88"/>
                <a:gd name="T16" fmla="*/ 28 w 128"/>
                <a:gd name="T17" fmla="*/ 88 h 88"/>
                <a:gd name="T18" fmla="*/ 28 w 128"/>
                <a:gd name="T19" fmla="*/ 40 h 88"/>
                <a:gd name="T20" fmla="*/ 31 w 128"/>
                <a:gd name="T21" fmla="*/ 40 h 88"/>
                <a:gd name="T22" fmla="*/ 36 w 128"/>
                <a:gd name="T23" fmla="*/ 41 h 88"/>
                <a:gd name="T24" fmla="*/ 36 w 128"/>
                <a:gd name="T25" fmla="*/ 36 h 88"/>
                <a:gd name="T26" fmla="*/ 64 w 128"/>
                <a:gd name="T27" fmla="*/ 8 h 88"/>
                <a:gd name="T28" fmla="*/ 90 w 128"/>
                <a:gd name="T29" fmla="*/ 26 h 88"/>
                <a:gd name="T30" fmla="*/ 91 w 128"/>
                <a:gd name="T31" fmla="*/ 28 h 88"/>
                <a:gd name="T32" fmla="*/ 94 w 128"/>
                <a:gd name="T33" fmla="*/ 28 h 88"/>
                <a:gd name="T34" fmla="*/ 120 w 128"/>
                <a:gd name="T35" fmla="*/ 54 h 88"/>
                <a:gd name="T36" fmla="*/ 94 w 128"/>
                <a:gd name="T37" fmla="*/ 80 h 88"/>
                <a:gd name="T38" fmla="*/ 28 w 128"/>
                <a:gd name="T39" fmla="*/ 80 h 88"/>
                <a:gd name="T40" fmla="*/ 8 w 128"/>
                <a:gd name="T41" fmla="*/ 60 h 88"/>
                <a:gd name="T42" fmla="*/ 28 w 128"/>
                <a:gd name="T43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88">
                  <a:moveTo>
                    <a:pt x="28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113" y="88"/>
                    <a:pt x="128" y="73"/>
                    <a:pt x="128" y="54"/>
                  </a:cubicBezTo>
                  <a:cubicBezTo>
                    <a:pt x="128" y="36"/>
                    <a:pt x="114" y="21"/>
                    <a:pt x="96" y="20"/>
                  </a:cubicBezTo>
                  <a:cubicBezTo>
                    <a:pt x="90" y="8"/>
                    <a:pt x="78" y="0"/>
                    <a:pt x="64" y="0"/>
                  </a:cubicBezTo>
                  <a:cubicBezTo>
                    <a:pt x="46" y="0"/>
                    <a:pt x="30" y="14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3" y="32"/>
                    <a:pt x="0" y="45"/>
                    <a:pt x="0" y="60"/>
                  </a:cubicBezTo>
                  <a:cubicBezTo>
                    <a:pt x="0" y="75"/>
                    <a:pt x="13" y="88"/>
                    <a:pt x="28" y="88"/>
                  </a:cubicBezTo>
                  <a:close/>
                  <a:moveTo>
                    <a:pt x="28" y="40"/>
                  </a:moveTo>
                  <a:cubicBezTo>
                    <a:pt x="29" y="40"/>
                    <a:pt x="30" y="40"/>
                    <a:pt x="31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1"/>
                    <a:pt x="49" y="8"/>
                    <a:pt x="64" y="8"/>
                  </a:cubicBezTo>
                  <a:cubicBezTo>
                    <a:pt x="75" y="8"/>
                    <a:pt x="86" y="15"/>
                    <a:pt x="90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108" y="28"/>
                    <a:pt x="120" y="40"/>
                    <a:pt x="120" y="54"/>
                  </a:cubicBezTo>
                  <a:cubicBezTo>
                    <a:pt x="120" y="68"/>
                    <a:pt x="108" y="80"/>
                    <a:pt x="9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17" y="80"/>
                    <a:pt x="8" y="71"/>
                    <a:pt x="8" y="60"/>
                  </a:cubicBezTo>
                  <a:cubicBezTo>
                    <a:pt x="8" y="49"/>
                    <a:pt x="17" y="40"/>
                    <a:pt x="28" y="4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TextBox 42"/>
            <p:cNvSpPr txBox="1"/>
            <p:nvPr/>
          </p:nvSpPr>
          <p:spPr>
            <a:xfrm>
              <a:off x="11913175" y="10278890"/>
              <a:ext cx="4241339" cy="66982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zh-CN" altLang="en-US" sz="2745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每天都在不断扩展的生态</a:t>
              </a:r>
              <a:endParaRPr lang="en-US" sz="274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8" name="图片 7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386" y="9609699"/>
            <a:ext cx="1259183" cy="175887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938518" y="2656473"/>
            <a:ext cx="628729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小蚁已经部署在</a:t>
            </a:r>
            <a:r>
              <a:rPr lang="en-US" altLang="zh-CN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Azure</a:t>
            </a:r>
            <a:endParaRPr lang="zh-CN" altLang="en-US" dirty="0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6236012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DEDED"/>
            </a:gs>
            <a:gs pos="46797">
              <a:srgbClr val="EEE8DF"/>
            </a:gs>
            <a:gs pos="100000">
              <a:srgbClr val="EEE4D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 txBox="1">
            <a:spLocks/>
          </p:cNvSpPr>
          <p:nvPr/>
        </p:nvSpPr>
        <p:spPr>
          <a:xfrm>
            <a:off x="1496255" y="4986308"/>
            <a:ext cx="8639955" cy="6632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571500" indent="-57150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合同的签署双方可以通过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Office 365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进行远程协作，拟定双方认可的合同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小蚁将开发可以嵌入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Office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的加载项。通过这些加载项，用户可以对合同进行电子签名</a:t>
            </a:r>
            <a:endParaRPr lang="fr-FR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完成电子签名后，合同将被保存在小蚁区块链上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对于结构化的模板合同，小蚁将可以对财、物进行无风险的交收，完成交易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471"/>
          <p:cNvGrpSpPr/>
          <p:nvPr/>
        </p:nvGrpSpPr>
        <p:grpSpPr>
          <a:xfrm>
            <a:off x="1441263" y="1052935"/>
            <a:ext cx="1209840" cy="1397001"/>
            <a:chOff x="93581" y="0"/>
            <a:chExt cx="1209838" cy="1397000"/>
          </a:xfrm>
        </p:grpSpPr>
        <p:sp>
          <p:nvSpPr>
            <p:cNvPr id="13" name="Shape 468"/>
            <p:cNvSpPr/>
            <p:nvPr/>
          </p:nvSpPr>
          <p:spPr>
            <a:xfrm>
              <a:off x="93581" y="0"/>
              <a:ext cx="1209838" cy="1397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AF293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 469"/>
            <p:cNvSpPr/>
            <p:nvPr/>
          </p:nvSpPr>
          <p:spPr>
            <a:xfrm>
              <a:off x="148573" y="63500"/>
              <a:ext cx="1099854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AF2931"/>
            </a:solidFill>
            <a:ln w="190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Shape 470"/>
            <p:cNvSpPr/>
            <p:nvPr/>
          </p:nvSpPr>
          <p:spPr>
            <a:xfrm>
              <a:off x="378701" y="108596"/>
              <a:ext cx="639597" cy="1179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altLang="zh-CN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3</a:t>
              </a:r>
              <a:endParaRPr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890876" y="1084586"/>
            <a:ext cx="41174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80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协作</a:t>
            </a:r>
            <a:endParaRPr kumimoji="0" lang="zh-CN" altLang="en-US" sz="8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方正苏新诗柳楷简体" panose="02000000000000000000" pitchFamily="2" charset="-122"/>
              <a:ea typeface="方正苏新诗柳楷简体" panose="02000000000000000000" pitchFamily="2" charset="-122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8749" y="951803"/>
            <a:ext cx="10977923" cy="54544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008" y="5829048"/>
            <a:ext cx="7945622" cy="7267927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515" y="10912202"/>
            <a:ext cx="1012274" cy="1413982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2890876" y="2449936"/>
            <a:ext cx="780534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小蚁区块链将嵌入</a:t>
            </a:r>
            <a:r>
              <a:rPr lang="en-US" altLang="zh-CN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Office</a:t>
            </a:r>
            <a:r>
              <a:rPr lang="zh-CN" altLang="en-US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1469862142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DEDED"/>
            </a:gs>
            <a:gs pos="46797">
              <a:srgbClr val="EEE8DF"/>
            </a:gs>
            <a:gs pos="100000">
              <a:srgbClr val="EEE4D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 txBox="1">
            <a:spLocks/>
          </p:cNvSpPr>
          <p:nvPr/>
        </p:nvSpPr>
        <p:spPr>
          <a:xfrm>
            <a:off x="993896" y="5148298"/>
            <a:ext cx="9236782" cy="585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571500" indent="-57150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在中国，电子签名的有效性需要符合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电子签名法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的四点要求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微软认知服务中的人脸识别、声波识别结合数字签名后可以实现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电子签名法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规定的“可靠的电子签名”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文本分析、语音识别、语言理解、视频检测、知识搜索等人工智能将被结合到区块链和智能合约技术中</a:t>
            </a:r>
            <a:endParaRPr lang="fr-FR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471"/>
          <p:cNvGrpSpPr/>
          <p:nvPr/>
        </p:nvGrpSpPr>
        <p:grpSpPr>
          <a:xfrm>
            <a:off x="1441263" y="1052935"/>
            <a:ext cx="1209840" cy="1397001"/>
            <a:chOff x="93581" y="0"/>
            <a:chExt cx="1209838" cy="1397000"/>
          </a:xfrm>
        </p:grpSpPr>
        <p:sp>
          <p:nvSpPr>
            <p:cNvPr id="13" name="Shape 468"/>
            <p:cNvSpPr/>
            <p:nvPr/>
          </p:nvSpPr>
          <p:spPr>
            <a:xfrm>
              <a:off x="93581" y="0"/>
              <a:ext cx="1209838" cy="1397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AF293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 469"/>
            <p:cNvSpPr/>
            <p:nvPr/>
          </p:nvSpPr>
          <p:spPr>
            <a:xfrm>
              <a:off x="148573" y="63500"/>
              <a:ext cx="1099854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AF2931"/>
            </a:solidFill>
            <a:ln w="190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Shape 470"/>
            <p:cNvSpPr/>
            <p:nvPr/>
          </p:nvSpPr>
          <p:spPr>
            <a:xfrm>
              <a:off x="378701" y="108596"/>
              <a:ext cx="639597" cy="1179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altLang="zh-CN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4</a:t>
              </a:r>
              <a:endParaRPr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890875" y="1084586"/>
            <a:ext cx="7949403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80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认知与人工智能</a:t>
            </a:r>
            <a:endParaRPr kumimoji="0" lang="zh-CN" altLang="en-US" sz="8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方正苏新诗柳楷简体" panose="02000000000000000000" pitchFamily="2" charset="-122"/>
              <a:ea typeface="方正苏新诗柳楷简体" panose="02000000000000000000" pitchFamily="2" charset="-122"/>
              <a:sym typeface="Helvetica Ligh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086" y="786019"/>
            <a:ext cx="9925050" cy="6648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086" y="7434469"/>
            <a:ext cx="9928349" cy="5526157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652" y="7776762"/>
            <a:ext cx="950052" cy="132706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90876" y="2449936"/>
            <a:ext cx="83920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小蚁的电子签名将使用微软认知服务</a:t>
            </a:r>
            <a:endParaRPr lang="en-US" altLang="zh-CN" sz="4000" dirty="0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6731234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DEDED"/>
            </a:gs>
            <a:gs pos="46797">
              <a:srgbClr val="EEE8DF"/>
            </a:gs>
            <a:gs pos="100000">
              <a:srgbClr val="EEE4D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71"/>
          <p:cNvGrpSpPr/>
          <p:nvPr/>
        </p:nvGrpSpPr>
        <p:grpSpPr>
          <a:xfrm>
            <a:off x="1441263" y="1052935"/>
            <a:ext cx="1209840" cy="1397001"/>
            <a:chOff x="93581" y="0"/>
            <a:chExt cx="1209838" cy="1397000"/>
          </a:xfrm>
        </p:grpSpPr>
        <p:sp>
          <p:nvSpPr>
            <p:cNvPr id="13" name="Shape 468"/>
            <p:cNvSpPr/>
            <p:nvPr/>
          </p:nvSpPr>
          <p:spPr>
            <a:xfrm>
              <a:off x="93581" y="0"/>
              <a:ext cx="1209838" cy="1397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AF293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 469"/>
            <p:cNvSpPr/>
            <p:nvPr/>
          </p:nvSpPr>
          <p:spPr>
            <a:xfrm>
              <a:off x="148573" y="63500"/>
              <a:ext cx="1099854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AF2931"/>
            </a:solidFill>
            <a:ln w="190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Shape 470"/>
            <p:cNvSpPr/>
            <p:nvPr/>
          </p:nvSpPr>
          <p:spPr>
            <a:xfrm>
              <a:off x="378701" y="108596"/>
              <a:ext cx="639597" cy="1179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altLang="zh-CN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5</a:t>
              </a:r>
              <a:endParaRPr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890875" y="1084586"/>
            <a:ext cx="1420332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80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微软眼中基于云服务的</a:t>
            </a:r>
            <a:r>
              <a:rPr lang="en-US" altLang="zh-CN" sz="80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BaaS</a:t>
            </a:r>
            <a:endParaRPr kumimoji="0" lang="zh-CN" altLang="en-US" sz="8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方正苏新诗柳楷简体" panose="02000000000000000000" pitchFamily="2" charset="-122"/>
              <a:ea typeface="方正苏新诗柳楷简体" panose="02000000000000000000" pitchFamily="2" charset="-122"/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7" y="3212977"/>
            <a:ext cx="22123278" cy="910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61901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oup 321"/>
          <p:cNvGrpSpPr/>
          <p:nvPr/>
        </p:nvGrpSpPr>
        <p:grpSpPr>
          <a:xfrm>
            <a:off x="10779393" y="4111514"/>
            <a:ext cx="2824402" cy="5491113"/>
            <a:chOff x="0" y="0"/>
            <a:chExt cx="2824400" cy="5491112"/>
          </a:xfrm>
        </p:grpSpPr>
        <p:sp>
          <p:nvSpPr>
            <p:cNvPr id="314" name="Shape 314"/>
            <p:cNvSpPr/>
            <p:nvPr/>
          </p:nvSpPr>
          <p:spPr>
            <a:xfrm>
              <a:off x="14559" y="14559"/>
              <a:ext cx="2796094" cy="5463853"/>
            </a:xfrm>
            <a:prstGeom prst="rect">
              <a:avLst/>
            </a:prstGeom>
            <a:gradFill flip="none" rotWithShape="1">
              <a:gsLst>
                <a:gs pos="0">
                  <a:srgbClr val="EEEEEF"/>
                </a:gs>
                <a:gs pos="49738">
                  <a:srgbClr val="E1D8CB"/>
                </a:gs>
                <a:gs pos="100000">
                  <a:srgbClr val="D3C2A7"/>
                </a:gs>
              </a:gsLst>
              <a:path path="shape">
                <a:fillToRect l="50075" t="49999" r="49924" b="50000"/>
              </a:path>
            </a:gradFill>
            <a:ln w="381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15" name="背景.png"/>
            <p:cNvPicPr>
              <a:picLocks/>
            </p:cNvPicPr>
            <p:nvPr/>
          </p:nvPicPr>
          <p:blipFill>
            <a:blip r:embed="rId2">
              <a:extLst/>
            </a:blip>
            <a:srcRect l="57429" t="28918" r="30947" b="32357"/>
            <a:stretch>
              <a:fillRect/>
            </a:stretch>
          </p:blipFill>
          <p:spPr>
            <a:xfrm>
              <a:off x="109863" y="109053"/>
              <a:ext cx="2605593" cy="5275011"/>
            </a:xfrm>
            <a:prstGeom prst="rect">
              <a:avLst/>
            </a:prstGeom>
            <a:ln w="19050" cap="flat">
              <a:solidFill>
                <a:srgbClr val="AC957B"/>
              </a:solidFill>
              <a:prstDash val="solid"/>
              <a:miter lim="400000"/>
            </a:ln>
            <a:effectLst/>
          </p:spPr>
        </p:pic>
        <p:pic>
          <p:nvPicPr>
            <p:cNvPr id="316" name="背景.png"/>
            <p:cNvPicPr>
              <a:picLocks/>
            </p:cNvPicPr>
            <p:nvPr/>
          </p:nvPicPr>
          <p:blipFill>
            <a:blip r:embed="rId2">
              <a:extLst/>
            </a:blip>
            <a:srcRect l="57429" t="28918" r="30947" b="32357"/>
            <a:stretch>
              <a:fillRect/>
            </a:stretch>
          </p:blipFill>
          <p:spPr>
            <a:xfrm>
              <a:off x="236863" y="236847"/>
              <a:ext cx="2351595" cy="5019353"/>
            </a:xfrm>
            <a:prstGeom prst="rect">
              <a:avLst/>
            </a:prstGeom>
            <a:ln w="12700" cap="flat">
              <a:solidFill>
                <a:srgbClr val="AC957B">
                  <a:alpha val="70412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317" name="Shape 317"/>
            <p:cNvSpPr/>
            <p:nvPr/>
          </p:nvSpPr>
          <p:spPr>
            <a:xfrm flipV="1">
              <a:off x="2585155" y="0"/>
              <a:ext cx="239246" cy="239246"/>
            </a:xfrm>
            <a:prstGeom prst="line">
              <a:avLst/>
            </a:prstGeom>
            <a:noFill/>
            <a:ln w="127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 flipH="1" flipV="1">
              <a:off x="-1" y="-1"/>
              <a:ext cx="239247" cy="239247"/>
            </a:xfrm>
            <a:prstGeom prst="line">
              <a:avLst/>
            </a:prstGeom>
            <a:noFill/>
            <a:ln w="127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585155" y="5251866"/>
              <a:ext cx="239246" cy="239246"/>
            </a:xfrm>
            <a:prstGeom prst="line">
              <a:avLst/>
            </a:prstGeom>
            <a:noFill/>
            <a:ln w="127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 flipH="1">
              <a:off x="-1" y="5251866"/>
              <a:ext cx="239247" cy="239247"/>
            </a:xfrm>
            <a:prstGeom prst="line">
              <a:avLst/>
            </a:prstGeom>
            <a:noFill/>
            <a:ln w="127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322" name="Shape 322"/>
          <p:cNvSpPr/>
          <p:nvPr/>
        </p:nvSpPr>
        <p:spPr>
          <a:xfrm>
            <a:off x="11601398" y="4252158"/>
            <a:ext cx="1181203" cy="5211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300">
                <a:solidFill>
                  <a:srgbClr val="6D4E3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权利何来</a:t>
            </a:r>
            <a:endParaRPr dirty="0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grpSp>
        <p:nvGrpSpPr>
          <p:cNvPr id="326" name="Group 326"/>
          <p:cNvGrpSpPr/>
          <p:nvPr/>
        </p:nvGrpSpPr>
        <p:grpSpPr>
          <a:xfrm>
            <a:off x="10189034" y="7504858"/>
            <a:ext cx="1209840" cy="1397001"/>
            <a:chOff x="93581" y="0"/>
            <a:chExt cx="1209838" cy="1397000"/>
          </a:xfrm>
        </p:grpSpPr>
        <p:sp>
          <p:nvSpPr>
            <p:cNvPr id="323" name="Shape 323"/>
            <p:cNvSpPr/>
            <p:nvPr/>
          </p:nvSpPr>
          <p:spPr>
            <a:xfrm>
              <a:off x="93581" y="0"/>
              <a:ext cx="1209838" cy="1397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AF293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148573" y="63500"/>
              <a:ext cx="1099854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AF2931"/>
            </a:solidFill>
            <a:ln w="190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198363" y="108596"/>
              <a:ext cx="1000272" cy="1179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壹</a:t>
              </a:r>
            </a:p>
          </p:txBody>
        </p:sp>
      </p:grp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oup 321"/>
          <p:cNvGrpSpPr/>
          <p:nvPr/>
        </p:nvGrpSpPr>
        <p:grpSpPr>
          <a:xfrm>
            <a:off x="10779393" y="4111514"/>
            <a:ext cx="2824402" cy="5491113"/>
            <a:chOff x="0" y="0"/>
            <a:chExt cx="2824400" cy="5491112"/>
          </a:xfrm>
        </p:grpSpPr>
        <p:sp>
          <p:nvSpPr>
            <p:cNvPr id="314" name="Shape 314"/>
            <p:cNvSpPr/>
            <p:nvPr/>
          </p:nvSpPr>
          <p:spPr>
            <a:xfrm>
              <a:off x="14559" y="14559"/>
              <a:ext cx="2796094" cy="5463853"/>
            </a:xfrm>
            <a:prstGeom prst="rect">
              <a:avLst/>
            </a:prstGeom>
            <a:gradFill flip="none" rotWithShape="1">
              <a:gsLst>
                <a:gs pos="0">
                  <a:srgbClr val="EEEEEF"/>
                </a:gs>
                <a:gs pos="49738">
                  <a:srgbClr val="E1D8CB"/>
                </a:gs>
                <a:gs pos="100000">
                  <a:srgbClr val="D3C2A7"/>
                </a:gs>
              </a:gsLst>
              <a:path path="shape">
                <a:fillToRect l="50075" t="49999" r="49924" b="50000"/>
              </a:path>
            </a:gradFill>
            <a:ln w="381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15" name="背景.png"/>
            <p:cNvPicPr>
              <a:picLocks/>
            </p:cNvPicPr>
            <p:nvPr/>
          </p:nvPicPr>
          <p:blipFill>
            <a:blip r:embed="rId2">
              <a:extLst/>
            </a:blip>
            <a:srcRect l="57429" t="28918" r="30947" b="32357"/>
            <a:stretch>
              <a:fillRect/>
            </a:stretch>
          </p:blipFill>
          <p:spPr>
            <a:xfrm>
              <a:off x="109863" y="109053"/>
              <a:ext cx="2605593" cy="5275011"/>
            </a:xfrm>
            <a:prstGeom prst="rect">
              <a:avLst/>
            </a:prstGeom>
            <a:ln w="19050" cap="flat">
              <a:solidFill>
                <a:srgbClr val="AC957B"/>
              </a:solidFill>
              <a:prstDash val="solid"/>
              <a:miter lim="400000"/>
            </a:ln>
            <a:effectLst/>
          </p:spPr>
        </p:pic>
        <p:pic>
          <p:nvPicPr>
            <p:cNvPr id="316" name="背景.png"/>
            <p:cNvPicPr>
              <a:picLocks/>
            </p:cNvPicPr>
            <p:nvPr/>
          </p:nvPicPr>
          <p:blipFill>
            <a:blip r:embed="rId2">
              <a:extLst/>
            </a:blip>
            <a:srcRect l="57429" t="28918" r="30947" b="32357"/>
            <a:stretch>
              <a:fillRect/>
            </a:stretch>
          </p:blipFill>
          <p:spPr>
            <a:xfrm>
              <a:off x="236863" y="236847"/>
              <a:ext cx="2351595" cy="5019353"/>
            </a:xfrm>
            <a:prstGeom prst="rect">
              <a:avLst/>
            </a:prstGeom>
            <a:ln w="12700" cap="flat">
              <a:solidFill>
                <a:srgbClr val="AC957B">
                  <a:alpha val="70412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317" name="Shape 317"/>
            <p:cNvSpPr/>
            <p:nvPr/>
          </p:nvSpPr>
          <p:spPr>
            <a:xfrm flipV="1">
              <a:off x="2585155" y="0"/>
              <a:ext cx="239246" cy="239246"/>
            </a:xfrm>
            <a:prstGeom prst="line">
              <a:avLst/>
            </a:prstGeom>
            <a:noFill/>
            <a:ln w="127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 flipH="1" flipV="1">
              <a:off x="-1" y="-1"/>
              <a:ext cx="239247" cy="239247"/>
            </a:xfrm>
            <a:prstGeom prst="line">
              <a:avLst/>
            </a:prstGeom>
            <a:noFill/>
            <a:ln w="127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585155" y="5251866"/>
              <a:ext cx="239246" cy="239246"/>
            </a:xfrm>
            <a:prstGeom prst="line">
              <a:avLst/>
            </a:prstGeom>
            <a:noFill/>
            <a:ln w="127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 flipH="1">
              <a:off x="-1" y="5251866"/>
              <a:ext cx="239247" cy="239247"/>
            </a:xfrm>
            <a:prstGeom prst="line">
              <a:avLst/>
            </a:prstGeom>
            <a:noFill/>
            <a:ln w="127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322" name="Shape 322"/>
          <p:cNvSpPr/>
          <p:nvPr/>
        </p:nvSpPr>
        <p:spPr>
          <a:xfrm>
            <a:off x="11601398" y="4220567"/>
            <a:ext cx="1181203" cy="5211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300">
                <a:solidFill>
                  <a:srgbClr val="6D4E3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活动预告</a:t>
            </a:r>
          </a:p>
        </p:txBody>
      </p:sp>
      <p:grpSp>
        <p:nvGrpSpPr>
          <p:cNvPr id="326" name="Group 326"/>
          <p:cNvGrpSpPr/>
          <p:nvPr/>
        </p:nvGrpSpPr>
        <p:grpSpPr>
          <a:xfrm>
            <a:off x="10189034" y="7504858"/>
            <a:ext cx="1209840" cy="1397001"/>
            <a:chOff x="93581" y="0"/>
            <a:chExt cx="1209838" cy="1397000"/>
          </a:xfrm>
        </p:grpSpPr>
        <p:sp>
          <p:nvSpPr>
            <p:cNvPr id="323" name="Shape 323"/>
            <p:cNvSpPr/>
            <p:nvPr/>
          </p:nvSpPr>
          <p:spPr>
            <a:xfrm>
              <a:off x="93581" y="0"/>
              <a:ext cx="1209838" cy="1397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AF293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148573" y="63500"/>
              <a:ext cx="1099854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AF2931"/>
            </a:solidFill>
            <a:ln w="1905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198364" y="108596"/>
              <a:ext cx="1000272" cy="1179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肆</a:t>
              </a:r>
              <a:endParaRPr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4282911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DEDED"/>
            </a:gs>
            <a:gs pos="46797">
              <a:srgbClr val="EEE8DF"/>
            </a:gs>
            <a:gs pos="100000">
              <a:srgbClr val="EEE4D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39632" y="1567029"/>
            <a:ext cx="14736797" cy="10671342"/>
            <a:chOff x="939632" y="1567029"/>
            <a:chExt cx="14736797" cy="10671342"/>
          </a:xfrm>
        </p:grpSpPr>
        <p:sp>
          <p:nvSpPr>
            <p:cNvPr id="40" name="矩形 39"/>
            <p:cNvSpPr/>
            <p:nvPr/>
          </p:nvSpPr>
          <p:spPr>
            <a:xfrm>
              <a:off x="939632" y="1567029"/>
              <a:ext cx="14736797" cy="1067134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875"/>
            <a:stretch/>
          </p:blipFill>
          <p:spPr>
            <a:xfrm>
              <a:off x="939632" y="1567029"/>
              <a:ext cx="7906871" cy="2631650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080"/>
            <a:stretch/>
          </p:blipFill>
          <p:spPr>
            <a:xfrm>
              <a:off x="10529887" y="10156919"/>
              <a:ext cx="5017953" cy="1529415"/>
            </a:xfrm>
            <a:prstGeom prst="rect">
              <a:avLst/>
            </a:prstGeom>
          </p:spPr>
        </p:pic>
        <p:sp>
          <p:nvSpPr>
            <p:cNvPr id="44" name="文本框 43"/>
            <p:cNvSpPr txBox="1"/>
            <p:nvPr/>
          </p:nvSpPr>
          <p:spPr>
            <a:xfrm>
              <a:off x="2276198" y="4009195"/>
              <a:ext cx="12063663" cy="5765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6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超 级 账 本 </a:t>
              </a:r>
              <a:r>
                <a:rPr kumimoji="0" lang="en-US" altLang="zh-CN" sz="6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· </a:t>
              </a:r>
              <a:r>
                <a:rPr kumimoji="0" lang="zh-CN" altLang="en-US" sz="6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中 国 见 面 会</a:t>
              </a:r>
              <a:endParaRPr kumimoji="0" lang="en-US" altLang="zh-CN" sz="6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  <a:p>
              <a:pPr marL="0" marR="0" indent="0" algn="ctr" defTabSz="825500" rtl="0" fontAlgn="auto" latinLnBrk="0" hangingPunct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4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4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4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r>
                <a:rPr lang="zh-CN" altLang="en-US" sz="4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日周二</a:t>
              </a:r>
              <a:endPara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indent="0" algn="ctr" defTabSz="825500" rtl="0" fontAlgn="auto" latinLnBrk="0" hangingPunct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北京 </a:t>
              </a:r>
              <a:r>
                <a:rPr kumimoji="0" lang="en-US" altLang="zh-CN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· </a:t>
              </a:r>
              <a:r>
                <a:rPr kumimoji="0" lang="zh-CN" alt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清华</a:t>
              </a:r>
              <a:endPara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  <a:p>
              <a:pPr marL="0" marR="0" indent="0" algn="ctr" defTabSz="825500" rtl="0" fontAlgn="auto" latinLnBrk="0" hangingPunct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紫光国际交流中心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010574" y="10728446"/>
              <a:ext cx="4154905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主办：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6560151" y="2338404"/>
            <a:ext cx="6721642" cy="9128592"/>
            <a:chOff x="16560151" y="2523184"/>
            <a:chExt cx="6721642" cy="9128592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49" r="19794" b="2710"/>
            <a:stretch/>
          </p:blipFill>
          <p:spPr>
            <a:xfrm>
              <a:off x="16560151" y="2523184"/>
              <a:ext cx="6721642" cy="829072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46" name="文本框 45"/>
            <p:cNvSpPr txBox="1"/>
            <p:nvPr/>
          </p:nvSpPr>
          <p:spPr>
            <a:xfrm>
              <a:off x="16560151" y="11056741"/>
              <a:ext cx="6721642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rgbClr val="6D4D3C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开源传奇人物：</a:t>
              </a:r>
              <a:r>
                <a:rPr kumimoji="0" lang="en-US" altLang="zh-CN" sz="3200" b="0" i="0" u="none" strike="noStrike" cap="none" spc="0" normalizeH="0" baseline="0" dirty="0">
                  <a:ln>
                    <a:noFill/>
                  </a:ln>
                  <a:solidFill>
                    <a:srgbClr val="6D4D3C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Brian </a:t>
              </a:r>
              <a:r>
                <a:rPr kumimoji="0" lang="en-US" altLang="zh-CN" sz="3200" b="0" i="0" u="none" strike="noStrike" cap="none" spc="0" normalizeH="0" baseline="0" dirty="0" err="1">
                  <a:ln>
                    <a:noFill/>
                  </a:ln>
                  <a:solidFill>
                    <a:srgbClr val="6D4D3C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Behlendorf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6D4D3C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15633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565" y="2177892"/>
            <a:ext cx="1930985" cy="2697270"/>
          </a:xfrm>
          <a:prstGeom prst="rect">
            <a:avLst/>
          </a:prstGeom>
        </p:spPr>
      </p:pic>
      <p:sp>
        <p:nvSpPr>
          <p:cNvPr id="474" name="Shape 474"/>
          <p:cNvSpPr/>
          <p:nvPr/>
        </p:nvSpPr>
        <p:spPr>
          <a:xfrm>
            <a:off x="7532688" y="5904763"/>
            <a:ext cx="9574736" cy="1872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300">
                <a:solidFill>
                  <a:srgbClr val="6D4E3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11500" b="1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全球 </a:t>
            </a:r>
            <a:r>
              <a:rPr lang="en-US" altLang="zh-CN" sz="11500" b="1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ICO </a:t>
            </a:r>
            <a:r>
              <a:rPr lang="zh-CN" altLang="en-US" sz="11500" b="1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众筹</a:t>
            </a:r>
            <a:endParaRPr sz="11500" b="1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9249504" y="5167579"/>
            <a:ext cx="614110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53301B"/>
                </a:solidFill>
                <a:latin typeface="Herculanum"/>
                <a:ea typeface="Herculanum"/>
                <a:cs typeface="Herculanum"/>
                <a:sym typeface="Herculanum"/>
              </a:defRPr>
            </a:lvl1pPr>
          </a:lstStyle>
          <a:p>
            <a:r>
              <a:rPr lang="en-US" altLang="zh-CN" sz="3600" i="1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Digital Assets for Everyone!</a:t>
            </a:r>
            <a:endParaRPr sz="3600" i="1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6048193" y="8131769"/>
            <a:ext cx="12543730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ct val="150000"/>
              </a:lnSpc>
              <a:defRPr sz="2800">
                <a:solidFill>
                  <a:srgbClr val="6D4D3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 sz="2800">
                <a:solidFill>
                  <a:srgbClr val="6D4D3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正式启动</a:t>
            </a:r>
            <a:endParaRPr lang="en-US" altLang="zh-CN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37647" y="11047848"/>
            <a:ext cx="4964821" cy="1190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2800">
                <a:solidFill>
                  <a:srgbClr val="6D4D3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antshares.com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784328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DEDED"/>
            </a:gs>
            <a:gs pos="46797">
              <a:srgbClr val="EEE8DF"/>
            </a:gs>
            <a:gs pos="100000">
              <a:srgbClr val="EEE4D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1381"/>
          <p:cNvSpPr/>
          <p:nvPr/>
        </p:nvSpPr>
        <p:spPr>
          <a:xfrm>
            <a:off x="1828800" y="795130"/>
            <a:ext cx="12178748" cy="12205253"/>
          </a:xfrm>
          <a:prstGeom prst="rect">
            <a:avLst/>
          </a:prstGeom>
          <a:gradFill flip="none" rotWithShape="1">
            <a:gsLst>
              <a:gs pos="0">
                <a:srgbClr val="EEEEEF"/>
              </a:gs>
              <a:gs pos="49738">
                <a:srgbClr val="E1D8CB"/>
              </a:gs>
              <a:gs pos="100000">
                <a:srgbClr val="D3C2A7"/>
              </a:gs>
            </a:gsLst>
            <a:path path="shape">
              <a:fillToRect l="50075" t="49999" r="49924" b="50000"/>
            </a:path>
          </a:gradFill>
          <a:ln w="38100" cap="flat">
            <a:solidFill>
              <a:srgbClr val="AC957B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32" y="1052486"/>
            <a:ext cx="11679258" cy="11679258"/>
          </a:xfrm>
          <a:prstGeom prst="rect">
            <a:avLst/>
          </a:prstGeom>
        </p:spPr>
      </p:pic>
      <p:grpSp>
        <p:nvGrpSpPr>
          <p:cNvPr id="17" name="Group 1388"/>
          <p:cNvGrpSpPr/>
          <p:nvPr/>
        </p:nvGrpSpPr>
        <p:grpSpPr>
          <a:xfrm>
            <a:off x="16096002" y="3882914"/>
            <a:ext cx="2824402" cy="5491113"/>
            <a:chOff x="0" y="0"/>
            <a:chExt cx="2824400" cy="5491112"/>
          </a:xfrm>
        </p:grpSpPr>
        <p:sp>
          <p:nvSpPr>
            <p:cNvPr id="18" name="Shape 1381"/>
            <p:cNvSpPr/>
            <p:nvPr/>
          </p:nvSpPr>
          <p:spPr>
            <a:xfrm>
              <a:off x="14559" y="14559"/>
              <a:ext cx="2796094" cy="5463853"/>
            </a:xfrm>
            <a:prstGeom prst="rect">
              <a:avLst/>
            </a:prstGeom>
            <a:gradFill flip="none" rotWithShape="1">
              <a:gsLst>
                <a:gs pos="0">
                  <a:srgbClr val="EEEEEF"/>
                </a:gs>
                <a:gs pos="49738">
                  <a:srgbClr val="E1D8CB"/>
                </a:gs>
                <a:gs pos="100000">
                  <a:srgbClr val="D3C2A7"/>
                </a:gs>
              </a:gsLst>
              <a:path path="shape">
                <a:fillToRect l="50075" t="49999" r="49924" b="50000"/>
              </a:path>
            </a:gradFill>
            <a:ln w="381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9" name="背景.png"/>
            <p:cNvPicPr>
              <a:picLocks/>
            </p:cNvPicPr>
            <p:nvPr/>
          </p:nvPicPr>
          <p:blipFill>
            <a:blip r:embed="rId3">
              <a:extLst/>
            </a:blip>
            <a:srcRect l="57429" t="28918" r="30947" b="32357"/>
            <a:stretch>
              <a:fillRect/>
            </a:stretch>
          </p:blipFill>
          <p:spPr>
            <a:xfrm>
              <a:off x="109863" y="109053"/>
              <a:ext cx="2605593" cy="5275011"/>
            </a:xfrm>
            <a:prstGeom prst="rect">
              <a:avLst/>
            </a:prstGeom>
            <a:ln w="19050" cap="flat">
              <a:solidFill>
                <a:srgbClr val="AC957B"/>
              </a:solidFill>
              <a:prstDash val="solid"/>
              <a:miter lim="400000"/>
            </a:ln>
            <a:effectLst/>
          </p:spPr>
        </p:pic>
        <p:pic>
          <p:nvPicPr>
            <p:cNvPr id="20" name="背景.png"/>
            <p:cNvPicPr>
              <a:picLocks/>
            </p:cNvPicPr>
            <p:nvPr/>
          </p:nvPicPr>
          <p:blipFill>
            <a:blip r:embed="rId3">
              <a:extLst/>
            </a:blip>
            <a:srcRect l="57429" t="28918" r="30947" b="32357"/>
            <a:stretch>
              <a:fillRect/>
            </a:stretch>
          </p:blipFill>
          <p:spPr>
            <a:xfrm>
              <a:off x="236863" y="236847"/>
              <a:ext cx="2351595" cy="5019353"/>
            </a:xfrm>
            <a:prstGeom prst="rect">
              <a:avLst/>
            </a:prstGeom>
            <a:ln w="12700" cap="flat">
              <a:solidFill>
                <a:srgbClr val="AC957B">
                  <a:alpha val="70412"/>
                </a:srgbClr>
              </a:solidFill>
              <a:prstDash val="solid"/>
              <a:miter lim="400000"/>
            </a:ln>
            <a:effectLst/>
          </p:spPr>
        </p:pic>
        <p:sp>
          <p:nvSpPr>
            <p:cNvPr id="25" name="Shape 1384"/>
            <p:cNvSpPr/>
            <p:nvPr/>
          </p:nvSpPr>
          <p:spPr>
            <a:xfrm flipV="1">
              <a:off x="2585155" y="0"/>
              <a:ext cx="239246" cy="239246"/>
            </a:xfrm>
            <a:prstGeom prst="line">
              <a:avLst/>
            </a:prstGeom>
            <a:noFill/>
            <a:ln w="127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6" name="Shape 1385"/>
            <p:cNvSpPr/>
            <p:nvPr/>
          </p:nvSpPr>
          <p:spPr>
            <a:xfrm flipH="1" flipV="1">
              <a:off x="-1" y="-1"/>
              <a:ext cx="239247" cy="239247"/>
            </a:xfrm>
            <a:prstGeom prst="line">
              <a:avLst/>
            </a:prstGeom>
            <a:noFill/>
            <a:ln w="127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7" name="Shape 1386"/>
            <p:cNvSpPr/>
            <p:nvPr/>
          </p:nvSpPr>
          <p:spPr>
            <a:xfrm>
              <a:off x="2585155" y="5251866"/>
              <a:ext cx="239246" cy="239246"/>
            </a:xfrm>
            <a:prstGeom prst="line">
              <a:avLst/>
            </a:prstGeom>
            <a:noFill/>
            <a:ln w="127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8" name="Shape 1387"/>
            <p:cNvSpPr/>
            <p:nvPr/>
          </p:nvSpPr>
          <p:spPr>
            <a:xfrm flipH="1">
              <a:off x="-1" y="5251866"/>
              <a:ext cx="239247" cy="239247"/>
            </a:xfrm>
            <a:prstGeom prst="line">
              <a:avLst/>
            </a:prstGeom>
            <a:noFill/>
            <a:ln w="127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29" name="Shape 1389"/>
          <p:cNvSpPr/>
          <p:nvPr/>
        </p:nvSpPr>
        <p:spPr>
          <a:xfrm>
            <a:off x="16918007" y="4042721"/>
            <a:ext cx="1181203" cy="5211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300">
                <a:solidFill>
                  <a:srgbClr val="6D4E3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非常感谢</a:t>
            </a:r>
            <a:endParaRPr dirty="0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pic>
        <p:nvPicPr>
          <p:cNvPr id="30" name="31325ee1683ef4a35c95fe7bc2ed1827.png"/>
          <p:cNvPicPr>
            <a:picLocks noChangeAspect="1"/>
          </p:cNvPicPr>
          <p:nvPr/>
        </p:nvPicPr>
        <p:blipFill>
          <a:blip r:embed="rId4">
            <a:extLst/>
          </a:blip>
          <a:srcRect l="51383" b="21709"/>
          <a:stretch>
            <a:fillRect/>
          </a:stretch>
        </p:blipFill>
        <p:spPr>
          <a:xfrm>
            <a:off x="18136853" y="0"/>
            <a:ext cx="6247147" cy="7739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60" extrusionOk="0">
                <a:moveTo>
                  <a:pt x="13215" y="0"/>
                </a:moveTo>
                <a:cubicBezTo>
                  <a:pt x="5235" y="0"/>
                  <a:pt x="4856" y="5"/>
                  <a:pt x="4791" y="103"/>
                </a:cubicBezTo>
                <a:cubicBezTo>
                  <a:pt x="4753" y="159"/>
                  <a:pt x="4719" y="384"/>
                  <a:pt x="4714" y="601"/>
                </a:cubicBezTo>
                <a:cubicBezTo>
                  <a:pt x="4709" y="819"/>
                  <a:pt x="4694" y="1110"/>
                  <a:pt x="4681" y="1250"/>
                </a:cubicBezTo>
                <a:lnTo>
                  <a:pt x="4659" y="1506"/>
                </a:lnTo>
                <a:lnTo>
                  <a:pt x="4255" y="1571"/>
                </a:lnTo>
                <a:cubicBezTo>
                  <a:pt x="4032" y="1607"/>
                  <a:pt x="3821" y="1672"/>
                  <a:pt x="3787" y="1715"/>
                </a:cubicBezTo>
                <a:cubicBezTo>
                  <a:pt x="3580" y="1975"/>
                  <a:pt x="3524" y="2627"/>
                  <a:pt x="3667" y="3125"/>
                </a:cubicBezTo>
                <a:cubicBezTo>
                  <a:pt x="3732" y="3355"/>
                  <a:pt x="3731" y="3442"/>
                  <a:pt x="3657" y="3553"/>
                </a:cubicBezTo>
                <a:cubicBezTo>
                  <a:pt x="3601" y="3637"/>
                  <a:pt x="3580" y="3784"/>
                  <a:pt x="3604" y="3924"/>
                </a:cubicBezTo>
                <a:cubicBezTo>
                  <a:pt x="3649" y="4196"/>
                  <a:pt x="3616" y="4219"/>
                  <a:pt x="3099" y="4275"/>
                </a:cubicBezTo>
                <a:cubicBezTo>
                  <a:pt x="2649" y="4324"/>
                  <a:pt x="2515" y="4418"/>
                  <a:pt x="2358" y="4804"/>
                </a:cubicBezTo>
                <a:cubicBezTo>
                  <a:pt x="2216" y="5151"/>
                  <a:pt x="2214" y="5351"/>
                  <a:pt x="2348" y="5495"/>
                </a:cubicBezTo>
                <a:cubicBezTo>
                  <a:pt x="2415" y="5566"/>
                  <a:pt x="2452" y="5742"/>
                  <a:pt x="2454" y="5989"/>
                </a:cubicBezTo>
                <a:cubicBezTo>
                  <a:pt x="2456" y="6336"/>
                  <a:pt x="2468" y="6373"/>
                  <a:pt x="2598" y="6373"/>
                </a:cubicBezTo>
                <a:cubicBezTo>
                  <a:pt x="2677" y="6373"/>
                  <a:pt x="2760" y="6412"/>
                  <a:pt x="2783" y="6460"/>
                </a:cubicBezTo>
                <a:cubicBezTo>
                  <a:pt x="2806" y="6509"/>
                  <a:pt x="2875" y="6534"/>
                  <a:pt x="2940" y="6517"/>
                </a:cubicBezTo>
                <a:cubicBezTo>
                  <a:pt x="3004" y="6501"/>
                  <a:pt x="3134" y="6521"/>
                  <a:pt x="3231" y="6561"/>
                </a:cubicBezTo>
                <a:cubicBezTo>
                  <a:pt x="3328" y="6601"/>
                  <a:pt x="3533" y="6640"/>
                  <a:pt x="3685" y="6648"/>
                </a:cubicBezTo>
                <a:cubicBezTo>
                  <a:pt x="4019" y="6665"/>
                  <a:pt x="4078" y="6691"/>
                  <a:pt x="4078" y="6821"/>
                </a:cubicBezTo>
                <a:cubicBezTo>
                  <a:pt x="4078" y="6966"/>
                  <a:pt x="3800" y="7149"/>
                  <a:pt x="3513" y="7193"/>
                </a:cubicBezTo>
                <a:cubicBezTo>
                  <a:pt x="3335" y="7220"/>
                  <a:pt x="3224" y="7285"/>
                  <a:pt x="3109" y="7430"/>
                </a:cubicBezTo>
                <a:cubicBezTo>
                  <a:pt x="3022" y="7541"/>
                  <a:pt x="2949" y="7653"/>
                  <a:pt x="2949" y="7677"/>
                </a:cubicBezTo>
                <a:cubicBezTo>
                  <a:pt x="2949" y="7701"/>
                  <a:pt x="2885" y="7767"/>
                  <a:pt x="2807" y="7824"/>
                </a:cubicBezTo>
                <a:cubicBezTo>
                  <a:pt x="2672" y="7923"/>
                  <a:pt x="2660" y="7922"/>
                  <a:pt x="2526" y="7824"/>
                </a:cubicBezTo>
                <a:cubicBezTo>
                  <a:pt x="2450" y="7768"/>
                  <a:pt x="2409" y="7693"/>
                  <a:pt x="2435" y="7658"/>
                </a:cubicBezTo>
                <a:cubicBezTo>
                  <a:pt x="2461" y="7623"/>
                  <a:pt x="2429" y="7630"/>
                  <a:pt x="2365" y="7672"/>
                </a:cubicBezTo>
                <a:cubicBezTo>
                  <a:pt x="2300" y="7715"/>
                  <a:pt x="2227" y="7843"/>
                  <a:pt x="2202" y="7958"/>
                </a:cubicBezTo>
                <a:cubicBezTo>
                  <a:pt x="2137" y="8249"/>
                  <a:pt x="1991" y="8365"/>
                  <a:pt x="1681" y="8365"/>
                </a:cubicBezTo>
                <a:cubicBezTo>
                  <a:pt x="1376" y="8365"/>
                  <a:pt x="1250" y="8460"/>
                  <a:pt x="1116" y="8805"/>
                </a:cubicBezTo>
                <a:cubicBezTo>
                  <a:pt x="1042" y="8995"/>
                  <a:pt x="1041" y="9078"/>
                  <a:pt x="1107" y="9195"/>
                </a:cubicBezTo>
                <a:cubicBezTo>
                  <a:pt x="1227" y="9409"/>
                  <a:pt x="1102" y="9510"/>
                  <a:pt x="771" y="9469"/>
                </a:cubicBezTo>
                <a:cubicBezTo>
                  <a:pt x="406" y="9423"/>
                  <a:pt x="250" y="9533"/>
                  <a:pt x="255" y="9832"/>
                </a:cubicBezTo>
                <a:cubicBezTo>
                  <a:pt x="259" y="10010"/>
                  <a:pt x="224" y="10090"/>
                  <a:pt x="112" y="10153"/>
                </a:cubicBezTo>
                <a:cubicBezTo>
                  <a:pt x="-16" y="10225"/>
                  <a:pt x="-26" y="10259"/>
                  <a:pt x="42" y="10379"/>
                </a:cubicBezTo>
                <a:cubicBezTo>
                  <a:pt x="85" y="10456"/>
                  <a:pt x="216" y="10577"/>
                  <a:pt x="335" y="10647"/>
                </a:cubicBezTo>
                <a:cubicBezTo>
                  <a:pt x="453" y="10718"/>
                  <a:pt x="551" y="10805"/>
                  <a:pt x="551" y="10841"/>
                </a:cubicBezTo>
                <a:cubicBezTo>
                  <a:pt x="551" y="10877"/>
                  <a:pt x="615" y="10953"/>
                  <a:pt x="693" y="11010"/>
                </a:cubicBezTo>
                <a:cubicBezTo>
                  <a:pt x="770" y="11067"/>
                  <a:pt x="834" y="11173"/>
                  <a:pt x="834" y="11247"/>
                </a:cubicBezTo>
                <a:cubicBezTo>
                  <a:pt x="834" y="11357"/>
                  <a:pt x="870" y="11380"/>
                  <a:pt x="1042" y="11380"/>
                </a:cubicBezTo>
                <a:cubicBezTo>
                  <a:pt x="1186" y="11380"/>
                  <a:pt x="1277" y="11418"/>
                  <a:pt x="1334" y="11504"/>
                </a:cubicBezTo>
                <a:cubicBezTo>
                  <a:pt x="1502" y="11757"/>
                  <a:pt x="1690" y="11838"/>
                  <a:pt x="2070" y="11816"/>
                </a:cubicBezTo>
                <a:cubicBezTo>
                  <a:pt x="2444" y="11794"/>
                  <a:pt x="2737" y="11699"/>
                  <a:pt x="2737" y="11602"/>
                </a:cubicBezTo>
                <a:cubicBezTo>
                  <a:pt x="2737" y="11461"/>
                  <a:pt x="3140" y="11147"/>
                  <a:pt x="3390" y="11092"/>
                </a:cubicBezTo>
                <a:cubicBezTo>
                  <a:pt x="3544" y="11058"/>
                  <a:pt x="3654" y="10998"/>
                  <a:pt x="3654" y="10949"/>
                </a:cubicBezTo>
                <a:cubicBezTo>
                  <a:pt x="3654" y="10858"/>
                  <a:pt x="4046" y="10641"/>
                  <a:pt x="4218" y="10638"/>
                </a:cubicBezTo>
                <a:cubicBezTo>
                  <a:pt x="4357" y="10635"/>
                  <a:pt x="4718" y="10396"/>
                  <a:pt x="4737" y="10294"/>
                </a:cubicBezTo>
                <a:cubicBezTo>
                  <a:pt x="4768" y="10127"/>
                  <a:pt x="4872" y="10070"/>
                  <a:pt x="5148" y="10070"/>
                </a:cubicBezTo>
                <a:cubicBezTo>
                  <a:pt x="5374" y="10070"/>
                  <a:pt x="5474" y="10035"/>
                  <a:pt x="5632" y="9899"/>
                </a:cubicBezTo>
                <a:cubicBezTo>
                  <a:pt x="5844" y="9716"/>
                  <a:pt x="5861" y="9714"/>
                  <a:pt x="7789" y="9578"/>
                </a:cubicBezTo>
                <a:cubicBezTo>
                  <a:pt x="8363" y="9538"/>
                  <a:pt x="8392" y="9554"/>
                  <a:pt x="8450" y="9957"/>
                </a:cubicBezTo>
                <a:cubicBezTo>
                  <a:pt x="8480" y="10165"/>
                  <a:pt x="8513" y="10213"/>
                  <a:pt x="8628" y="10213"/>
                </a:cubicBezTo>
                <a:cubicBezTo>
                  <a:pt x="8739" y="10213"/>
                  <a:pt x="8772" y="10173"/>
                  <a:pt x="8777" y="10025"/>
                </a:cubicBezTo>
                <a:cubicBezTo>
                  <a:pt x="8790" y="9689"/>
                  <a:pt x="8892" y="9685"/>
                  <a:pt x="9460" y="10002"/>
                </a:cubicBezTo>
                <a:cubicBezTo>
                  <a:pt x="10038" y="10324"/>
                  <a:pt x="12184" y="11380"/>
                  <a:pt x="12261" y="11380"/>
                </a:cubicBezTo>
                <a:cubicBezTo>
                  <a:pt x="12307" y="11380"/>
                  <a:pt x="13042" y="11649"/>
                  <a:pt x="14164" y="12077"/>
                </a:cubicBezTo>
                <a:cubicBezTo>
                  <a:pt x="14562" y="12229"/>
                  <a:pt x="14605" y="12259"/>
                  <a:pt x="14491" y="12314"/>
                </a:cubicBezTo>
                <a:cubicBezTo>
                  <a:pt x="14420" y="12348"/>
                  <a:pt x="14262" y="12432"/>
                  <a:pt x="14140" y="12501"/>
                </a:cubicBezTo>
                <a:cubicBezTo>
                  <a:pt x="14019" y="12571"/>
                  <a:pt x="13856" y="12664"/>
                  <a:pt x="13778" y="12708"/>
                </a:cubicBezTo>
                <a:cubicBezTo>
                  <a:pt x="13701" y="12752"/>
                  <a:pt x="13533" y="12803"/>
                  <a:pt x="13404" y="12822"/>
                </a:cubicBezTo>
                <a:cubicBezTo>
                  <a:pt x="13189" y="12854"/>
                  <a:pt x="13162" y="12842"/>
                  <a:pt x="13067" y="12658"/>
                </a:cubicBezTo>
                <a:cubicBezTo>
                  <a:pt x="12947" y="12427"/>
                  <a:pt x="12876" y="12412"/>
                  <a:pt x="12725" y="12587"/>
                </a:cubicBezTo>
                <a:cubicBezTo>
                  <a:pt x="12596" y="12734"/>
                  <a:pt x="12582" y="12932"/>
                  <a:pt x="12690" y="13095"/>
                </a:cubicBezTo>
                <a:cubicBezTo>
                  <a:pt x="12732" y="13159"/>
                  <a:pt x="12781" y="13304"/>
                  <a:pt x="12799" y="13418"/>
                </a:cubicBezTo>
                <a:cubicBezTo>
                  <a:pt x="12817" y="13543"/>
                  <a:pt x="12893" y="13664"/>
                  <a:pt x="12986" y="13722"/>
                </a:cubicBezTo>
                <a:cubicBezTo>
                  <a:pt x="13104" y="13794"/>
                  <a:pt x="13135" y="13865"/>
                  <a:pt x="13119" y="14016"/>
                </a:cubicBezTo>
                <a:cubicBezTo>
                  <a:pt x="13103" y="14166"/>
                  <a:pt x="13131" y="14230"/>
                  <a:pt x="13234" y="14275"/>
                </a:cubicBezTo>
                <a:cubicBezTo>
                  <a:pt x="13341" y="14321"/>
                  <a:pt x="13364" y="14380"/>
                  <a:pt x="13341" y="14543"/>
                </a:cubicBezTo>
                <a:cubicBezTo>
                  <a:pt x="13321" y="14694"/>
                  <a:pt x="13353" y="14787"/>
                  <a:pt x="13450" y="14873"/>
                </a:cubicBezTo>
                <a:cubicBezTo>
                  <a:pt x="13524" y="14939"/>
                  <a:pt x="13601" y="15057"/>
                  <a:pt x="13622" y="15135"/>
                </a:cubicBezTo>
                <a:cubicBezTo>
                  <a:pt x="13743" y="15573"/>
                  <a:pt x="13815" y="15728"/>
                  <a:pt x="13914" y="15773"/>
                </a:cubicBezTo>
                <a:cubicBezTo>
                  <a:pt x="13975" y="15800"/>
                  <a:pt x="14025" y="15863"/>
                  <a:pt x="14025" y="15911"/>
                </a:cubicBezTo>
                <a:cubicBezTo>
                  <a:pt x="14025" y="15959"/>
                  <a:pt x="14096" y="16079"/>
                  <a:pt x="14183" y="16177"/>
                </a:cubicBezTo>
                <a:cubicBezTo>
                  <a:pt x="14269" y="16275"/>
                  <a:pt x="14342" y="16381"/>
                  <a:pt x="14344" y="16413"/>
                </a:cubicBezTo>
                <a:cubicBezTo>
                  <a:pt x="14352" y="16502"/>
                  <a:pt x="14452" y="16795"/>
                  <a:pt x="14532" y="16967"/>
                </a:cubicBezTo>
                <a:cubicBezTo>
                  <a:pt x="14572" y="17052"/>
                  <a:pt x="14710" y="17171"/>
                  <a:pt x="14836" y="17231"/>
                </a:cubicBezTo>
                <a:cubicBezTo>
                  <a:pt x="15004" y="17311"/>
                  <a:pt x="15075" y="17394"/>
                  <a:pt x="15102" y="17533"/>
                </a:cubicBezTo>
                <a:cubicBezTo>
                  <a:pt x="15123" y="17638"/>
                  <a:pt x="15162" y="17810"/>
                  <a:pt x="15187" y="17914"/>
                </a:cubicBezTo>
                <a:cubicBezTo>
                  <a:pt x="15221" y="18052"/>
                  <a:pt x="15202" y="18132"/>
                  <a:pt x="15117" y="18207"/>
                </a:cubicBezTo>
                <a:cubicBezTo>
                  <a:pt x="15025" y="18289"/>
                  <a:pt x="15019" y="18335"/>
                  <a:pt x="15080" y="18428"/>
                </a:cubicBezTo>
                <a:cubicBezTo>
                  <a:pt x="15123" y="18493"/>
                  <a:pt x="15171" y="18924"/>
                  <a:pt x="15186" y="19386"/>
                </a:cubicBezTo>
                <a:cubicBezTo>
                  <a:pt x="15201" y="19848"/>
                  <a:pt x="15235" y="20322"/>
                  <a:pt x="15263" y="20439"/>
                </a:cubicBezTo>
                <a:cubicBezTo>
                  <a:pt x="15311" y="20643"/>
                  <a:pt x="15325" y="20654"/>
                  <a:pt x="15592" y="20654"/>
                </a:cubicBezTo>
                <a:cubicBezTo>
                  <a:pt x="15812" y="20654"/>
                  <a:pt x="15881" y="20678"/>
                  <a:pt x="15910" y="20768"/>
                </a:cubicBezTo>
                <a:cubicBezTo>
                  <a:pt x="15935" y="20845"/>
                  <a:pt x="16005" y="20881"/>
                  <a:pt x="16132" y="20881"/>
                </a:cubicBezTo>
                <a:cubicBezTo>
                  <a:pt x="16242" y="20881"/>
                  <a:pt x="16355" y="20835"/>
                  <a:pt x="16407" y="20768"/>
                </a:cubicBezTo>
                <a:cubicBezTo>
                  <a:pt x="16456" y="20705"/>
                  <a:pt x="16551" y="20654"/>
                  <a:pt x="16621" y="20654"/>
                </a:cubicBezTo>
                <a:cubicBezTo>
                  <a:pt x="16840" y="20654"/>
                  <a:pt x="16912" y="20766"/>
                  <a:pt x="16870" y="21050"/>
                </a:cubicBezTo>
                <a:cubicBezTo>
                  <a:pt x="16833" y="21306"/>
                  <a:pt x="16838" y="21320"/>
                  <a:pt x="17050" y="21391"/>
                </a:cubicBezTo>
                <a:cubicBezTo>
                  <a:pt x="17230" y="21451"/>
                  <a:pt x="17291" y="21451"/>
                  <a:pt x="17380" y="21391"/>
                </a:cubicBezTo>
                <a:cubicBezTo>
                  <a:pt x="17472" y="21330"/>
                  <a:pt x="17516" y="21338"/>
                  <a:pt x="17643" y="21441"/>
                </a:cubicBezTo>
                <a:cubicBezTo>
                  <a:pt x="17824" y="21587"/>
                  <a:pt x="18013" y="21600"/>
                  <a:pt x="18074" y="21472"/>
                </a:cubicBezTo>
                <a:cubicBezTo>
                  <a:pt x="18109" y="21398"/>
                  <a:pt x="18179" y="21389"/>
                  <a:pt x="18427" y="21419"/>
                </a:cubicBezTo>
                <a:cubicBezTo>
                  <a:pt x="18904" y="21476"/>
                  <a:pt x="19106" y="21414"/>
                  <a:pt x="19106" y="21212"/>
                </a:cubicBezTo>
                <a:cubicBezTo>
                  <a:pt x="19106" y="21119"/>
                  <a:pt x="19074" y="20997"/>
                  <a:pt x="19036" y="20940"/>
                </a:cubicBezTo>
                <a:cubicBezTo>
                  <a:pt x="18946" y="20805"/>
                  <a:pt x="19134" y="20655"/>
                  <a:pt x="19263" y="20759"/>
                </a:cubicBezTo>
                <a:cubicBezTo>
                  <a:pt x="19308" y="20795"/>
                  <a:pt x="19430" y="20824"/>
                  <a:pt x="19536" y="20824"/>
                </a:cubicBezTo>
                <a:cubicBezTo>
                  <a:pt x="19691" y="20824"/>
                  <a:pt x="19736" y="20793"/>
                  <a:pt x="19773" y="20658"/>
                </a:cubicBezTo>
                <a:cubicBezTo>
                  <a:pt x="19847" y="20388"/>
                  <a:pt x="20162" y="20271"/>
                  <a:pt x="20162" y="20514"/>
                </a:cubicBezTo>
                <a:cubicBezTo>
                  <a:pt x="20162" y="20568"/>
                  <a:pt x="20238" y="20597"/>
                  <a:pt x="20375" y="20597"/>
                </a:cubicBezTo>
                <a:lnTo>
                  <a:pt x="20586" y="20597"/>
                </a:lnTo>
                <a:lnTo>
                  <a:pt x="20586" y="20048"/>
                </a:lnTo>
                <a:cubicBezTo>
                  <a:pt x="20586" y="19746"/>
                  <a:pt x="20549" y="19273"/>
                  <a:pt x="20504" y="18997"/>
                </a:cubicBezTo>
                <a:cubicBezTo>
                  <a:pt x="20436" y="18585"/>
                  <a:pt x="20436" y="18468"/>
                  <a:pt x="20515" y="18350"/>
                </a:cubicBezTo>
                <a:cubicBezTo>
                  <a:pt x="20602" y="18218"/>
                  <a:pt x="20594" y="18192"/>
                  <a:pt x="20423" y="18048"/>
                </a:cubicBezTo>
                <a:cubicBezTo>
                  <a:pt x="20252" y="17904"/>
                  <a:pt x="20245" y="17878"/>
                  <a:pt x="20338" y="17772"/>
                </a:cubicBezTo>
                <a:cubicBezTo>
                  <a:pt x="20402" y="17698"/>
                  <a:pt x="20552" y="17641"/>
                  <a:pt x="20742" y="17619"/>
                </a:cubicBezTo>
                <a:cubicBezTo>
                  <a:pt x="20909" y="17600"/>
                  <a:pt x="21163" y="17556"/>
                  <a:pt x="21308" y="17523"/>
                </a:cubicBezTo>
                <a:lnTo>
                  <a:pt x="21574" y="17462"/>
                </a:lnTo>
                <a:lnTo>
                  <a:pt x="21574" y="13770"/>
                </a:lnTo>
                <a:lnTo>
                  <a:pt x="21574" y="8732"/>
                </a:lnTo>
                <a:lnTo>
                  <a:pt x="21574" y="0"/>
                </a:lnTo>
                <a:lnTo>
                  <a:pt x="13215" y="0"/>
                </a:lnTo>
                <a:close/>
                <a:moveTo>
                  <a:pt x="15826" y="15081"/>
                </a:moveTo>
                <a:cubicBezTo>
                  <a:pt x="15930" y="15081"/>
                  <a:pt x="16057" y="15098"/>
                  <a:pt x="16175" y="15134"/>
                </a:cubicBezTo>
                <a:cubicBezTo>
                  <a:pt x="16326" y="15180"/>
                  <a:pt x="16347" y="15209"/>
                  <a:pt x="16291" y="15294"/>
                </a:cubicBezTo>
                <a:cubicBezTo>
                  <a:pt x="16252" y="15352"/>
                  <a:pt x="16198" y="15533"/>
                  <a:pt x="16171" y="15695"/>
                </a:cubicBezTo>
                <a:cubicBezTo>
                  <a:pt x="16120" y="16009"/>
                  <a:pt x="16026" y="16119"/>
                  <a:pt x="15958" y="15949"/>
                </a:cubicBezTo>
                <a:cubicBezTo>
                  <a:pt x="15935" y="15892"/>
                  <a:pt x="15838" y="15699"/>
                  <a:pt x="15742" y="15518"/>
                </a:cubicBezTo>
                <a:cubicBezTo>
                  <a:pt x="15647" y="15338"/>
                  <a:pt x="15588" y="15166"/>
                  <a:pt x="15612" y="15135"/>
                </a:cubicBezTo>
                <a:cubicBezTo>
                  <a:pt x="15640" y="15099"/>
                  <a:pt x="15722" y="15081"/>
                  <a:pt x="15826" y="15081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29369773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roup 358"/>
          <p:cNvGrpSpPr/>
          <p:nvPr/>
        </p:nvGrpSpPr>
        <p:grpSpPr>
          <a:xfrm rot="16200000">
            <a:off x="10714790" y="-1582969"/>
            <a:ext cx="1050412" cy="8451826"/>
            <a:chOff x="1542721" y="92658"/>
            <a:chExt cx="1050411" cy="8451825"/>
          </a:xfrm>
        </p:grpSpPr>
        <p:sp>
          <p:nvSpPr>
            <p:cNvPr id="354" name="Shape 354"/>
            <p:cNvSpPr/>
            <p:nvPr/>
          </p:nvSpPr>
          <p:spPr>
            <a:xfrm rot="5400000">
              <a:off x="-2068797" y="3882554"/>
              <a:ext cx="8451825" cy="8720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>
                  <a:solidFill>
                    <a:srgbClr val="53301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l"/>
              <a:r>
                <a:rPr lang="zh-CN" altLang="en-US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  <a:sym typeface="Helvetica Light"/>
                </a:rPr>
                <a:t>古汉语中的权利：权势和财货</a:t>
              </a:r>
              <a:endParaRPr lang="en-US" altLang="zh-CN" dirty="0">
                <a:latin typeface="方正苏新诗柳楷简体" panose="02000000000000000000" pitchFamily="2" charset="-122"/>
                <a:ea typeface="方正苏新诗柳楷简体" panose="02000000000000000000" pitchFamily="2" charset="-122"/>
                <a:sym typeface="Helvetica Light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 flipH="1">
              <a:off x="1542721" y="92661"/>
              <a:ext cx="1" cy="8451821"/>
            </a:xfrm>
            <a:prstGeom prst="line">
              <a:avLst/>
            </a:prstGeom>
            <a:noFill/>
            <a:ln w="25400" cap="flat">
              <a:solidFill>
                <a:srgbClr val="AF2931">
                  <a:alpha val="54944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383" name="Group 383"/>
          <p:cNvGrpSpPr/>
          <p:nvPr/>
        </p:nvGrpSpPr>
        <p:grpSpPr>
          <a:xfrm>
            <a:off x="2823721" y="2117741"/>
            <a:ext cx="1578438" cy="8729135"/>
            <a:chOff x="0" y="-1"/>
            <a:chExt cx="1578437" cy="8729132"/>
          </a:xfrm>
        </p:grpSpPr>
        <p:sp>
          <p:nvSpPr>
            <p:cNvPr id="380" name="Shape 380"/>
            <p:cNvSpPr/>
            <p:nvPr/>
          </p:nvSpPr>
          <p:spPr>
            <a:xfrm>
              <a:off x="0" y="-1"/>
              <a:ext cx="1578437" cy="8729132"/>
            </a:xfrm>
            <a:prstGeom prst="rect">
              <a:avLst/>
            </a:prstGeom>
            <a:solidFill>
              <a:srgbClr val="E4D1B3"/>
            </a:solidFill>
            <a:ln w="381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134776" y="984140"/>
              <a:ext cx="1308882" cy="75815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7000">
                  <a:solidFill>
                    <a:srgbClr val="53301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altLang="zh-CN" sz="5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﹁</a:t>
              </a:r>
              <a:r>
                <a:rPr lang="zh-CN" altLang="en-US" sz="5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权利</a:t>
              </a:r>
              <a:r>
                <a:rPr lang="en-US" altLang="zh-CN" sz="5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﹂</a:t>
              </a:r>
              <a:r>
                <a:rPr lang="zh-CN" altLang="en-US" sz="5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一词的由来</a:t>
              </a:r>
              <a:endParaRPr sz="54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324077" y="207524"/>
              <a:ext cx="930281" cy="930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596" extrusionOk="0">
                  <a:moveTo>
                    <a:pt x="10551" y="1"/>
                  </a:moveTo>
                  <a:cubicBezTo>
                    <a:pt x="10328" y="3"/>
                    <a:pt x="10108" y="10"/>
                    <a:pt x="9885" y="24"/>
                  </a:cubicBezTo>
                  <a:cubicBezTo>
                    <a:pt x="9476" y="80"/>
                    <a:pt x="9030" y="90"/>
                    <a:pt x="8658" y="239"/>
                  </a:cubicBezTo>
                  <a:cubicBezTo>
                    <a:pt x="8501" y="267"/>
                    <a:pt x="8352" y="369"/>
                    <a:pt x="8222" y="471"/>
                  </a:cubicBezTo>
                  <a:cubicBezTo>
                    <a:pt x="8064" y="667"/>
                    <a:pt x="7887" y="872"/>
                    <a:pt x="7905" y="1152"/>
                  </a:cubicBezTo>
                  <a:cubicBezTo>
                    <a:pt x="7933" y="1226"/>
                    <a:pt x="7924" y="1347"/>
                    <a:pt x="8008" y="1374"/>
                  </a:cubicBezTo>
                  <a:cubicBezTo>
                    <a:pt x="7989" y="1421"/>
                    <a:pt x="7989" y="1422"/>
                    <a:pt x="7989" y="1422"/>
                  </a:cubicBezTo>
                  <a:cubicBezTo>
                    <a:pt x="8082" y="1496"/>
                    <a:pt x="8138" y="1682"/>
                    <a:pt x="8277" y="1635"/>
                  </a:cubicBezTo>
                  <a:cubicBezTo>
                    <a:pt x="8296" y="1589"/>
                    <a:pt x="8351" y="1552"/>
                    <a:pt x="8342" y="1496"/>
                  </a:cubicBezTo>
                  <a:cubicBezTo>
                    <a:pt x="8240" y="1421"/>
                    <a:pt x="8193" y="1319"/>
                    <a:pt x="8165" y="1216"/>
                  </a:cubicBezTo>
                  <a:cubicBezTo>
                    <a:pt x="8119" y="928"/>
                    <a:pt x="8342" y="620"/>
                    <a:pt x="8593" y="490"/>
                  </a:cubicBezTo>
                  <a:cubicBezTo>
                    <a:pt x="8946" y="378"/>
                    <a:pt x="9309" y="313"/>
                    <a:pt x="9699" y="294"/>
                  </a:cubicBezTo>
                  <a:cubicBezTo>
                    <a:pt x="9782" y="304"/>
                    <a:pt x="9866" y="238"/>
                    <a:pt x="9949" y="304"/>
                  </a:cubicBezTo>
                  <a:cubicBezTo>
                    <a:pt x="9949" y="322"/>
                    <a:pt x="9940" y="331"/>
                    <a:pt x="9931" y="350"/>
                  </a:cubicBezTo>
                  <a:cubicBezTo>
                    <a:pt x="9680" y="368"/>
                    <a:pt x="9680" y="369"/>
                    <a:pt x="9680" y="369"/>
                  </a:cubicBezTo>
                  <a:cubicBezTo>
                    <a:pt x="9290" y="424"/>
                    <a:pt x="8890" y="434"/>
                    <a:pt x="8547" y="602"/>
                  </a:cubicBezTo>
                  <a:cubicBezTo>
                    <a:pt x="8407" y="751"/>
                    <a:pt x="8240" y="909"/>
                    <a:pt x="8240" y="1114"/>
                  </a:cubicBezTo>
                  <a:cubicBezTo>
                    <a:pt x="8249" y="1216"/>
                    <a:pt x="8287" y="1347"/>
                    <a:pt x="8380" y="1384"/>
                  </a:cubicBezTo>
                  <a:cubicBezTo>
                    <a:pt x="8407" y="1356"/>
                    <a:pt x="8398" y="1310"/>
                    <a:pt x="8398" y="1264"/>
                  </a:cubicBezTo>
                  <a:cubicBezTo>
                    <a:pt x="8343" y="1161"/>
                    <a:pt x="8324" y="1002"/>
                    <a:pt x="8398" y="899"/>
                  </a:cubicBezTo>
                  <a:cubicBezTo>
                    <a:pt x="8482" y="722"/>
                    <a:pt x="8658" y="602"/>
                    <a:pt x="8835" y="593"/>
                  </a:cubicBezTo>
                  <a:cubicBezTo>
                    <a:pt x="8937" y="574"/>
                    <a:pt x="9048" y="536"/>
                    <a:pt x="9160" y="545"/>
                  </a:cubicBezTo>
                  <a:cubicBezTo>
                    <a:pt x="9253" y="490"/>
                    <a:pt x="9373" y="509"/>
                    <a:pt x="9475" y="490"/>
                  </a:cubicBezTo>
                  <a:cubicBezTo>
                    <a:pt x="9791" y="453"/>
                    <a:pt x="10117" y="397"/>
                    <a:pt x="10433" y="425"/>
                  </a:cubicBezTo>
                  <a:cubicBezTo>
                    <a:pt x="10767" y="397"/>
                    <a:pt x="11092" y="416"/>
                    <a:pt x="11454" y="425"/>
                  </a:cubicBezTo>
                  <a:cubicBezTo>
                    <a:pt x="11547" y="444"/>
                    <a:pt x="11650" y="434"/>
                    <a:pt x="11743" y="443"/>
                  </a:cubicBezTo>
                  <a:cubicBezTo>
                    <a:pt x="12226" y="489"/>
                    <a:pt x="12727" y="574"/>
                    <a:pt x="13201" y="686"/>
                  </a:cubicBezTo>
                  <a:cubicBezTo>
                    <a:pt x="13256" y="742"/>
                    <a:pt x="13256" y="741"/>
                    <a:pt x="13256" y="741"/>
                  </a:cubicBezTo>
                  <a:cubicBezTo>
                    <a:pt x="13312" y="788"/>
                    <a:pt x="13377" y="741"/>
                    <a:pt x="13432" y="751"/>
                  </a:cubicBezTo>
                  <a:cubicBezTo>
                    <a:pt x="13581" y="825"/>
                    <a:pt x="13694" y="993"/>
                    <a:pt x="13694" y="1161"/>
                  </a:cubicBezTo>
                  <a:cubicBezTo>
                    <a:pt x="13731" y="1282"/>
                    <a:pt x="13619" y="1375"/>
                    <a:pt x="13675" y="1477"/>
                  </a:cubicBezTo>
                  <a:cubicBezTo>
                    <a:pt x="13768" y="1384"/>
                    <a:pt x="13768" y="1244"/>
                    <a:pt x="13777" y="1123"/>
                  </a:cubicBezTo>
                  <a:cubicBezTo>
                    <a:pt x="13740" y="956"/>
                    <a:pt x="13656" y="751"/>
                    <a:pt x="13479" y="695"/>
                  </a:cubicBezTo>
                  <a:cubicBezTo>
                    <a:pt x="13387" y="677"/>
                    <a:pt x="13340" y="518"/>
                    <a:pt x="13238" y="602"/>
                  </a:cubicBezTo>
                  <a:cubicBezTo>
                    <a:pt x="12950" y="546"/>
                    <a:pt x="12653" y="462"/>
                    <a:pt x="12346" y="425"/>
                  </a:cubicBezTo>
                  <a:cubicBezTo>
                    <a:pt x="12021" y="360"/>
                    <a:pt x="11668" y="341"/>
                    <a:pt x="11343" y="323"/>
                  </a:cubicBezTo>
                  <a:cubicBezTo>
                    <a:pt x="10887" y="304"/>
                    <a:pt x="10442" y="323"/>
                    <a:pt x="9996" y="323"/>
                  </a:cubicBezTo>
                  <a:cubicBezTo>
                    <a:pt x="9969" y="313"/>
                    <a:pt x="9986" y="266"/>
                    <a:pt x="10005" y="266"/>
                  </a:cubicBezTo>
                  <a:cubicBezTo>
                    <a:pt x="10228" y="257"/>
                    <a:pt x="10228" y="258"/>
                    <a:pt x="10228" y="258"/>
                  </a:cubicBezTo>
                  <a:cubicBezTo>
                    <a:pt x="10683" y="230"/>
                    <a:pt x="11147" y="238"/>
                    <a:pt x="11584" y="275"/>
                  </a:cubicBezTo>
                  <a:cubicBezTo>
                    <a:pt x="11918" y="294"/>
                    <a:pt x="12291" y="350"/>
                    <a:pt x="12625" y="397"/>
                  </a:cubicBezTo>
                  <a:cubicBezTo>
                    <a:pt x="13015" y="537"/>
                    <a:pt x="13517" y="472"/>
                    <a:pt x="13777" y="872"/>
                  </a:cubicBezTo>
                  <a:cubicBezTo>
                    <a:pt x="13889" y="1096"/>
                    <a:pt x="13869" y="1365"/>
                    <a:pt x="13702" y="1561"/>
                  </a:cubicBezTo>
                  <a:cubicBezTo>
                    <a:pt x="13637" y="1635"/>
                    <a:pt x="13721" y="1710"/>
                    <a:pt x="13749" y="1775"/>
                  </a:cubicBezTo>
                  <a:cubicBezTo>
                    <a:pt x="13823" y="1785"/>
                    <a:pt x="13860" y="1701"/>
                    <a:pt x="13916" y="1673"/>
                  </a:cubicBezTo>
                  <a:cubicBezTo>
                    <a:pt x="14065" y="1477"/>
                    <a:pt x="14111" y="1236"/>
                    <a:pt x="14055" y="984"/>
                  </a:cubicBezTo>
                  <a:cubicBezTo>
                    <a:pt x="13981" y="640"/>
                    <a:pt x="13656" y="406"/>
                    <a:pt x="13341" y="304"/>
                  </a:cubicBezTo>
                  <a:cubicBezTo>
                    <a:pt x="12932" y="192"/>
                    <a:pt x="12542" y="135"/>
                    <a:pt x="12105" y="80"/>
                  </a:cubicBezTo>
                  <a:cubicBezTo>
                    <a:pt x="11929" y="42"/>
                    <a:pt x="11733" y="52"/>
                    <a:pt x="11566" y="24"/>
                  </a:cubicBezTo>
                  <a:cubicBezTo>
                    <a:pt x="11455" y="24"/>
                    <a:pt x="11333" y="-4"/>
                    <a:pt x="11231" y="5"/>
                  </a:cubicBezTo>
                  <a:cubicBezTo>
                    <a:pt x="10999" y="1"/>
                    <a:pt x="10774" y="-2"/>
                    <a:pt x="10551" y="1"/>
                  </a:cubicBezTo>
                  <a:close/>
                  <a:moveTo>
                    <a:pt x="7841" y="445"/>
                  </a:moveTo>
                  <a:cubicBezTo>
                    <a:pt x="7588" y="462"/>
                    <a:pt x="7348" y="602"/>
                    <a:pt x="7202" y="826"/>
                  </a:cubicBezTo>
                  <a:cubicBezTo>
                    <a:pt x="7155" y="1003"/>
                    <a:pt x="7155" y="1236"/>
                    <a:pt x="7266" y="1395"/>
                  </a:cubicBezTo>
                  <a:cubicBezTo>
                    <a:pt x="7359" y="1478"/>
                    <a:pt x="7490" y="1572"/>
                    <a:pt x="7621" y="1535"/>
                  </a:cubicBezTo>
                  <a:cubicBezTo>
                    <a:pt x="7723" y="1507"/>
                    <a:pt x="7807" y="1432"/>
                    <a:pt x="7816" y="1330"/>
                  </a:cubicBezTo>
                  <a:cubicBezTo>
                    <a:pt x="7825" y="1236"/>
                    <a:pt x="7741" y="1199"/>
                    <a:pt x="7676" y="1153"/>
                  </a:cubicBezTo>
                  <a:cubicBezTo>
                    <a:pt x="7583" y="1153"/>
                    <a:pt x="7517" y="1302"/>
                    <a:pt x="7443" y="1218"/>
                  </a:cubicBezTo>
                  <a:cubicBezTo>
                    <a:pt x="7359" y="1078"/>
                    <a:pt x="7463" y="938"/>
                    <a:pt x="7528" y="826"/>
                  </a:cubicBezTo>
                  <a:cubicBezTo>
                    <a:pt x="7639" y="696"/>
                    <a:pt x="7806" y="659"/>
                    <a:pt x="7983" y="659"/>
                  </a:cubicBezTo>
                  <a:cubicBezTo>
                    <a:pt x="8030" y="603"/>
                    <a:pt x="8104" y="546"/>
                    <a:pt x="8095" y="471"/>
                  </a:cubicBezTo>
                  <a:cubicBezTo>
                    <a:pt x="8011" y="448"/>
                    <a:pt x="7925" y="440"/>
                    <a:pt x="7841" y="445"/>
                  </a:cubicBezTo>
                  <a:close/>
                  <a:moveTo>
                    <a:pt x="14095" y="575"/>
                  </a:moveTo>
                  <a:cubicBezTo>
                    <a:pt x="14060" y="579"/>
                    <a:pt x="14025" y="589"/>
                    <a:pt x="13990" y="610"/>
                  </a:cubicBezTo>
                  <a:cubicBezTo>
                    <a:pt x="13999" y="666"/>
                    <a:pt x="14055" y="712"/>
                    <a:pt x="14055" y="768"/>
                  </a:cubicBezTo>
                  <a:cubicBezTo>
                    <a:pt x="14111" y="871"/>
                    <a:pt x="14278" y="787"/>
                    <a:pt x="14371" y="861"/>
                  </a:cubicBezTo>
                  <a:cubicBezTo>
                    <a:pt x="14474" y="927"/>
                    <a:pt x="14576" y="992"/>
                    <a:pt x="14604" y="1122"/>
                  </a:cubicBezTo>
                  <a:cubicBezTo>
                    <a:pt x="14614" y="1234"/>
                    <a:pt x="14604" y="1365"/>
                    <a:pt x="14502" y="1420"/>
                  </a:cubicBezTo>
                  <a:cubicBezTo>
                    <a:pt x="14409" y="1439"/>
                    <a:pt x="14437" y="1290"/>
                    <a:pt x="14335" y="1318"/>
                  </a:cubicBezTo>
                  <a:cubicBezTo>
                    <a:pt x="14288" y="1327"/>
                    <a:pt x="14223" y="1328"/>
                    <a:pt x="14214" y="1374"/>
                  </a:cubicBezTo>
                  <a:cubicBezTo>
                    <a:pt x="14177" y="1449"/>
                    <a:pt x="14185" y="1542"/>
                    <a:pt x="14231" y="1607"/>
                  </a:cubicBezTo>
                  <a:cubicBezTo>
                    <a:pt x="14315" y="1653"/>
                    <a:pt x="14409" y="1728"/>
                    <a:pt x="14511" y="1700"/>
                  </a:cubicBezTo>
                  <a:cubicBezTo>
                    <a:pt x="14679" y="1700"/>
                    <a:pt x="14772" y="1551"/>
                    <a:pt x="14837" y="1420"/>
                  </a:cubicBezTo>
                  <a:cubicBezTo>
                    <a:pt x="14921" y="1262"/>
                    <a:pt x="14856" y="1066"/>
                    <a:pt x="14790" y="917"/>
                  </a:cubicBezTo>
                  <a:cubicBezTo>
                    <a:pt x="14725" y="768"/>
                    <a:pt x="14558" y="693"/>
                    <a:pt x="14419" y="619"/>
                  </a:cubicBezTo>
                  <a:cubicBezTo>
                    <a:pt x="14307" y="612"/>
                    <a:pt x="14200" y="564"/>
                    <a:pt x="14095" y="575"/>
                  </a:cubicBezTo>
                  <a:close/>
                  <a:moveTo>
                    <a:pt x="10134" y="583"/>
                  </a:moveTo>
                  <a:cubicBezTo>
                    <a:pt x="10097" y="602"/>
                    <a:pt x="10033" y="593"/>
                    <a:pt x="10014" y="649"/>
                  </a:cubicBezTo>
                  <a:cubicBezTo>
                    <a:pt x="10191" y="789"/>
                    <a:pt x="10190" y="1031"/>
                    <a:pt x="10320" y="1208"/>
                  </a:cubicBezTo>
                  <a:cubicBezTo>
                    <a:pt x="10404" y="1320"/>
                    <a:pt x="10526" y="1394"/>
                    <a:pt x="10684" y="1357"/>
                  </a:cubicBezTo>
                  <a:cubicBezTo>
                    <a:pt x="10674" y="1273"/>
                    <a:pt x="10627" y="1207"/>
                    <a:pt x="10599" y="1142"/>
                  </a:cubicBezTo>
                  <a:cubicBezTo>
                    <a:pt x="10487" y="1161"/>
                    <a:pt x="10442" y="1097"/>
                    <a:pt x="10386" y="1031"/>
                  </a:cubicBezTo>
                  <a:cubicBezTo>
                    <a:pt x="10367" y="985"/>
                    <a:pt x="10367" y="919"/>
                    <a:pt x="10422" y="891"/>
                  </a:cubicBezTo>
                  <a:cubicBezTo>
                    <a:pt x="10450" y="863"/>
                    <a:pt x="10506" y="863"/>
                    <a:pt x="10534" y="872"/>
                  </a:cubicBezTo>
                  <a:cubicBezTo>
                    <a:pt x="10590" y="965"/>
                    <a:pt x="10432" y="891"/>
                    <a:pt x="10451" y="984"/>
                  </a:cubicBezTo>
                  <a:cubicBezTo>
                    <a:pt x="10469" y="1040"/>
                    <a:pt x="10516" y="1068"/>
                    <a:pt x="10572" y="1068"/>
                  </a:cubicBezTo>
                  <a:cubicBezTo>
                    <a:pt x="10665" y="1068"/>
                    <a:pt x="10683" y="966"/>
                    <a:pt x="10730" y="910"/>
                  </a:cubicBezTo>
                  <a:cubicBezTo>
                    <a:pt x="10776" y="835"/>
                    <a:pt x="10721" y="770"/>
                    <a:pt x="10684" y="714"/>
                  </a:cubicBezTo>
                  <a:cubicBezTo>
                    <a:pt x="10619" y="677"/>
                    <a:pt x="10525" y="667"/>
                    <a:pt x="10451" y="705"/>
                  </a:cubicBezTo>
                  <a:cubicBezTo>
                    <a:pt x="10358" y="639"/>
                    <a:pt x="10264" y="565"/>
                    <a:pt x="10134" y="583"/>
                  </a:cubicBezTo>
                  <a:close/>
                  <a:moveTo>
                    <a:pt x="11832" y="583"/>
                  </a:moveTo>
                  <a:cubicBezTo>
                    <a:pt x="11752" y="578"/>
                    <a:pt x="11670" y="614"/>
                    <a:pt x="11614" y="676"/>
                  </a:cubicBezTo>
                  <a:cubicBezTo>
                    <a:pt x="11549" y="769"/>
                    <a:pt x="11456" y="686"/>
                    <a:pt x="11354" y="714"/>
                  </a:cubicBezTo>
                  <a:cubicBezTo>
                    <a:pt x="11327" y="751"/>
                    <a:pt x="11261" y="769"/>
                    <a:pt x="11252" y="825"/>
                  </a:cubicBezTo>
                  <a:cubicBezTo>
                    <a:pt x="11317" y="918"/>
                    <a:pt x="11373" y="1001"/>
                    <a:pt x="11410" y="1094"/>
                  </a:cubicBezTo>
                  <a:cubicBezTo>
                    <a:pt x="11465" y="1140"/>
                    <a:pt x="11512" y="1066"/>
                    <a:pt x="11558" y="1048"/>
                  </a:cubicBezTo>
                  <a:cubicBezTo>
                    <a:pt x="11576" y="992"/>
                    <a:pt x="11531" y="918"/>
                    <a:pt x="11540" y="863"/>
                  </a:cubicBezTo>
                  <a:cubicBezTo>
                    <a:pt x="11550" y="863"/>
                    <a:pt x="11567" y="872"/>
                    <a:pt x="11567" y="872"/>
                  </a:cubicBezTo>
                  <a:cubicBezTo>
                    <a:pt x="11623" y="928"/>
                    <a:pt x="11661" y="1020"/>
                    <a:pt x="11624" y="1094"/>
                  </a:cubicBezTo>
                  <a:cubicBezTo>
                    <a:pt x="11577" y="1149"/>
                    <a:pt x="11493" y="1178"/>
                    <a:pt x="11410" y="1206"/>
                  </a:cubicBezTo>
                  <a:cubicBezTo>
                    <a:pt x="11317" y="1363"/>
                    <a:pt x="11318" y="1363"/>
                    <a:pt x="11318" y="1363"/>
                  </a:cubicBezTo>
                  <a:cubicBezTo>
                    <a:pt x="11336" y="1372"/>
                    <a:pt x="11336" y="1372"/>
                    <a:pt x="11336" y="1372"/>
                  </a:cubicBezTo>
                  <a:cubicBezTo>
                    <a:pt x="11456" y="1363"/>
                    <a:pt x="11605" y="1335"/>
                    <a:pt x="11698" y="1224"/>
                  </a:cubicBezTo>
                  <a:cubicBezTo>
                    <a:pt x="11791" y="1140"/>
                    <a:pt x="11781" y="1001"/>
                    <a:pt x="11827" y="890"/>
                  </a:cubicBezTo>
                  <a:cubicBezTo>
                    <a:pt x="11846" y="797"/>
                    <a:pt x="11911" y="705"/>
                    <a:pt x="11911" y="603"/>
                  </a:cubicBezTo>
                  <a:cubicBezTo>
                    <a:pt x="11885" y="592"/>
                    <a:pt x="11859" y="585"/>
                    <a:pt x="11832" y="583"/>
                  </a:cubicBezTo>
                  <a:close/>
                  <a:moveTo>
                    <a:pt x="9654" y="590"/>
                  </a:moveTo>
                  <a:cubicBezTo>
                    <a:pt x="9617" y="591"/>
                    <a:pt x="9579" y="599"/>
                    <a:pt x="9542" y="613"/>
                  </a:cubicBezTo>
                  <a:cubicBezTo>
                    <a:pt x="9431" y="631"/>
                    <a:pt x="9449" y="770"/>
                    <a:pt x="9366" y="807"/>
                  </a:cubicBezTo>
                  <a:cubicBezTo>
                    <a:pt x="9338" y="947"/>
                    <a:pt x="9486" y="845"/>
                    <a:pt x="9550" y="900"/>
                  </a:cubicBezTo>
                  <a:cubicBezTo>
                    <a:pt x="9624" y="910"/>
                    <a:pt x="9625" y="826"/>
                    <a:pt x="9643" y="788"/>
                  </a:cubicBezTo>
                  <a:cubicBezTo>
                    <a:pt x="9708" y="733"/>
                    <a:pt x="9773" y="788"/>
                    <a:pt x="9847" y="788"/>
                  </a:cubicBezTo>
                  <a:cubicBezTo>
                    <a:pt x="9930" y="816"/>
                    <a:pt x="9977" y="947"/>
                    <a:pt x="10079" y="900"/>
                  </a:cubicBezTo>
                  <a:cubicBezTo>
                    <a:pt x="10060" y="826"/>
                    <a:pt x="10024" y="770"/>
                    <a:pt x="9968" y="714"/>
                  </a:cubicBezTo>
                  <a:cubicBezTo>
                    <a:pt x="9878" y="637"/>
                    <a:pt x="9766" y="587"/>
                    <a:pt x="9654" y="590"/>
                  </a:cubicBezTo>
                  <a:close/>
                  <a:moveTo>
                    <a:pt x="12229" y="590"/>
                  </a:moveTo>
                  <a:cubicBezTo>
                    <a:pt x="12137" y="588"/>
                    <a:pt x="12048" y="615"/>
                    <a:pt x="11985" y="685"/>
                  </a:cubicBezTo>
                  <a:cubicBezTo>
                    <a:pt x="11994" y="777"/>
                    <a:pt x="11863" y="843"/>
                    <a:pt x="11910" y="945"/>
                  </a:cubicBezTo>
                  <a:cubicBezTo>
                    <a:pt x="11928" y="964"/>
                    <a:pt x="11948" y="945"/>
                    <a:pt x="11976" y="945"/>
                  </a:cubicBezTo>
                  <a:cubicBezTo>
                    <a:pt x="12041" y="834"/>
                    <a:pt x="12143" y="759"/>
                    <a:pt x="12273" y="759"/>
                  </a:cubicBezTo>
                  <a:cubicBezTo>
                    <a:pt x="12348" y="787"/>
                    <a:pt x="12265" y="880"/>
                    <a:pt x="12330" y="926"/>
                  </a:cubicBezTo>
                  <a:cubicBezTo>
                    <a:pt x="12349" y="973"/>
                    <a:pt x="12423" y="955"/>
                    <a:pt x="12460" y="945"/>
                  </a:cubicBezTo>
                  <a:cubicBezTo>
                    <a:pt x="12526" y="908"/>
                    <a:pt x="12507" y="833"/>
                    <a:pt x="12498" y="768"/>
                  </a:cubicBezTo>
                  <a:cubicBezTo>
                    <a:pt x="12470" y="694"/>
                    <a:pt x="12404" y="602"/>
                    <a:pt x="12320" y="602"/>
                  </a:cubicBezTo>
                  <a:cubicBezTo>
                    <a:pt x="12290" y="595"/>
                    <a:pt x="12259" y="591"/>
                    <a:pt x="12229" y="590"/>
                  </a:cubicBezTo>
                  <a:close/>
                  <a:moveTo>
                    <a:pt x="7056" y="680"/>
                  </a:moveTo>
                  <a:cubicBezTo>
                    <a:pt x="6954" y="673"/>
                    <a:pt x="6851" y="739"/>
                    <a:pt x="6775" y="817"/>
                  </a:cubicBezTo>
                  <a:cubicBezTo>
                    <a:pt x="6700" y="901"/>
                    <a:pt x="6840" y="892"/>
                    <a:pt x="6877" y="930"/>
                  </a:cubicBezTo>
                  <a:cubicBezTo>
                    <a:pt x="6970" y="855"/>
                    <a:pt x="7155" y="892"/>
                    <a:pt x="7155" y="714"/>
                  </a:cubicBezTo>
                  <a:cubicBezTo>
                    <a:pt x="7122" y="693"/>
                    <a:pt x="7090" y="682"/>
                    <a:pt x="7056" y="680"/>
                  </a:cubicBezTo>
                  <a:close/>
                  <a:moveTo>
                    <a:pt x="11032" y="734"/>
                  </a:moveTo>
                  <a:cubicBezTo>
                    <a:pt x="11016" y="735"/>
                    <a:pt x="11000" y="745"/>
                    <a:pt x="10991" y="759"/>
                  </a:cubicBezTo>
                  <a:cubicBezTo>
                    <a:pt x="10935" y="824"/>
                    <a:pt x="10832" y="851"/>
                    <a:pt x="10786" y="944"/>
                  </a:cubicBezTo>
                  <a:cubicBezTo>
                    <a:pt x="10712" y="1028"/>
                    <a:pt x="10694" y="1150"/>
                    <a:pt x="10731" y="1252"/>
                  </a:cubicBezTo>
                  <a:cubicBezTo>
                    <a:pt x="10749" y="1326"/>
                    <a:pt x="10842" y="1325"/>
                    <a:pt x="10907" y="1363"/>
                  </a:cubicBezTo>
                  <a:cubicBezTo>
                    <a:pt x="10972" y="1372"/>
                    <a:pt x="11028" y="1326"/>
                    <a:pt x="11084" y="1288"/>
                  </a:cubicBezTo>
                  <a:cubicBezTo>
                    <a:pt x="11102" y="1251"/>
                    <a:pt x="11139" y="1205"/>
                    <a:pt x="11111" y="1168"/>
                  </a:cubicBezTo>
                  <a:cubicBezTo>
                    <a:pt x="11083" y="1131"/>
                    <a:pt x="11046" y="1056"/>
                    <a:pt x="10991" y="1075"/>
                  </a:cubicBezTo>
                  <a:cubicBezTo>
                    <a:pt x="10898" y="1084"/>
                    <a:pt x="10981" y="1186"/>
                    <a:pt x="10907" y="1195"/>
                  </a:cubicBezTo>
                  <a:cubicBezTo>
                    <a:pt x="10879" y="1177"/>
                    <a:pt x="10852" y="1149"/>
                    <a:pt x="10852" y="1112"/>
                  </a:cubicBezTo>
                  <a:cubicBezTo>
                    <a:pt x="10870" y="1074"/>
                    <a:pt x="10897" y="1028"/>
                    <a:pt x="10944" y="1018"/>
                  </a:cubicBezTo>
                  <a:cubicBezTo>
                    <a:pt x="11009" y="981"/>
                    <a:pt x="11093" y="1019"/>
                    <a:pt x="11148" y="1066"/>
                  </a:cubicBezTo>
                  <a:cubicBezTo>
                    <a:pt x="11223" y="1140"/>
                    <a:pt x="11194" y="1252"/>
                    <a:pt x="11185" y="1336"/>
                  </a:cubicBezTo>
                  <a:cubicBezTo>
                    <a:pt x="11241" y="1317"/>
                    <a:pt x="11278" y="1270"/>
                    <a:pt x="11297" y="1214"/>
                  </a:cubicBezTo>
                  <a:cubicBezTo>
                    <a:pt x="11352" y="1028"/>
                    <a:pt x="11195" y="880"/>
                    <a:pt x="11074" y="759"/>
                  </a:cubicBezTo>
                  <a:cubicBezTo>
                    <a:pt x="11065" y="740"/>
                    <a:pt x="11048" y="733"/>
                    <a:pt x="11032" y="734"/>
                  </a:cubicBezTo>
                  <a:close/>
                  <a:moveTo>
                    <a:pt x="7845" y="751"/>
                  </a:moveTo>
                  <a:cubicBezTo>
                    <a:pt x="7772" y="755"/>
                    <a:pt x="7696" y="812"/>
                    <a:pt x="7618" y="833"/>
                  </a:cubicBezTo>
                  <a:cubicBezTo>
                    <a:pt x="7562" y="898"/>
                    <a:pt x="7515" y="973"/>
                    <a:pt x="7515" y="1066"/>
                  </a:cubicBezTo>
                  <a:cubicBezTo>
                    <a:pt x="7515" y="1093"/>
                    <a:pt x="7534" y="1102"/>
                    <a:pt x="7562" y="1112"/>
                  </a:cubicBezTo>
                  <a:cubicBezTo>
                    <a:pt x="7609" y="1074"/>
                    <a:pt x="7600" y="1001"/>
                    <a:pt x="7618" y="945"/>
                  </a:cubicBezTo>
                  <a:lnTo>
                    <a:pt x="7758" y="824"/>
                  </a:lnTo>
                  <a:cubicBezTo>
                    <a:pt x="7805" y="787"/>
                    <a:pt x="7880" y="833"/>
                    <a:pt x="7917" y="768"/>
                  </a:cubicBezTo>
                  <a:cubicBezTo>
                    <a:pt x="7894" y="754"/>
                    <a:pt x="7870" y="749"/>
                    <a:pt x="7845" y="751"/>
                  </a:cubicBezTo>
                  <a:close/>
                  <a:moveTo>
                    <a:pt x="8658" y="771"/>
                  </a:moveTo>
                  <a:cubicBezTo>
                    <a:pt x="8594" y="752"/>
                    <a:pt x="8547" y="826"/>
                    <a:pt x="8501" y="872"/>
                  </a:cubicBezTo>
                  <a:cubicBezTo>
                    <a:pt x="8621" y="1058"/>
                    <a:pt x="8639" y="1264"/>
                    <a:pt x="8611" y="1478"/>
                  </a:cubicBezTo>
                  <a:cubicBezTo>
                    <a:pt x="8556" y="1627"/>
                    <a:pt x="8463" y="1794"/>
                    <a:pt x="8305" y="1869"/>
                  </a:cubicBezTo>
                  <a:cubicBezTo>
                    <a:pt x="8185" y="1906"/>
                    <a:pt x="8240" y="2036"/>
                    <a:pt x="8213" y="2129"/>
                  </a:cubicBezTo>
                  <a:cubicBezTo>
                    <a:pt x="8120" y="2418"/>
                    <a:pt x="7869" y="2697"/>
                    <a:pt x="7563" y="2772"/>
                  </a:cubicBezTo>
                  <a:cubicBezTo>
                    <a:pt x="7349" y="2856"/>
                    <a:pt x="7089" y="2791"/>
                    <a:pt x="6895" y="2688"/>
                  </a:cubicBezTo>
                  <a:cubicBezTo>
                    <a:pt x="6765" y="2632"/>
                    <a:pt x="6681" y="2493"/>
                    <a:pt x="6589" y="2409"/>
                  </a:cubicBezTo>
                  <a:cubicBezTo>
                    <a:pt x="6496" y="2437"/>
                    <a:pt x="6402" y="2418"/>
                    <a:pt x="6300" y="2409"/>
                  </a:cubicBezTo>
                  <a:cubicBezTo>
                    <a:pt x="6059" y="2344"/>
                    <a:pt x="5929" y="2111"/>
                    <a:pt x="5873" y="1887"/>
                  </a:cubicBezTo>
                  <a:cubicBezTo>
                    <a:pt x="5808" y="1878"/>
                    <a:pt x="5752" y="1869"/>
                    <a:pt x="5706" y="1906"/>
                  </a:cubicBezTo>
                  <a:cubicBezTo>
                    <a:pt x="5669" y="1999"/>
                    <a:pt x="5753" y="2064"/>
                    <a:pt x="5763" y="2148"/>
                  </a:cubicBezTo>
                  <a:cubicBezTo>
                    <a:pt x="5855" y="2278"/>
                    <a:pt x="5957" y="2381"/>
                    <a:pt x="6059" y="2483"/>
                  </a:cubicBezTo>
                  <a:cubicBezTo>
                    <a:pt x="6161" y="2567"/>
                    <a:pt x="6282" y="2586"/>
                    <a:pt x="6403" y="2633"/>
                  </a:cubicBezTo>
                  <a:cubicBezTo>
                    <a:pt x="6458" y="2633"/>
                    <a:pt x="6486" y="2605"/>
                    <a:pt x="6542" y="2633"/>
                  </a:cubicBezTo>
                  <a:cubicBezTo>
                    <a:pt x="6662" y="2745"/>
                    <a:pt x="6774" y="2857"/>
                    <a:pt x="6923" y="2922"/>
                  </a:cubicBezTo>
                  <a:cubicBezTo>
                    <a:pt x="7006" y="2912"/>
                    <a:pt x="7043" y="2987"/>
                    <a:pt x="7126" y="2996"/>
                  </a:cubicBezTo>
                  <a:cubicBezTo>
                    <a:pt x="7525" y="3061"/>
                    <a:pt x="7906" y="2894"/>
                    <a:pt x="8194" y="2642"/>
                  </a:cubicBezTo>
                  <a:cubicBezTo>
                    <a:pt x="8240" y="2586"/>
                    <a:pt x="8259" y="2484"/>
                    <a:pt x="8334" y="2465"/>
                  </a:cubicBezTo>
                  <a:cubicBezTo>
                    <a:pt x="8380" y="2307"/>
                    <a:pt x="8426" y="2148"/>
                    <a:pt x="8444" y="1990"/>
                  </a:cubicBezTo>
                  <a:cubicBezTo>
                    <a:pt x="8676" y="1813"/>
                    <a:pt x="8816" y="1562"/>
                    <a:pt x="8853" y="1282"/>
                  </a:cubicBezTo>
                  <a:cubicBezTo>
                    <a:pt x="8843" y="1152"/>
                    <a:pt x="8834" y="1050"/>
                    <a:pt x="8779" y="948"/>
                  </a:cubicBezTo>
                  <a:cubicBezTo>
                    <a:pt x="8658" y="771"/>
                    <a:pt x="8658" y="771"/>
                    <a:pt x="8658" y="771"/>
                  </a:cubicBezTo>
                  <a:close/>
                  <a:moveTo>
                    <a:pt x="9235" y="825"/>
                  </a:moveTo>
                  <a:cubicBezTo>
                    <a:pt x="9142" y="825"/>
                    <a:pt x="9012" y="825"/>
                    <a:pt x="8956" y="928"/>
                  </a:cubicBezTo>
                  <a:cubicBezTo>
                    <a:pt x="8919" y="993"/>
                    <a:pt x="8947" y="1077"/>
                    <a:pt x="8984" y="1123"/>
                  </a:cubicBezTo>
                  <a:cubicBezTo>
                    <a:pt x="9040" y="1235"/>
                    <a:pt x="9189" y="1132"/>
                    <a:pt x="9254" y="1198"/>
                  </a:cubicBezTo>
                  <a:cubicBezTo>
                    <a:pt x="9263" y="1291"/>
                    <a:pt x="9217" y="1384"/>
                    <a:pt x="9170" y="1468"/>
                  </a:cubicBezTo>
                  <a:cubicBezTo>
                    <a:pt x="9077" y="1570"/>
                    <a:pt x="8956" y="1617"/>
                    <a:pt x="8835" y="1645"/>
                  </a:cubicBezTo>
                  <a:cubicBezTo>
                    <a:pt x="8807" y="1710"/>
                    <a:pt x="8723" y="1755"/>
                    <a:pt x="8742" y="1839"/>
                  </a:cubicBezTo>
                  <a:cubicBezTo>
                    <a:pt x="8956" y="1867"/>
                    <a:pt x="9152" y="1784"/>
                    <a:pt x="9301" y="1645"/>
                  </a:cubicBezTo>
                  <a:cubicBezTo>
                    <a:pt x="9450" y="1496"/>
                    <a:pt x="9524" y="1235"/>
                    <a:pt x="9449" y="1030"/>
                  </a:cubicBezTo>
                  <a:cubicBezTo>
                    <a:pt x="9393" y="937"/>
                    <a:pt x="9328" y="862"/>
                    <a:pt x="9235" y="825"/>
                  </a:cubicBezTo>
                  <a:close/>
                  <a:moveTo>
                    <a:pt x="14920" y="843"/>
                  </a:moveTo>
                  <a:cubicBezTo>
                    <a:pt x="14808" y="871"/>
                    <a:pt x="14938" y="964"/>
                    <a:pt x="14929" y="1038"/>
                  </a:cubicBezTo>
                  <a:cubicBezTo>
                    <a:pt x="15041" y="1038"/>
                    <a:pt x="15096" y="1122"/>
                    <a:pt x="15199" y="1150"/>
                  </a:cubicBezTo>
                  <a:cubicBezTo>
                    <a:pt x="15254" y="1113"/>
                    <a:pt x="15347" y="1142"/>
                    <a:pt x="15385" y="1086"/>
                  </a:cubicBezTo>
                  <a:cubicBezTo>
                    <a:pt x="15282" y="917"/>
                    <a:pt x="15106" y="843"/>
                    <a:pt x="14920" y="843"/>
                  </a:cubicBezTo>
                  <a:close/>
                  <a:moveTo>
                    <a:pt x="14161" y="899"/>
                  </a:moveTo>
                  <a:cubicBezTo>
                    <a:pt x="14152" y="909"/>
                    <a:pt x="14133" y="918"/>
                    <a:pt x="14133" y="928"/>
                  </a:cubicBezTo>
                  <a:cubicBezTo>
                    <a:pt x="14142" y="1021"/>
                    <a:pt x="14225" y="955"/>
                    <a:pt x="14271" y="983"/>
                  </a:cubicBezTo>
                  <a:cubicBezTo>
                    <a:pt x="14419" y="1002"/>
                    <a:pt x="14474" y="1159"/>
                    <a:pt x="14502" y="1280"/>
                  </a:cubicBezTo>
                  <a:cubicBezTo>
                    <a:pt x="14521" y="1289"/>
                    <a:pt x="14521" y="1290"/>
                    <a:pt x="14521" y="1290"/>
                  </a:cubicBezTo>
                  <a:cubicBezTo>
                    <a:pt x="14558" y="1243"/>
                    <a:pt x="14539" y="1159"/>
                    <a:pt x="14521" y="1113"/>
                  </a:cubicBezTo>
                  <a:cubicBezTo>
                    <a:pt x="14456" y="973"/>
                    <a:pt x="14318" y="899"/>
                    <a:pt x="14161" y="899"/>
                  </a:cubicBezTo>
                  <a:close/>
                  <a:moveTo>
                    <a:pt x="6494" y="900"/>
                  </a:moveTo>
                  <a:cubicBezTo>
                    <a:pt x="6252" y="965"/>
                    <a:pt x="6001" y="1049"/>
                    <a:pt x="5899" y="1318"/>
                  </a:cubicBezTo>
                  <a:cubicBezTo>
                    <a:pt x="5936" y="1374"/>
                    <a:pt x="6010" y="1356"/>
                    <a:pt x="6066" y="1374"/>
                  </a:cubicBezTo>
                  <a:cubicBezTo>
                    <a:pt x="6206" y="1282"/>
                    <a:pt x="6336" y="1170"/>
                    <a:pt x="6513" y="1152"/>
                  </a:cubicBezTo>
                  <a:cubicBezTo>
                    <a:pt x="6699" y="1198"/>
                    <a:pt x="6699" y="1198"/>
                    <a:pt x="6699" y="1198"/>
                  </a:cubicBezTo>
                  <a:cubicBezTo>
                    <a:pt x="6802" y="1253"/>
                    <a:pt x="6904" y="1355"/>
                    <a:pt x="6895" y="1476"/>
                  </a:cubicBezTo>
                  <a:cubicBezTo>
                    <a:pt x="6895" y="1494"/>
                    <a:pt x="6877" y="1541"/>
                    <a:pt x="6839" y="1531"/>
                  </a:cubicBezTo>
                  <a:cubicBezTo>
                    <a:pt x="6765" y="1513"/>
                    <a:pt x="6681" y="1531"/>
                    <a:pt x="6635" y="1606"/>
                  </a:cubicBezTo>
                  <a:cubicBezTo>
                    <a:pt x="6625" y="1643"/>
                    <a:pt x="6625" y="1680"/>
                    <a:pt x="6635" y="1708"/>
                  </a:cubicBezTo>
                  <a:cubicBezTo>
                    <a:pt x="6672" y="1764"/>
                    <a:pt x="6728" y="1810"/>
                    <a:pt x="6784" y="1810"/>
                  </a:cubicBezTo>
                  <a:cubicBezTo>
                    <a:pt x="6914" y="1819"/>
                    <a:pt x="7016" y="1726"/>
                    <a:pt x="7072" y="1615"/>
                  </a:cubicBezTo>
                  <a:cubicBezTo>
                    <a:pt x="7147" y="1485"/>
                    <a:pt x="7100" y="1318"/>
                    <a:pt x="7035" y="1207"/>
                  </a:cubicBezTo>
                  <a:cubicBezTo>
                    <a:pt x="6904" y="1040"/>
                    <a:pt x="6718" y="873"/>
                    <a:pt x="6494" y="900"/>
                  </a:cubicBezTo>
                  <a:close/>
                  <a:moveTo>
                    <a:pt x="12897" y="910"/>
                  </a:moveTo>
                  <a:cubicBezTo>
                    <a:pt x="12844" y="910"/>
                    <a:pt x="12796" y="957"/>
                    <a:pt x="12748" y="957"/>
                  </a:cubicBezTo>
                  <a:cubicBezTo>
                    <a:pt x="12627" y="1031"/>
                    <a:pt x="12543" y="1151"/>
                    <a:pt x="12543" y="1291"/>
                  </a:cubicBezTo>
                  <a:cubicBezTo>
                    <a:pt x="12580" y="1569"/>
                    <a:pt x="12785" y="1793"/>
                    <a:pt x="13035" y="1913"/>
                  </a:cubicBezTo>
                  <a:cubicBezTo>
                    <a:pt x="13118" y="1923"/>
                    <a:pt x="13201" y="1998"/>
                    <a:pt x="13275" y="1961"/>
                  </a:cubicBezTo>
                  <a:cubicBezTo>
                    <a:pt x="13247" y="1896"/>
                    <a:pt x="13229" y="1811"/>
                    <a:pt x="13174" y="1755"/>
                  </a:cubicBezTo>
                  <a:cubicBezTo>
                    <a:pt x="13016" y="1718"/>
                    <a:pt x="12905" y="1616"/>
                    <a:pt x="12803" y="1477"/>
                  </a:cubicBezTo>
                  <a:cubicBezTo>
                    <a:pt x="12784" y="1412"/>
                    <a:pt x="12766" y="1338"/>
                    <a:pt x="12803" y="1273"/>
                  </a:cubicBezTo>
                  <a:cubicBezTo>
                    <a:pt x="12840" y="1171"/>
                    <a:pt x="12905" y="1310"/>
                    <a:pt x="12970" y="1273"/>
                  </a:cubicBezTo>
                  <a:cubicBezTo>
                    <a:pt x="13053" y="1245"/>
                    <a:pt x="13108" y="1170"/>
                    <a:pt x="13081" y="1087"/>
                  </a:cubicBezTo>
                  <a:cubicBezTo>
                    <a:pt x="13053" y="1022"/>
                    <a:pt x="13016" y="966"/>
                    <a:pt x="12951" y="929"/>
                  </a:cubicBezTo>
                  <a:cubicBezTo>
                    <a:pt x="12933" y="915"/>
                    <a:pt x="12915" y="910"/>
                    <a:pt x="12897" y="910"/>
                  </a:cubicBezTo>
                  <a:close/>
                  <a:moveTo>
                    <a:pt x="13471" y="917"/>
                  </a:moveTo>
                  <a:cubicBezTo>
                    <a:pt x="13304" y="1075"/>
                    <a:pt x="13193" y="1299"/>
                    <a:pt x="13221" y="1531"/>
                  </a:cubicBezTo>
                  <a:cubicBezTo>
                    <a:pt x="13221" y="1755"/>
                    <a:pt x="13323" y="1979"/>
                    <a:pt x="13490" y="2137"/>
                  </a:cubicBezTo>
                  <a:cubicBezTo>
                    <a:pt x="13546" y="2501"/>
                    <a:pt x="13741" y="2845"/>
                    <a:pt x="14067" y="3022"/>
                  </a:cubicBezTo>
                  <a:cubicBezTo>
                    <a:pt x="14178" y="3096"/>
                    <a:pt x="14317" y="3133"/>
                    <a:pt x="14447" y="3180"/>
                  </a:cubicBezTo>
                  <a:cubicBezTo>
                    <a:pt x="14781" y="3217"/>
                    <a:pt x="15125" y="3152"/>
                    <a:pt x="15376" y="2910"/>
                  </a:cubicBezTo>
                  <a:cubicBezTo>
                    <a:pt x="15516" y="2882"/>
                    <a:pt x="15664" y="2845"/>
                    <a:pt x="15813" y="2817"/>
                  </a:cubicBezTo>
                  <a:cubicBezTo>
                    <a:pt x="15924" y="2742"/>
                    <a:pt x="16055" y="2706"/>
                    <a:pt x="16139" y="2584"/>
                  </a:cubicBezTo>
                  <a:cubicBezTo>
                    <a:pt x="16260" y="2501"/>
                    <a:pt x="16306" y="2333"/>
                    <a:pt x="16325" y="2193"/>
                  </a:cubicBezTo>
                  <a:cubicBezTo>
                    <a:pt x="16278" y="2193"/>
                    <a:pt x="16204" y="2193"/>
                    <a:pt x="16139" y="2193"/>
                  </a:cubicBezTo>
                  <a:cubicBezTo>
                    <a:pt x="16055" y="2212"/>
                    <a:pt x="16083" y="2314"/>
                    <a:pt x="16027" y="2360"/>
                  </a:cubicBezTo>
                  <a:cubicBezTo>
                    <a:pt x="15878" y="2584"/>
                    <a:pt x="15609" y="2696"/>
                    <a:pt x="15340" y="2659"/>
                  </a:cubicBezTo>
                  <a:cubicBezTo>
                    <a:pt x="15201" y="2724"/>
                    <a:pt x="15117" y="2891"/>
                    <a:pt x="14959" y="2919"/>
                  </a:cubicBezTo>
                  <a:cubicBezTo>
                    <a:pt x="14671" y="3050"/>
                    <a:pt x="14317" y="2975"/>
                    <a:pt x="14057" y="2798"/>
                  </a:cubicBezTo>
                  <a:cubicBezTo>
                    <a:pt x="13862" y="2565"/>
                    <a:pt x="13862" y="2566"/>
                    <a:pt x="13862" y="2566"/>
                  </a:cubicBezTo>
                  <a:cubicBezTo>
                    <a:pt x="13750" y="2417"/>
                    <a:pt x="13704" y="2249"/>
                    <a:pt x="13695" y="2054"/>
                  </a:cubicBezTo>
                  <a:cubicBezTo>
                    <a:pt x="13537" y="1886"/>
                    <a:pt x="13406" y="1699"/>
                    <a:pt x="13397" y="1476"/>
                  </a:cubicBezTo>
                  <a:cubicBezTo>
                    <a:pt x="13397" y="1373"/>
                    <a:pt x="13462" y="1290"/>
                    <a:pt x="13416" y="1196"/>
                  </a:cubicBezTo>
                  <a:cubicBezTo>
                    <a:pt x="13416" y="1150"/>
                    <a:pt x="13471" y="1160"/>
                    <a:pt x="13490" y="1160"/>
                  </a:cubicBezTo>
                  <a:cubicBezTo>
                    <a:pt x="13527" y="1113"/>
                    <a:pt x="13592" y="1066"/>
                    <a:pt x="13555" y="1001"/>
                  </a:cubicBezTo>
                  <a:cubicBezTo>
                    <a:pt x="13536" y="963"/>
                    <a:pt x="13527" y="908"/>
                    <a:pt x="13471" y="917"/>
                  </a:cubicBezTo>
                  <a:close/>
                  <a:moveTo>
                    <a:pt x="7042" y="946"/>
                  </a:moveTo>
                  <a:cubicBezTo>
                    <a:pt x="7015" y="950"/>
                    <a:pt x="6983" y="974"/>
                    <a:pt x="6969" y="1002"/>
                  </a:cubicBezTo>
                  <a:cubicBezTo>
                    <a:pt x="6997" y="1039"/>
                    <a:pt x="7015" y="1067"/>
                    <a:pt x="7062" y="1086"/>
                  </a:cubicBezTo>
                  <a:cubicBezTo>
                    <a:pt x="7080" y="1067"/>
                    <a:pt x="7062" y="1039"/>
                    <a:pt x="7080" y="1011"/>
                  </a:cubicBezTo>
                  <a:cubicBezTo>
                    <a:pt x="7090" y="960"/>
                    <a:pt x="7068" y="943"/>
                    <a:pt x="7042" y="946"/>
                  </a:cubicBezTo>
                  <a:close/>
                  <a:moveTo>
                    <a:pt x="9876" y="982"/>
                  </a:moveTo>
                  <a:cubicBezTo>
                    <a:pt x="9858" y="982"/>
                    <a:pt x="9848" y="1001"/>
                    <a:pt x="9848" y="1020"/>
                  </a:cubicBezTo>
                  <a:cubicBezTo>
                    <a:pt x="9848" y="1104"/>
                    <a:pt x="9904" y="1187"/>
                    <a:pt x="9969" y="1234"/>
                  </a:cubicBezTo>
                  <a:cubicBezTo>
                    <a:pt x="9923" y="1365"/>
                    <a:pt x="9765" y="1356"/>
                    <a:pt x="9672" y="1441"/>
                  </a:cubicBezTo>
                  <a:cubicBezTo>
                    <a:pt x="9634" y="1487"/>
                    <a:pt x="9607" y="1543"/>
                    <a:pt x="9616" y="1608"/>
                  </a:cubicBezTo>
                  <a:cubicBezTo>
                    <a:pt x="9784" y="1636"/>
                    <a:pt x="9904" y="1758"/>
                    <a:pt x="10062" y="1805"/>
                  </a:cubicBezTo>
                  <a:cubicBezTo>
                    <a:pt x="10109" y="1814"/>
                    <a:pt x="10164" y="1833"/>
                    <a:pt x="10201" y="1805"/>
                  </a:cubicBezTo>
                  <a:cubicBezTo>
                    <a:pt x="10229" y="1646"/>
                    <a:pt x="10387" y="1534"/>
                    <a:pt x="10499" y="1441"/>
                  </a:cubicBezTo>
                  <a:cubicBezTo>
                    <a:pt x="10471" y="1422"/>
                    <a:pt x="10434" y="1393"/>
                    <a:pt x="10396" y="1393"/>
                  </a:cubicBezTo>
                  <a:cubicBezTo>
                    <a:pt x="10359" y="1412"/>
                    <a:pt x="10350" y="1468"/>
                    <a:pt x="10322" y="1505"/>
                  </a:cubicBezTo>
                  <a:cubicBezTo>
                    <a:pt x="10267" y="1571"/>
                    <a:pt x="10174" y="1617"/>
                    <a:pt x="10081" y="1589"/>
                  </a:cubicBezTo>
                  <a:cubicBezTo>
                    <a:pt x="10044" y="1542"/>
                    <a:pt x="9969" y="1515"/>
                    <a:pt x="9996" y="1450"/>
                  </a:cubicBezTo>
                  <a:cubicBezTo>
                    <a:pt x="9996" y="1413"/>
                    <a:pt x="10025" y="1384"/>
                    <a:pt x="10062" y="1374"/>
                  </a:cubicBezTo>
                  <a:cubicBezTo>
                    <a:pt x="10118" y="1393"/>
                    <a:pt x="10044" y="1459"/>
                    <a:pt x="10072" y="1496"/>
                  </a:cubicBezTo>
                  <a:cubicBezTo>
                    <a:pt x="10109" y="1524"/>
                    <a:pt x="10145" y="1524"/>
                    <a:pt x="10182" y="1524"/>
                  </a:cubicBezTo>
                  <a:cubicBezTo>
                    <a:pt x="10247" y="1496"/>
                    <a:pt x="10285" y="1431"/>
                    <a:pt x="10294" y="1374"/>
                  </a:cubicBezTo>
                  <a:cubicBezTo>
                    <a:pt x="10276" y="1318"/>
                    <a:pt x="10257" y="1262"/>
                    <a:pt x="10211" y="1234"/>
                  </a:cubicBezTo>
                  <a:cubicBezTo>
                    <a:pt x="10146" y="1197"/>
                    <a:pt x="10062" y="1263"/>
                    <a:pt x="10006" y="1207"/>
                  </a:cubicBezTo>
                  <a:cubicBezTo>
                    <a:pt x="10043" y="1160"/>
                    <a:pt x="10109" y="1160"/>
                    <a:pt x="10155" y="1160"/>
                  </a:cubicBezTo>
                  <a:cubicBezTo>
                    <a:pt x="10192" y="1113"/>
                    <a:pt x="10136" y="1076"/>
                    <a:pt x="10127" y="1029"/>
                  </a:cubicBezTo>
                  <a:cubicBezTo>
                    <a:pt x="10062" y="992"/>
                    <a:pt x="9969" y="972"/>
                    <a:pt x="9876" y="982"/>
                  </a:cubicBezTo>
                  <a:close/>
                  <a:moveTo>
                    <a:pt x="8464" y="988"/>
                  </a:moveTo>
                  <a:cubicBezTo>
                    <a:pt x="8455" y="987"/>
                    <a:pt x="8447" y="991"/>
                    <a:pt x="8447" y="1001"/>
                  </a:cubicBezTo>
                  <a:cubicBezTo>
                    <a:pt x="8428" y="1038"/>
                    <a:pt x="8437" y="1094"/>
                    <a:pt x="8456" y="1122"/>
                  </a:cubicBezTo>
                  <a:cubicBezTo>
                    <a:pt x="8549" y="1225"/>
                    <a:pt x="8455" y="1345"/>
                    <a:pt x="8464" y="1466"/>
                  </a:cubicBezTo>
                  <a:cubicBezTo>
                    <a:pt x="8418" y="1569"/>
                    <a:pt x="8344" y="1681"/>
                    <a:pt x="8242" y="1755"/>
                  </a:cubicBezTo>
                  <a:cubicBezTo>
                    <a:pt x="8186" y="1793"/>
                    <a:pt x="8102" y="1802"/>
                    <a:pt x="8056" y="1858"/>
                  </a:cubicBezTo>
                  <a:cubicBezTo>
                    <a:pt x="8065" y="1998"/>
                    <a:pt x="8000" y="2128"/>
                    <a:pt x="7982" y="2259"/>
                  </a:cubicBezTo>
                  <a:cubicBezTo>
                    <a:pt x="7824" y="2529"/>
                    <a:pt x="7545" y="2689"/>
                    <a:pt x="7229" y="2623"/>
                  </a:cubicBezTo>
                  <a:cubicBezTo>
                    <a:pt x="7024" y="2586"/>
                    <a:pt x="6830" y="2437"/>
                    <a:pt x="6737" y="2251"/>
                  </a:cubicBezTo>
                  <a:cubicBezTo>
                    <a:pt x="6709" y="2213"/>
                    <a:pt x="6662" y="2240"/>
                    <a:pt x="6635" y="2259"/>
                  </a:cubicBezTo>
                  <a:cubicBezTo>
                    <a:pt x="6467" y="2334"/>
                    <a:pt x="6281" y="2269"/>
                    <a:pt x="6151" y="2148"/>
                  </a:cubicBezTo>
                  <a:cubicBezTo>
                    <a:pt x="6104" y="2083"/>
                    <a:pt x="6077" y="1998"/>
                    <a:pt x="6012" y="1961"/>
                  </a:cubicBezTo>
                  <a:cubicBezTo>
                    <a:pt x="6012" y="1970"/>
                    <a:pt x="6012" y="1970"/>
                    <a:pt x="6012" y="1970"/>
                  </a:cubicBezTo>
                  <a:cubicBezTo>
                    <a:pt x="6012" y="2073"/>
                    <a:pt x="6086" y="2167"/>
                    <a:pt x="6160" y="2251"/>
                  </a:cubicBezTo>
                  <a:cubicBezTo>
                    <a:pt x="6300" y="2353"/>
                    <a:pt x="6477" y="2353"/>
                    <a:pt x="6635" y="2306"/>
                  </a:cubicBezTo>
                  <a:cubicBezTo>
                    <a:pt x="6830" y="2530"/>
                    <a:pt x="6830" y="2530"/>
                    <a:pt x="6830" y="2530"/>
                  </a:cubicBezTo>
                  <a:cubicBezTo>
                    <a:pt x="7062" y="2707"/>
                    <a:pt x="7406" y="2801"/>
                    <a:pt x="7694" y="2661"/>
                  </a:cubicBezTo>
                  <a:cubicBezTo>
                    <a:pt x="7935" y="2531"/>
                    <a:pt x="8121" y="2278"/>
                    <a:pt x="8168" y="2008"/>
                  </a:cubicBezTo>
                  <a:cubicBezTo>
                    <a:pt x="8186" y="1970"/>
                    <a:pt x="8149" y="1914"/>
                    <a:pt x="8168" y="1867"/>
                  </a:cubicBezTo>
                  <a:cubicBezTo>
                    <a:pt x="8344" y="1783"/>
                    <a:pt x="8512" y="1643"/>
                    <a:pt x="8549" y="1448"/>
                  </a:cubicBezTo>
                  <a:cubicBezTo>
                    <a:pt x="8549" y="1298"/>
                    <a:pt x="8567" y="1150"/>
                    <a:pt x="8483" y="1010"/>
                  </a:cubicBezTo>
                  <a:cubicBezTo>
                    <a:pt x="8483" y="996"/>
                    <a:pt x="8474" y="989"/>
                    <a:pt x="8464" y="988"/>
                  </a:cubicBezTo>
                  <a:close/>
                  <a:moveTo>
                    <a:pt x="12038" y="1001"/>
                  </a:moveTo>
                  <a:cubicBezTo>
                    <a:pt x="12004" y="1005"/>
                    <a:pt x="11969" y="1020"/>
                    <a:pt x="11946" y="1029"/>
                  </a:cubicBezTo>
                  <a:cubicBezTo>
                    <a:pt x="11872" y="1066"/>
                    <a:pt x="11806" y="1149"/>
                    <a:pt x="11825" y="1233"/>
                  </a:cubicBezTo>
                  <a:lnTo>
                    <a:pt x="12030" y="1206"/>
                  </a:lnTo>
                  <a:cubicBezTo>
                    <a:pt x="12067" y="1150"/>
                    <a:pt x="12086" y="1085"/>
                    <a:pt x="12123" y="1029"/>
                  </a:cubicBezTo>
                  <a:cubicBezTo>
                    <a:pt x="12104" y="1001"/>
                    <a:pt x="12072" y="996"/>
                    <a:pt x="12038" y="1001"/>
                  </a:cubicBezTo>
                  <a:close/>
                  <a:moveTo>
                    <a:pt x="15019" y="1143"/>
                  </a:moveTo>
                  <a:cubicBezTo>
                    <a:pt x="14996" y="1136"/>
                    <a:pt x="14971" y="1139"/>
                    <a:pt x="14948" y="1153"/>
                  </a:cubicBezTo>
                  <a:cubicBezTo>
                    <a:pt x="14939" y="1190"/>
                    <a:pt x="14947" y="1227"/>
                    <a:pt x="14975" y="1264"/>
                  </a:cubicBezTo>
                  <a:cubicBezTo>
                    <a:pt x="15012" y="1236"/>
                    <a:pt x="15050" y="1217"/>
                    <a:pt x="15077" y="1189"/>
                  </a:cubicBezTo>
                  <a:cubicBezTo>
                    <a:pt x="15064" y="1166"/>
                    <a:pt x="15042" y="1150"/>
                    <a:pt x="15019" y="1143"/>
                  </a:cubicBezTo>
                  <a:close/>
                  <a:moveTo>
                    <a:pt x="13614" y="1154"/>
                  </a:moveTo>
                  <a:cubicBezTo>
                    <a:pt x="13588" y="1140"/>
                    <a:pt x="13545" y="1226"/>
                    <a:pt x="13538" y="1254"/>
                  </a:cubicBezTo>
                  <a:cubicBezTo>
                    <a:pt x="13427" y="1431"/>
                    <a:pt x="13492" y="1645"/>
                    <a:pt x="13594" y="1812"/>
                  </a:cubicBezTo>
                  <a:cubicBezTo>
                    <a:pt x="13640" y="1905"/>
                    <a:pt x="13733" y="1932"/>
                    <a:pt x="13780" y="2025"/>
                  </a:cubicBezTo>
                  <a:cubicBezTo>
                    <a:pt x="13789" y="2146"/>
                    <a:pt x="13798" y="2268"/>
                    <a:pt x="13844" y="2389"/>
                  </a:cubicBezTo>
                  <a:cubicBezTo>
                    <a:pt x="13965" y="2686"/>
                    <a:pt x="14262" y="2891"/>
                    <a:pt x="14577" y="2910"/>
                  </a:cubicBezTo>
                  <a:cubicBezTo>
                    <a:pt x="14865" y="2966"/>
                    <a:pt x="15097" y="2752"/>
                    <a:pt x="15301" y="2584"/>
                  </a:cubicBezTo>
                  <a:cubicBezTo>
                    <a:pt x="15394" y="2631"/>
                    <a:pt x="15477" y="2584"/>
                    <a:pt x="15569" y="2584"/>
                  </a:cubicBezTo>
                  <a:cubicBezTo>
                    <a:pt x="15727" y="2529"/>
                    <a:pt x="15931" y="2453"/>
                    <a:pt x="15978" y="2267"/>
                  </a:cubicBezTo>
                  <a:cubicBezTo>
                    <a:pt x="15885" y="2258"/>
                    <a:pt x="15839" y="2361"/>
                    <a:pt x="15774" y="2426"/>
                  </a:cubicBezTo>
                  <a:cubicBezTo>
                    <a:pt x="15635" y="2529"/>
                    <a:pt x="15421" y="2584"/>
                    <a:pt x="15254" y="2491"/>
                  </a:cubicBezTo>
                  <a:cubicBezTo>
                    <a:pt x="14994" y="2696"/>
                    <a:pt x="14995" y="2695"/>
                    <a:pt x="14995" y="2695"/>
                  </a:cubicBezTo>
                  <a:cubicBezTo>
                    <a:pt x="14782" y="2835"/>
                    <a:pt x="14466" y="2853"/>
                    <a:pt x="14253" y="2695"/>
                  </a:cubicBezTo>
                  <a:cubicBezTo>
                    <a:pt x="14076" y="2574"/>
                    <a:pt x="13946" y="2407"/>
                    <a:pt x="13900" y="2212"/>
                  </a:cubicBezTo>
                  <a:cubicBezTo>
                    <a:pt x="13872" y="2128"/>
                    <a:pt x="13890" y="2054"/>
                    <a:pt x="13890" y="1970"/>
                  </a:cubicBezTo>
                  <a:cubicBezTo>
                    <a:pt x="13779" y="1924"/>
                    <a:pt x="13687" y="1812"/>
                    <a:pt x="13622" y="1719"/>
                  </a:cubicBezTo>
                  <a:cubicBezTo>
                    <a:pt x="13511" y="1551"/>
                    <a:pt x="13576" y="1374"/>
                    <a:pt x="13631" y="1207"/>
                  </a:cubicBezTo>
                  <a:cubicBezTo>
                    <a:pt x="13629" y="1174"/>
                    <a:pt x="13622" y="1159"/>
                    <a:pt x="13614" y="1154"/>
                  </a:cubicBezTo>
                  <a:close/>
                  <a:moveTo>
                    <a:pt x="15387" y="1178"/>
                  </a:moveTo>
                  <a:cubicBezTo>
                    <a:pt x="15230" y="1196"/>
                    <a:pt x="15079" y="1260"/>
                    <a:pt x="14968" y="1372"/>
                  </a:cubicBezTo>
                  <a:cubicBezTo>
                    <a:pt x="14838" y="1503"/>
                    <a:pt x="14782" y="1680"/>
                    <a:pt x="14866" y="1847"/>
                  </a:cubicBezTo>
                  <a:cubicBezTo>
                    <a:pt x="14940" y="1950"/>
                    <a:pt x="15042" y="2053"/>
                    <a:pt x="15162" y="2062"/>
                  </a:cubicBezTo>
                  <a:cubicBezTo>
                    <a:pt x="15227" y="2062"/>
                    <a:pt x="15311" y="2072"/>
                    <a:pt x="15358" y="1997"/>
                  </a:cubicBezTo>
                  <a:cubicBezTo>
                    <a:pt x="15404" y="1969"/>
                    <a:pt x="15413" y="1913"/>
                    <a:pt x="15403" y="1866"/>
                  </a:cubicBezTo>
                  <a:cubicBezTo>
                    <a:pt x="15339" y="1717"/>
                    <a:pt x="15200" y="1848"/>
                    <a:pt x="15116" y="1801"/>
                  </a:cubicBezTo>
                  <a:cubicBezTo>
                    <a:pt x="15079" y="1746"/>
                    <a:pt x="15079" y="1652"/>
                    <a:pt x="15097" y="1587"/>
                  </a:cubicBezTo>
                  <a:cubicBezTo>
                    <a:pt x="15144" y="1531"/>
                    <a:pt x="15200" y="1466"/>
                    <a:pt x="15265" y="1429"/>
                  </a:cubicBezTo>
                  <a:cubicBezTo>
                    <a:pt x="15506" y="1354"/>
                    <a:pt x="15812" y="1410"/>
                    <a:pt x="15969" y="1606"/>
                  </a:cubicBezTo>
                  <a:cubicBezTo>
                    <a:pt x="16016" y="1699"/>
                    <a:pt x="16127" y="1624"/>
                    <a:pt x="16201" y="1642"/>
                  </a:cubicBezTo>
                  <a:cubicBezTo>
                    <a:pt x="16229" y="1624"/>
                    <a:pt x="16229" y="1624"/>
                    <a:pt x="16229" y="1624"/>
                  </a:cubicBezTo>
                  <a:cubicBezTo>
                    <a:pt x="16137" y="1475"/>
                    <a:pt x="16007" y="1317"/>
                    <a:pt x="15840" y="1261"/>
                  </a:cubicBezTo>
                  <a:cubicBezTo>
                    <a:pt x="15706" y="1187"/>
                    <a:pt x="15543" y="1159"/>
                    <a:pt x="15387" y="1178"/>
                  </a:cubicBezTo>
                  <a:close/>
                  <a:moveTo>
                    <a:pt x="6494" y="1253"/>
                  </a:moveTo>
                  <a:cubicBezTo>
                    <a:pt x="6390" y="1264"/>
                    <a:pt x="6286" y="1317"/>
                    <a:pt x="6217" y="1392"/>
                  </a:cubicBezTo>
                  <a:cubicBezTo>
                    <a:pt x="6198" y="1420"/>
                    <a:pt x="6226" y="1439"/>
                    <a:pt x="6263" y="1449"/>
                  </a:cubicBezTo>
                  <a:cubicBezTo>
                    <a:pt x="6365" y="1374"/>
                    <a:pt x="6477" y="1318"/>
                    <a:pt x="6616" y="1346"/>
                  </a:cubicBezTo>
                  <a:cubicBezTo>
                    <a:pt x="6671" y="1374"/>
                    <a:pt x="6707" y="1467"/>
                    <a:pt x="6782" y="1430"/>
                  </a:cubicBezTo>
                  <a:cubicBezTo>
                    <a:pt x="6791" y="1411"/>
                    <a:pt x="6781" y="1393"/>
                    <a:pt x="6772" y="1374"/>
                  </a:cubicBezTo>
                  <a:cubicBezTo>
                    <a:pt x="6703" y="1276"/>
                    <a:pt x="6599" y="1242"/>
                    <a:pt x="6494" y="1253"/>
                  </a:cubicBezTo>
                  <a:close/>
                  <a:moveTo>
                    <a:pt x="11879" y="1293"/>
                  </a:moveTo>
                  <a:cubicBezTo>
                    <a:pt x="11830" y="1290"/>
                    <a:pt x="11784" y="1297"/>
                    <a:pt x="11743" y="1339"/>
                  </a:cubicBezTo>
                  <a:cubicBezTo>
                    <a:pt x="11715" y="1385"/>
                    <a:pt x="11677" y="1450"/>
                    <a:pt x="11714" y="1505"/>
                  </a:cubicBezTo>
                  <a:cubicBezTo>
                    <a:pt x="11724" y="1552"/>
                    <a:pt x="11771" y="1589"/>
                    <a:pt x="11826" y="1580"/>
                  </a:cubicBezTo>
                  <a:cubicBezTo>
                    <a:pt x="11928" y="1570"/>
                    <a:pt x="11817" y="1450"/>
                    <a:pt x="11882" y="1431"/>
                  </a:cubicBezTo>
                  <a:cubicBezTo>
                    <a:pt x="11919" y="1459"/>
                    <a:pt x="11937" y="1478"/>
                    <a:pt x="11946" y="1515"/>
                  </a:cubicBezTo>
                  <a:cubicBezTo>
                    <a:pt x="11946" y="1570"/>
                    <a:pt x="11918" y="1617"/>
                    <a:pt x="11872" y="1645"/>
                  </a:cubicBezTo>
                  <a:cubicBezTo>
                    <a:pt x="11816" y="1672"/>
                    <a:pt x="11742" y="1653"/>
                    <a:pt x="11705" y="1626"/>
                  </a:cubicBezTo>
                  <a:cubicBezTo>
                    <a:pt x="11649" y="1551"/>
                    <a:pt x="11603" y="1478"/>
                    <a:pt x="11621" y="1385"/>
                  </a:cubicBezTo>
                  <a:cubicBezTo>
                    <a:pt x="11566" y="1367"/>
                    <a:pt x="11510" y="1422"/>
                    <a:pt x="11473" y="1450"/>
                  </a:cubicBezTo>
                  <a:cubicBezTo>
                    <a:pt x="11603" y="1552"/>
                    <a:pt x="11706" y="1682"/>
                    <a:pt x="11761" y="1849"/>
                  </a:cubicBezTo>
                  <a:cubicBezTo>
                    <a:pt x="12003" y="1867"/>
                    <a:pt x="12150" y="1626"/>
                    <a:pt x="12391" y="1616"/>
                  </a:cubicBezTo>
                  <a:cubicBezTo>
                    <a:pt x="12391" y="1561"/>
                    <a:pt x="12391" y="1561"/>
                    <a:pt x="12391" y="1561"/>
                  </a:cubicBezTo>
                  <a:cubicBezTo>
                    <a:pt x="12326" y="1468"/>
                    <a:pt x="12234" y="1404"/>
                    <a:pt x="12123" y="1395"/>
                  </a:cubicBezTo>
                  <a:cubicBezTo>
                    <a:pt x="12030" y="1311"/>
                    <a:pt x="12030" y="1311"/>
                    <a:pt x="12030" y="1311"/>
                  </a:cubicBezTo>
                  <a:cubicBezTo>
                    <a:pt x="11979" y="1311"/>
                    <a:pt x="11928" y="1297"/>
                    <a:pt x="11879" y="1293"/>
                  </a:cubicBezTo>
                  <a:close/>
                  <a:moveTo>
                    <a:pt x="9122" y="1294"/>
                  </a:moveTo>
                  <a:cubicBezTo>
                    <a:pt x="9087" y="1301"/>
                    <a:pt x="9062" y="1364"/>
                    <a:pt x="9041" y="1385"/>
                  </a:cubicBezTo>
                  <a:cubicBezTo>
                    <a:pt x="8995" y="1468"/>
                    <a:pt x="8875" y="1431"/>
                    <a:pt x="8875" y="1533"/>
                  </a:cubicBezTo>
                  <a:cubicBezTo>
                    <a:pt x="8921" y="1542"/>
                    <a:pt x="8958" y="1532"/>
                    <a:pt x="8986" y="1523"/>
                  </a:cubicBezTo>
                  <a:cubicBezTo>
                    <a:pt x="9069" y="1486"/>
                    <a:pt x="9142" y="1403"/>
                    <a:pt x="9161" y="1311"/>
                  </a:cubicBezTo>
                  <a:cubicBezTo>
                    <a:pt x="9147" y="1297"/>
                    <a:pt x="9134" y="1292"/>
                    <a:pt x="9122" y="1294"/>
                  </a:cubicBezTo>
                  <a:close/>
                  <a:moveTo>
                    <a:pt x="12858" y="1372"/>
                  </a:moveTo>
                  <a:cubicBezTo>
                    <a:pt x="12812" y="1381"/>
                    <a:pt x="12858" y="1420"/>
                    <a:pt x="12858" y="1457"/>
                  </a:cubicBezTo>
                  <a:cubicBezTo>
                    <a:pt x="12914" y="1541"/>
                    <a:pt x="13026" y="1671"/>
                    <a:pt x="13137" y="1643"/>
                  </a:cubicBezTo>
                  <a:cubicBezTo>
                    <a:pt x="13109" y="1540"/>
                    <a:pt x="12979" y="1560"/>
                    <a:pt x="12923" y="1457"/>
                  </a:cubicBezTo>
                  <a:cubicBezTo>
                    <a:pt x="12895" y="1420"/>
                    <a:pt x="12905" y="1372"/>
                    <a:pt x="12858" y="1372"/>
                  </a:cubicBezTo>
                  <a:close/>
                  <a:moveTo>
                    <a:pt x="11167" y="1411"/>
                  </a:moveTo>
                  <a:cubicBezTo>
                    <a:pt x="11093" y="1420"/>
                    <a:pt x="11009" y="1429"/>
                    <a:pt x="10953" y="1504"/>
                  </a:cubicBezTo>
                  <a:cubicBezTo>
                    <a:pt x="10916" y="1551"/>
                    <a:pt x="10935" y="1635"/>
                    <a:pt x="10981" y="1673"/>
                  </a:cubicBezTo>
                  <a:cubicBezTo>
                    <a:pt x="11046" y="1738"/>
                    <a:pt x="11093" y="1617"/>
                    <a:pt x="11148" y="1645"/>
                  </a:cubicBezTo>
                  <a:cubicBezTo>
                    <a:pt x="11176" y="1691"/>
                    <a:pt x="11121" y="1719"/>
                    <a:pt x="11093" y="1747"/>
                  </a:cubicBezTo>
                  <a:cubicBezTo>
                    <a:pt x="11019" y="1794"/>
                    <a:pt x="10935" y="1795"/>
                    <a:pt x="10888" y="1711"/>
                  </a:cubicBezTo>
                  <a:cubicBezTo>
                    <a:pt x="10851" y="1636"/>
                    <a:pt x="10842" y="1533"/>
                    <a:pt x="10888" y="1449"/>
                  </a:cubicBezTo>
                  <a:cubicBezTo>
                    <a:pt x="10860" y="1421"/>
                    <a:pt x="10823" y="1449"/>
                    <a:pt x="10786" y="1449"/>
                  </a:cubicBezTo>
                  <a:cubicBezTo>
                    <a:pt x="10739" y="1477"/>
                    <a:pt x="10721" y="1524"/>
                    <a:pt x="10702" y="1580"/>
                  </a:cubicBezTo>
                  <a:cubicBezTo>
                    <a:pt x="10730" y="1757"/>
                    <a:pt x="10852" y="1934"/>
                    <a:pt x="11019" y="2028"/>
                  </a:cubicBezTo>
                  <a:cubicBezTo>
                    <a:pt x="11158" y="1925"/>
                    <a:pt x="11335" y="1766"/>
                    <a:pt x="11298" y="1570"/>
                  </a:cubicBezTo>
                  <a:cubicBezTo>
                    <a:pt x="11279" y="1496"/>
                    <a:pt x="11223" y="1458"/>
                    <a:pt x="11167" y="1411"/>
                  </a:cubicBezTo>
                  <a:close/>
                  <a:moveTo>
                    <a:pt x="5911" y="1423"/>
                  </a:moveTo>
                  <a:cubicBezTo>
                    <a:pt x="5761" y="1409"/>
                    <a:pt x="5607" y="1432"/>
                    <a:pt x="5472" y="1478"/>
                  </a:cubicBezTo>
                  <a:cubicBezTo>
                    <a:pt x="5036" y="1562"/>
                    <a:pt x="4710" y="1870"/>
                    <a:pt x="4348" y="2121"/>
                  </a:cubicBezTo>
                  <a:cubicBezTo>
                    <a:pt x="3912" y="2428"/>
                    <a:pt x="3568" y="2800"/>
                    <a:pt x="3160" y="3154"/>
                  </a:cubicBezTo>
                  <a:cubicBezTo>
                    <a:pt x="2686" y="3657"/>
                    <a:pt x="2158" y="4196"/>
                    <a:pt x="1879" y="4819"/>
                  </a:cubicBezTo>
                  <a:cubicBezTo>
                    <a:pt x="1861" y="4856"/>
                    <a:pt x="1759" y="5098"/>
                    <a:pt x="1722" y="5322"/>
                  </a:cubicBezTo>
                  <a:cubicBezTo>
                    <a:pt x="1694" y="5582"/>
                    <a:pt x="1823" y="5824"/>
                    <a:pt x="1999" y="6020"/>
                  </a:cubicBezTo>
                  <a:cubicBezTo>
                    <a:pt x="2120" y="6159"/>
                    <a:pt x="2362" y="6169"/>
                    <a:pt x="2529" y="6113"/>
                  </a:cubicBezTo>
                  <a:cubicBezTo>
                    <a:pt x="2585" y="6048"/>
                    <a:pt x="2510" y="5992"/>
                    <a:pt x="2520" y="5936"/>
                  </a:cubicBezTo>
                  <a:cubicBezTo>
                    <a:pt x="2380" y="5936"/>
                    <a:pt x="2232" y="5909"/>
                    <a:pt x="2139" y="5806"/>
                  </a:cubicBezTo>
                  <a:cubicBezTo>
                    <a:pt x="1907" y="5574"/>
                    <a:pt x="1945" y="5220"/>
                    <a:pt x="2056" y="4950"/>
                  </a:cubicBezTo>
                  <a:cubicBezTo>
                    <a:pt x="2084" y="4783"/>
                    <a:pt x="2250" y="4671"/>
                    <a:pt x="2324" y="4503"/>
                  </a:cubicBezTo>
                  <a:cubicBezTo>
                    <a:pt x="2974" y="3628"/>
                    <a:pt x="3819" y="2800"/>
                    <a:pt x="4711" y="2158"/>
                  </a:cubicBezTo>
                  <a:cubicBezTo>
                    <a:pt x="5026" y="1971"/>
                    <a:pt x="5304" y="1692"/>
                    <a:pt x="5685" y="1646"/>
                  </a:cubicBezTo>
                  <a:cubicBezTo>
                    <a:pt x="5917" y="1599"/>
                    <a:pt x="6140" y="1739"/>
                    <a:pt x="6279" y="1906"/>
                  </a:cubicBezTo>
                  <a:cubicBezTo>
                    <a:pt x="6353" y="1990"/>
                    <a:pt x="6353" y="2093"/>
                    <a:pt x="6390" y="2195"/>
                  </a:cubicBezTo>
                  <a:cubicBezTo>
                    <a:pt x="6445" y="2195"/>
                    <a:pt x="6529" y="2214"/>
                    <a:pt x="6576" y="2186"/>
                  </a:cubicBezTo>
                  <a:cubicBezTo>
                    <a:pt x="6613" y="2149"/>
                    <a:pt x="6622" y="2102"/>
                    <a:pt x="6604" y="2064"/>
                  </a:cubicBezTo>
                  <a:cubicBezTo>
                    <a:pt x="6530" y="1888"/>
                    <a:pt x="6473" y="1711"/>
                    <a:pt x="6316" y="1590"/>
                  </a:cubicBezTo>
                  <a:cubicBezTo>
                    <a:pt x="6204" y="1488"/>
                    <a:pt x="6061" y="1437"/>
                    <a:pt x="5911" y="1423"/>
                  </a:cubicBezTo>
                  <a:close/>
                  <a:moveTo>
                    <a:pt x="15460" y="1459"/>
                  </a:moveTo>
                  <a:cubicBezTo>
                    <a:pt x="15339" y="1487"/>
                    <a:pt x="15191" y="1533"/>
                    <a:pt x="15173" y="1672"/>
                  </a:cubicBezTo>
                  <a:cubicBezTo>
                    <a:pt x="15247" y="1736"/>
                    <a:pt x="15275" y="1598"/>
                    <a:pt x="15340" y="1580"/>
                  </a:cubicBezTo>
                  <a:cubicBezTo>
                    <a:pt x="15461" y="1524"/>
                    <a:pt x="15609" y="1543"/>
                    <a:pt x="15739" y="1599"/>
                  </a:cubicBezTo>
                  <a:cubicBezTo>
                    <a:pt x="15785" y="1617"/>
                    <a:pt x="15823" y="1663"/>
                    <a:pt x="15869" y="1691"/>
                  </a:cubicBezTo>
                  <a:cubicBezTo>
                    <a:pt x="15888" y="1700"/>
                    <a:pt x="15934" y="1691"/>
                    <a:pt x="15925" y="1654"/>
                  </a:cubicBezTo>
                  <a:cubicBezTo>
                    <a:pt x="15813" y="1524"/>
                    <a:pt x="15627" y="1459"/>
                    <a:pt x="15460" y="1459"/>
                  </a:cubicBezTo>
                  <a:close/>
                  <a:moveTo>
                    <a:pt x="7201" y="1468"/>
                  </a:moveTo>
                  <a:cubicBezTo>
                    <a:pt x="7182" y="1542"/>
                    <a:pt x="7153" y="1634"/>
                    <a:pt x="7125" y="1708"/>
                  </a:cubicBezTo>
                  <a:cubicBezTo>
                    <a:pt x="7153" y="1745"/>
                    <a:pt x="7201" y="1754"/>
                    <a:pt x="7248" y="1754"/>
                  </a:cubicBezTo>
                  <a:cubicBezTo>
                    <a:pt x="7304" y="1745"/>
                    <a:pt x="7379" y="1698"/>
                    <a:pt x="7398" y="1624"/>
                  </a:cubicBezTo>
                  <a:cubicBezTo>
                    <a:pt x="7342" y="1569"/>
                    <a:pt x="7266" y="1514"/>
                    <a:pt x="7201" y="1468"/>
                  </a:cubicBezTo>
                  <a:close/>
                  <a:moveTo>
                    <a:pt x="10573" y="1507"/>
                  </a:moveTo>
                  <a:cubicBezTo>
                    <a:pt x="10415" y="1562"/>
                    <a:pt x="10284" y="1731"/>
                    <a:pt x="10256" y="1898"/>
                  </a:cubicBezTo>
                  <a:cubicBezTo>
                    <a:pt x="10201" y="2084"/>
                    <a:pt x="10349" y="2224"/>
                    <a:pt x="10312" y="2410"/>
                  </a:cubicBezTo>
                  <a:cubicBezTo>
                    <a:pt x="10330" y="2494"/>
                    <a:pt x="10228" y="2568"/>
                    <a:pt x="10293" y="2652"/>
                  </a:cubicBezTo>
                  <a:cubicBezTo>
                    <a:pt x="10386" y="2670"/>
                    <a:pt x="10461" y="2615"/>
                    <a:pt x="10535" y="2577"/>
                  </a:cubicBezTo>
                  <a:cubicBezTo>
                    <a:pt x="10563" y="2522"/>
                    <a:pt x="10610" y="2437"/>
                    <a:pt x="10685" y="2456"/>
                  </a:cubicBezTo>
                  <a:cubicBezTo>
                    <a:pt x="10778" y="2409"/>
                    <a:pt x="10852" y="2326"/>
                    <a:pt x="10871" y="2233"/>
                  </a:cubicBezTo>
                  <a:cubicBezTo>
                    <a:pt x="10880" y="2131"/>
                    <a:pt x="10815" y="2074"/>
                    <a:pt x="10750" y="2009"/>
                  </a:cubicBezTo>
                  <a:cubicBezTo>
                    <a:pt x="10703" y="1990"/>
                    <a:pt x="10647" y="2009"/>
                    <a:pt x="10619" y="2028"/>
                  </a:cubicBezTo>
                  <a:cubicBezTo>
                    <a:pt x="10572" y="2084"/>
                    <a:pt x="10619" y="2131"/>
                    <a:pt x="10647" y="2168"/>
                  </a:cubicBezTo>
                  <a:cubicBezTo>
                    <a:pt x="10656" y="2187"/>
                    <a:pt x="10694" y="2186"/>
                    <a:pt x="10694" y="2214"/>
                  </a:cubicBezTo>
                  <a:cubicBezTo>
                    <a:pt x="10685" y="2233"/>
                    <a:pt x="10656" y="2242"/>
                    <a:pt x="10628" y="2242"/>
                  </a:cubicBezTo>
                  <a:cubicBezTo>
                    <a:pt x="10535" y="2224"/>
                    <a:pt x="10526" y="2130"/>
                    <a:pt x="10517" y="2047"/>
                  </a:cubicBezTo>
                  <a:cubicBezTo>
                    <a:pt x="10526" y="1991"/>
                    <a:pt x="10572" y="1972"/>
                    <a:pt x="10628" y="1944"/>
                  </a:cubicBezTo>
                  <a:cubicBezTo>
                    <a:pt x="10666" y="1925"/>
                    <a:pt x="10731" y="1925"/>
                    <a:pt x="10759" y="1916"/>
                  </a:cubicBezTo>
                  <a:lnTo>
                    <a:pt x="10628" y="1702"/>
                  </a:lnTo>
                  <a:cubicBezTo>
                    <a:pt x="10582" y="1646"/>
                    <a:pt x="10675" y="1507"/>
                    <a:pt x="10573" y="1507"/>
                  </a:cubicBezTo>
                  <a:close/>
                  <a:moveTo>
                    <a:pt x="11400" y="1533"/>
                  </a:moveTo>
                  <a:cubicBezTo>
                    <a:pt x="11409" y="1691"/>
                    <a:pt x="11335" y="1831"/>
                    <a:pt x="11252" y="1952"/>
                  </a:cubicBezTo>
                  <a:cubicBezTo>
                    <a:pt x="11261" y="1980"/>
                    <a:pt x="11325" y="1980"/>
                    <a:pt x="11353" y="2017"/>
                  </a:cubicBezTo>
                  <a:cubicBezTo>
                    <a:pt x="11399" y="2036"/>
                    <a:pt x="11418" y="2092"/>
                    <a:pt x="11408" y="2148"/>
                  </a:cubicBezTo>
                  <a:cubicBezTo>
                    <a:pt x="11399" y="2223"/>
                    <a:pt x="11335" y="2232"/>
                    <a:pt x="11279" y="2260"/>
                  </a:cubicBezTo>
                  <a:cubicBezTo>
                    <a:pt x="11205" y="2195"/>
                    <a:pt x="11354" y="2194"/>
                    <a:pt x="11336" y="2129"/>
                  </a:cubicBezTo>
                  <a:cubicBezTo>
                    <a:pt x="11326" y="2064"/>
                    <a:pt x="11261" y="2046"/>
                    <a:pt x="11214" y="2046"/>
                  </a:cubicBezTo>
                  <a:cubicBezTo>
                    <a:pt x="11131" y="2055"/>
                    <a:pt x="11067" y="2138"/>
                    <a:pt x="11058" y="2213"/>
                  </a:cubicBezTo>
                  <a:cubicBezTo>
                    <a:pt x="11058" y="2465"/>
                    <a:pt x="11353" y="2418"/>
                    <a:pt x="11427" y="2604"/>
                  </a:cubicBezTo>
                  <a:cubicBezTo>
                    <a:pt x="11492" y="2632"/>
                    <a:pt x="11566" y="2670"/>
                    <a:pt x="11631" y="2642"/>
                  </a:cubicBezTo>
                  <a:cubicBezTo>
                    <a:pt x="11612" y="2428"/>
                    <a:pt x="11612" y="2428"/>
                    <a:pt x="11612" y="2428"/>
                  </a:cubicBezTo>
                  <a:cubicBezTo>
                    <a:pt x="11603" y="2213"/>
                    <a:pt x="11742" y="2026"/>
                    <a:pt x="11659" y="1812"/>
                  </a:cubicBezTo>
                  <a:cubicBezTo>
                    <a:pt x="11613" y="1700"/>
                    <a:pt x="11520" y="1560"/>
                    <a:pt x="11400" y="1533"/>
                  </a:cubicBezTo>
                  <a:close/>
                  <a:moveTo>
                    <a:pt x="7777" y="1573"/>
                  </a:moveTo>
                  <a:cubicBezTo>
                    <a:pt x="7721" y="1619"/>
                    <a:pt x="7619" y="1591"/>
                    <a:pt x="7610" y="1693"/>
                  </a:cubicBezTo>
                  <a:cubicBezTo>
                    <a:pt x="7554" y="1832"/>
                    <a:pt x="7424" y="1971"/>
                    <a:pt x="7266" y="1998"/>
                  </a:cubicBezTo>
                  <a:cubicBezTo>
                    <a:pt x="7099" y="2045"/>
                    <a:pt x="7008" y="1868"/>
                    <a:pt x="6859" y="1896"/>
                  </a:cubicBezTo>
                  <a:cubicBezTo>
                    <a:pt x="6841" y="1905"/>
                    <a:pt x="6822" y="1925"/>
                    <a:pt x="6831" y="1952"/>
                  </a:cubicBezTo>
                  <a:cubicBezTo>
                    <a:pt x="6942" y="2045"/>
                    <a:pt x="7053" y="2138"/>
                    <a:pt x="7202" y="2147"/>
                  </a:cubicBezTo>
                  <a:cubicBezTo>
                    <a:pt x="7406" y="2193"/>
                    <a:pt x="7582" y="2081"/>
                    <a:pt x="7703" y="1915"/>
                  </a:cubicBezTo>
                  <a:cubicBezTo>
                    <a:pt x="7749" y="1813"/>
                    <a:pt x="7805" y="1693"/>
                    <a:pt x="7777" y="1573"/>
                  </a:cubicBezTo>
                  <a:close/>
                  <a:moveTo>
                    <a:pt x="7518" y="1646"/>
                  </a:moveTo>
                  <a:cubicBezTo>
                    <a:pt x="7434" y="1738"/>
                    <a:pt x="7332" y="1876"/>
                    <a:pt x="7183" y="1839"/>
                  </a:cubicBezTo>
                  <a:cubicBezTo>
                    <a:pt x="7127" y="1858"/>
                    <a:pt x="7099" y="1766"/>
                    <a:pt x="7043" y="1803"/>
                  </a:cubicBezTo>
                  <a:cubicBezTo>
                    <a:pt x="7034" y="1812"/>
                    <a:pt x="7034" y="1830"/>
                    <a:pt x="7043" y="1839"/>
                  </a:cubicBezTo>
                  <a:cubicBezTo>
                    <a:pt x="7117" y="1950"/>
                    <a:pt x="7258" y="1903"/>
                    <a:pt x="7351" y="1876"/>
                  </a:cubicBezTo>
                  <a:cubicBezTo>
                    <a:pt x="7454" y="1857"/>
                    <a:pt x="7481" y="1765"/>
                    <a:pt x="7528" y="1692"/>
                  </a:cubicBezTo>
                  <a:cubicBezTo>
                    <a:pt x="7518" y="1646"/>
                    <a:pt x="7518" y="1646"/>
                    <a:pt x="7518" y="1646"/>
                  </a:cubicBezTo>
                  <a:close/>
                  <a:moveTo>
                    <a:pt x="14243" y="1711"/>
                  </a:moveTo>
                  <a:cubicBezTo>
                    <a:pt x="14215" y="1729"/>
                    <a:pt x="14224" y="1766"/>
                    <a:pt x="14215" y="1794"/>
                  </a:cubicBezTo>
                  <a:cubicBezTo>
                    <a:pt x="14261" y="1897"/>
                    <a:pt x="14290" y="2000"/>
                    <a:pt x="14336" y="2093"/>
                  </a:cubicBezTo>
                  <a:cubicBezTo>
                    <a:pt x="14420" y="2167"/>
                    <a:pt x="14494" y="2251"/>
                    <a:pt x="14596" y="2288"/>
                  </a:cubicBezTo>
                  <a:cubicBezTo>
                    <a:pt x="14773" y="2288"/>
                    <a:pt x="14940" y="2251"/>
                    <a:pt x="15042" y="2130"/>
                  </a:cubicBezTo>
                  <a:cubicBezTo>
                    <a:pt x="15024" y="2102"/>
                    <a:pt x="14996" y="2074"/>
                    <a:pt x="14959" y="2064"/>
                  </a:cubicBezTo>
                  <a:cubicBezTo>
                    <a:pt x="14828" y="2120"/>
                    <a:pt x="14624" y="2176"/>
                    <a:pt x="14513" y="2055"/>
                  </a:cubicBezTo>
                  <a:cubicBezTo>
                    <a:pt x="14345" y="1971"/>
                    <a:pt x="14429" y="1748"/>
                    <a:pt x="14243" y="1711"/>
                  </a:cubicBezTo>
                  <a:close/>
                  <a:moveTo>
                    <a:pt x="14695" y="1711"/>
                  </a:moveTo>
                  <a:cubicBezTo>
                    <a:pt x="14678" y="1710"/>
                    <a:pt x="14655" y="1722"/>
                    <a:pt x="14624" y="1755"/>
                  </a:cubicBezTo>
                  <a:cubicBezTo>
                    <a:pt x="14596" y="1765"/>
                    <a:pt x="14596" y="1812"/>
                    <a:pt x="14615" y="1831"/>
                  </a:cubicBezTo>
                  <a:cubicBezTo>
                    <a:pt x="14652" y="1887"/>
                    <a:pt x="14718" y="1906"/>
                    <a:pt x="14774" y="1878"/>
                  </a:cubicBezTo>
                  <a:cubicBezTo>
                    <a:pt x="14753" y="1829"/>
                    <a:pt x="14748" y="1711"/>
                    <a:pt x="14695" y="1711"/>
                  </a:cubicBezTo>
                  <a:close/>
                  <a:moveTo>
                    <a:pt x="16226" y="1734"/>
                  </a:moveTo>
                  <a:cubicBezTo>
                    <a:pt x="16031" y="1739"/>
                    <a:pt x="15848" y="1800"/>
                    <a:pt x="15681" y="1898"/>
                  </a:cubicBezTo>
                  <a:cubicBezTo>
                    <a:pt x="15504" y="2010"/>
                    <a:pt x="15337" y="2223"/>
                    <a:pt x="15374" y="2437"/>
                  </a:cubicBezTo>
                  <a:cubicBezTo>
                    <a:pt x="15467" y="2493"/>
                    <a:pt x="15560" y="2447"/>
                    <a:pt x="15643" y="2429"/>
                  </a:cubicBezTo>
                  <a:cubicBezTo>
                    <a:pt x="15662" y="2298"/>
                    <a:pt x="15662" y="2298"/>
                    <a:pt x="15662" y="2298"/>
                  </a:cubicBezTo>
                  <a:cubicBezTo>
                    <a:pt x="15699" y="2140"/>
                    <a:pt x="15849" y="2038"/>
                    <a:pt x="15988" y="1982"/>
                  </a:cubicBezTo>
                  <a:cubicBezTo>
                    <a:pt x="16332" y="1852"/>
                    <a:pt x="16657" y="2037"/>
                    <a:pt x="16945" y="2224"/>
                  </a:cubicBezTo>
                  <a:cubicBezTo>
                    <a:pt x="17335" y="2503"/>
                    <a:pt x="17689" y="2819"/>
                    <a:pt x="18043" y="3135"/>
                  </a:cubicBezTo>
                  <a:cubicBezTo>
                    <a:pt x="18182" y="3303"/>
                    <a:pt x="18378" y="3452"/>
                    <a:pt x="18526" y="3629"/>
                  </a:cubicBezTo>
                  <a:cubicBezTo>
                    <a:pt x="18554" y="3667"/>
                    <a:pt x="18898" y="4076"/>
                    <a:pt x="18935" y="4113"/>
                  </a:cubicBezTo>
                  <a:cubicBezTo>
                    <a:pt x="19139" y="4355"/>
                    <a:pt x="19316" y="4616"/>
                    <a:pt x="19502" y="4877"/>
                  </a:cubicBezTo>
                  <a:cubicBezTo>
                    <a:pt x="19716" y="5212"/>
                    <a:pt x="20022" y="5630"/>
                    <a:pt x="19771" y="6049"/>
                  </a:cubicBezTo>
                  <a:cubicBezTo>
                    <a:pt x="19688" y="6198"/>
                    <a:pt x="19521" y="6273"/>
                    <a:pt x="19363" y="6300"/>
                  </a:cubicBezTo>
                  <a:cubicBezTo>
                    <a:pt x="19335" y="6356"/>
                    <a:pt x="19335" y="6440"/>
                    <a:pt x="19354" y="6496"/>
                  </a:cubicBezTo>
                  <a:cubicBezTo>
                    <a:pt x="19419" y="6533"/>
                    <a:pt x="19521" y="6496"/>
                    <a:pt x="19595" y="6487"/>
                  </a:cubicBezTo>
                  <a:cubicBezTo>
                    <a:pt x="19799" y="6431"/>
                    <a:pt x="19976" y="6245"/>
                    <a:pt x="20050" y="6049"/>
                  </a:cubicBezTo>
                  <a:cubicBezTo>
                    <a:pt x="20218" y="5668"/>
                    <a:pt x="19986" y="5268"/>
                    <a:pt x="19818" y="4951"/>
                  </a:cubicBezTo>
                  <a:cubicBezTo>
                    <a:pt x="19409" y="4300"/>
                    <a:pt x="18945" y="3750"/>
                    <a:pt x="18415" y="3192"/>
                  </a:cubicBezTo>
                  <a:cubicBezTo>
                    <a:pt x="17950" y="2754"/>
                    <a:pt x="17531" y="2363"/>
                    <a:pt x="17011" y="1982"/>
                  </a:cubicBezTo>
                  <a:cubicBezTo>
                    <a:pt x="16806" y="1917"/>
                    <a:pt x="16648" y="1767"/>
                    <a:pt x="16425" y="1748"/>
                  </a:cubicBezTo>
                  <a:cubicBezTo>
                    <a:pt x="16357" y="1737"/>
                    <a:pt x="16291" y="1733"/>
                    <a:pt x="16226" y="1734"/>
                  </a:cubicBezTo>
                  <a:close/>
                  <a:moveTo>
                    <a:pt x="5753" y="1738"/>
                  </a:moveTo>
                  <a:cubicBezTo>
                    <a:pt x="5299" y="1746"/>
                    <a:pt x="4955" y="2117"/>
                    <a:pt x="4598" y="2353"/>
                  </a:cubicBezTo>
                  <a:cubicBezTo>
                    <a:pt x="4022" y="2753"/>
                    <a:pt x="3474" y="3284"/>
                    <a:pt x="2973" y="3814"/>
                  </a:cubicBezTo>
                  <a:cubicBezTo>
                    <a:pt x="2768" y="4028"/>
                    <a:pt x="2619" y="4271"/>
                    <a:pt x="2424" y="4503"/>
                  </a:cubicBezTo>
                  <a:cubicBezTo>
                    <a:pt x="2341" y="4633"/>
                    <a:pt x="2220" y="4764"/>
                    <a:pt x="2155" y="4912"/>
                  </a:cubicBezTo>
                  <a:cubicBezTo>
                    <a:pt x="2080" y="5099"/>
                    <a:pt x="1997" y="5285"/>
                    <a:pt x="2090" y="5592"/>
                  </a:cubicBezTo>
                  <a:cubicBezTo>
                    <a:pt x="2155" y="5722"/>
                    <a:pt x="2247" y="5824"/>
                    <a:pt x="2396" y="5843"/>
                  </a:cubicBezTo>
                  <a:cubicBezTo>
                    <a:pt x="2415" y="5834"/>
                    <a:pt x="2443" y="5844"/>
                    <a:pt x="2452" y="5816"/>
                  </a:cubicBezTo>
                  <a:cubicBezTo>
                    <a:pt x="2425" y="5723"/>
                    <a:pt x="2322" y="5750"/>
                    <a:pt x="2257" y="5713"/>
                  </a:cubicBezTo>
                  <a:cubicBezTo>
                    <a:pt x="1997" y="5462"/>
                    <a:pt x="2163" y="5024"/>
                    <a:pt x="2191" y="4987"/>
                  </a:cubicBezTo>
                  <a:cubicBezTo>
                    <a:pt x="2386" y="4680"/>
                    <a:pt x="2619" y="4401"/>
                    <a:pt x="2842" y="4122"/>
                  </a:cubicBezTo>
                  <a:cubicBezTo>
                    <a:pt x="3260" y="3592"/>
                    <a:pt x="3799" y="3117"/>
                    <a:pt x="4301" y="2661"/>
                  </a:cubicBezTo>
                  <a:cubicBezTo>
                    <a:pt x="4701" y="2382"/>
                    <a:pt x="5090" y="2083"/>
                    <a:pt x="5508" y="1841"/>
                  </a:cubicBezTo>
                  <a:cubicBezTo>
                    <a:pt x="5638" y="1804"/>
                    <a:pt x="5796" y="1786"/>
                    <a:pt x="5926" y="1814"/>
                  </a:cubicBezTo>
                  <a:cubicBezTo>
                    <a:pt x="6075" y="1861"/>
                    <a:pt x="6169" y="2009"/>
                    <a:pt x="6262" y="2112"/>
                  </a:cubicBezTo>
                  <a:cubicBezTo>
                    <a:pt x="6289" y="2084"/>
                    <a:pt x="6252" y="2037"/>
                    <a:pt x="6252" y="2009"/>
                  </a:cubicBezTo>
                  <a:cubicBezTo>
                    <a:pt x="6196" y="1879"/>
                    <a:pt x="6066" y="1795"/>
                    <a:pt x="5954" y="1758"/>
                  </a:cubicBezTo>
                  <a:cubicBezTo>
                    <a:pt x="5885" y="1743"/>
                    <a:pt x="5818" y="1737"/>
                    <a:pt x="5753" y="1738"/>
                  </a:cubicBezTo>
                  <a:close/>
                  <a:moveTo>
                    <a:pt x="14475" y="1803"/>
                  </a:moveTo>
                  <a:cubicBezTo>
                    <a:pt x="14419" y="1821"/>
                    <a:pt x="14483" y="1895"/>
                    <a:pt x="14493" y="1932"/>
                  </a:cubicBezTo>
                  <a:cubicBezTo>
                    <a:pt x="14558" y="2007"/>
                    <a:pt x="14624" y="2054"/>
                    <a:pt x="14717" y="2044"/>
                  </a:cubicBezTo>
                  <a:cubicBezTo>
                    <a:pt x="14764" y="2026"/>
                    <a:pt x="14828" y="2026"/>
                    <a:pt x="14847" y="1970"/>
                  </a:cubicBezTo>
                  <a:cubicBezTo>
                    <a:pt x="14772" y="1942"/>
                    <a:pt x="14680" y="1988"/>
                    <a:pt x="14606" y="1932"/>
                  </a:cubicBezTo>
                  <a:cubicBezTo>
                    <a:pt x="14540" y="1904"/>
                    <a:pt x="14540" y="1812"/>
                    <a:pt x="14475" y="1803"/>
                  </a:cubicBezTo>
                  <a:close/>
                  <a:moveTo>
                    <a:pt x="9442" y="1819"/>
                  </a:moveTo>
                  <a:cubicBezTo>
                    <a:pt x="9341" y="1821"/>
                    <a:pt x="9233" y="1898"/>
                    <a:pt x="9169" y="1979"/>
                  </a:cubicBezTo>
                  <a:cubicBezTo>
                    <a:pt x="9141" y="2026"/>
                    <a:pt x="9160" y="2092"/>
                    <a:pt x="9104" y="2110"/>
                  </a:cubicBezTo>
                  <a:cubicBezTo>
                    <a:pt x="9011" y="2092"/>
                    <a:pt x="8881" y="2072"/>
                    <a:pt x="8807" y="2147"/>
                  </a:cubicBezTo>
                  <a:cubicBezTo>
                    <a:pt x="8704" y="2249"/>
                    <a:pt x="8648" y="2389"/>
                    <a:pt x="8638" y="2529"/>
                  </a:cubicBezTo>
                  <a:cubicBezTo>
                    <a:pt x="8573" y="2613"/>
                    <a:pt x="8443" y="2650"/>
                    <a:pt x="8434" y="2761"/>
                  </a:cubicBezTo>
                  <a:cubicBezTo>
                    <a:pt x="8424" y="2808"/>
                    <a:pt x="8350" y="2836"/>
                    <a:pt x="8360" y="2883"/>
                  </a:cubicBezTo>
                  <a:cubicBezTo>
                    <a:pt x="8471" y="2892"/>
                    <a:pt x="8573" y="2845"/>
                    <a:pt x="8638" y="2742"/>
                  </a:cubicBezTo>
                  <a:cubicBezTo>
                    <a:pt x="8732" y="2696"/>
                    <a:pt x="8806" y="2789"/>
                    <a:pt x="8881" y="2826"/>
                  </a:cubicBezTo>
                  <a:cubicBezTo>
                    <a:pt x="9002" y="2845"/>
                    <a:pt x="9159" y="2854"/>
                    <a:pt x="9234" y="2742"/>
                  </a:cubicBezTo>
                  <a:cubicBezTo>
                    <a:pt x="9280" y="2649"/>
                    <a:pt x="9187" y="2566"/>
                    <a:pt x="9141" y="2501"/>
                  </a:cubicBezTo>
                  <a:cubicBezTo>
                    <a:pt x="9066" y="2529"/>
                    <a:pt x="9021" y="2565"/>
                    <a:pt x="8993" y="2640"/>
                  </a:cubicBezTo>
                  <a:cubicBezTo>
                    <a:pt x="8965" y="2658"/>
                    <a:pt x="8937" y="2641"/>
                    <a:pt x="8919" y="2622"/>
                  </a:cubicBezTo>
                  <a:cubicBezTo>
                    <a:pt x="8853" y="2585"/>
                    <a:pt x="8853" y="2501"/>
                    <a:pt x="8862" y="2455"/>
                  </a:cubicBezTo>
                  <a:cubicBezTo>
                    <a:pt x="8881" y="2362"/>
                    <a:pt x="8974" y="2305"/>
                    <a:pt x="9067" y="2296"/>
                  </a:cubicBezTo>
                  <a:cubicBezTo>
                    <a:pt x="9253" y="2296"/>
                    <a:pt x="9319" y="2557"/>
                    <a:pt x="9523" y="2538"/>
                  </a:cubicBezTo>
                  <a:cubicBezTo>
                    <a:pt x="9635" y="2576"/>
                    <a:pt x="9643" y="2687"/>
                    <a:pt x="9736" y="2742"/>
                  </a:cubicBezTo>
                  <a:cubicBezTo>
                    <a:pt x="9820" y="2742"/>
                    <a:pt x="9942" y="2808"/>
                    <a:pt x="9998" y="2706"/>
                  </a:cubicBezTo>
                  <a:cubicBezTo>
                    <a:pt x="10007" y="2650"/>
                    <a:pt x="10016" y="2576"/>
                    <a:pt x="9951" y="2538"/>
                  </a:cubicBezTo>
                  <a:cubicBezTo>
                    <a:pt x="9885" y="2483"/>
                    <a:pt x="9867" y="2594"/>
                    <a:pt x="9802" y="2584"/>
                  </a:cubicBezTo>
                  <a:cubicBezTo>
                    <a:pt x="9784" y="2566"/>
                    <a:pt x="9774" y="2529"/>
                    <a:pt x="9783" y="2510"/>
                  </a:cubicBezTo>
                  <a:cubicBezTo>
                    <a:pt x="9876" y="2417"/>
                    <a:pt x="10016" y="2380"/>
                    <a:pt x="10062" y="2259"/>
                  </a:cubicBezTo>
                  <a:cubicBezTo>
                    <a:pt x="10090" y="2222"/>
                    <a:pt x="10109" y="2137"/>
                    <a:pt x="10043" y="2119"/>
                  </a:cubicBezTo>
                  <a:cubicBezTo>
                    <a:pt x="9904" y="2072"/>
                    <a:pt x="9895" y="2249"/>
                    <a:pt x="9793" y="2296"/>
                  </a:cubicBezTo>
                  <a:cubicBezTo>
                    <a:pt x="9672" y="2333"/>
                    <a:pt x="9550" y="2361"/>
                    <a:pt x="9439" y="2305"/>
                  </a:cubicBezTo>
                  <a:cubicBezTo>
                    <a:pt x="9383" y="2268"/>
                    <a:pt x="9328" y="2203"/>
                    <a:pt x="9328" y="2137"/>
                  </a:cubicBezTo>
                  <a:cubicBezTo>
                    <a:pt x="9328" y="2100"/>
                    <a:pt x="9327" y="2045"/>
                    <a:pt x="9374" y="2027"/>
                  </a:cubicBezTo>
                  <a:cubicBezTo>
                    <a:pt x="9420" y="2073"/>
                    <a:pt x="9421" y="2073"/>
                    <a:pt x="9421" y="2073"/>
                  </a:cubicBezTo>
                  <a:cubicBezTo>
                    <a:pt x="9449" y="2091"/>
                    <a:pt x="9523" y="2110"/>
                    <a:pt x="9569" y="2082"/>
                  </a:cubicBezTo>
                  <a:cubicBezTo>
                    <a:pt x="9625" y="2036"/>
                    <a:pt x="9616" y="1970"/>
                    <a:pt x="9607" y="1915"/>
                  </a:cubicBezTo>
                  <a:cubicBezTo>
                    <a:pt x="9562" y="1845"/>
                    <a:pt x="9503" y="1818"/>
                    <a:pt x="9442" y="1819"/>
                  </a:cubicBezTo>
                  <a:close/>
                  <a:moveTo>
                    <a:pt x="10006" y="1858"/>
                  </a:moveTo>
                  <a:cubicBezTo>
                    <a:pt x="9950" y="1886"/>
                    <a:pt x="9875" y="1924"/>
                    <a:pt x="9894" y="1998"/>
                  </a:cubicBezTo>
                  <a:cubicBezTo>
                    <a:pt x="9978" y="2026"/>
                    <a:pt x="10071" y="2102"/>
                    <a:pt x="10165" y="2074"/>
                  </a:cubicBezTo>
                  <a:cubicBezTo>
                    <a:pt x="10174" y="2008"/>
                    <a:pt x="10174" y="1952"/>
                    <a:pt x="10155" y="1905"/>
                  </a:cubicBezTo>
                  <a:cubicBezTo>
                    <a:pt x="10109" y="1886"/>
                    <a:pt x="10062" y="1858"/>
                    <a:pt x="10006" y="1858"/>
                  </a:cubicBezTo>
                  <a:close/>
                  <a:moveTo>
                    <a:pt x="11846" y="1921"/>
                  </a:moveTo>
                  <a:cubicBezTo>
                    <a:pt x="11819" y="1925"/>
                    <a:pt x="11793" y="1934"/>
                    <a:pt x="11770" y="1943"/>
                  </a:cubicBezTo>
                  <a:cubicBezTo>
                    <a:pt x="11770" y="1989"/>
                    <a:pt x="11751" y="2054"/>
                    <a:pt x="11770" y="2100"/>
                  </a:cubicBezTo>
                  <a:cubicBezTo>
                    <a:pt x="11854" y="2100"/>
                    <a:pt x="11949" y="2136"/>
                    <a:pt x="12024" y="2081"/>
                  </a:cubicBezTo>
                  <a:cubicBezTo>
                    <a:pt x="12005" y="2026"/>
                    <a:pt x="11958" y="1970"/>
                    <a:pt x="11930" y="1924"/>
                  </a:cubicBezTo>
                  <a:cubicBezTo>
                    <a:pt x="11902" y="1915"/>
                    <a:pt x="11873" y="1916"/>
                    <a:pt x="11846" y="1921"/>
                  </a:cubicBezTo>
                  <a:close/>
                  <a:moveTo>
                    <a:pt x="12468" y="1932"/>
                  </a:moveTo>
                  <a:cubicBezTo>
                    <a:pt x="12393" y="1932"/>
                    <a:pt x="12337" y="1969"/>
                    <a:pt x="12291" y="2025"/>
                  </a:cubicBezTo>
                  <a:cubicBezTo>
                    <a:pt x="12263" y="2072"/>
                    <a:pt x="12282" y="2128"/>
                    <a:pt x="12319" y="2156"/>
                  </a:cubicBezTo>
                  <a:cubicBezTo>
                    <a:pt x="12394" y="2203"/>
                    <a:pt x="12449" y="2128"/>
                    <a:pt x="12505" y="2119"/>
                  </a:cubicBezTo>
                  <a:cubicBezTo>
                    <a:pt x="12542" y="2137"/>
                    <a:pt x="12588" y="2175"/>
                    <a:pt x="12570" y="2221"/>
                  </a:cubicBezTo>
                  <a:cubicBezTo>
                    <a:pt x="12542" y="2287"/>
                    <a:pt x="12515" y="2371"/>
                    <a:pt x="12431" y="2380"/>
                  </a:cubicBezTo>
                  <a:cubicBezTo>
                    <a:pt x="12236" y="2436"/>
                    <a:pt x="12106" y="2306"/>
                    <a:pt x="11976" y="2194"/>
                  </a:cubicBezTo>
                  <a:cubicBezTo>
                    <a:pt x="11855" y="2203"/>
                    <a:pt x="11854" y="2202"/>
                    <a:pt x="11854" y="2202"/>
                  </a:cubicBezTo>
                  <a:cubicBezTo>
                    <a:pt x="11854" y="2268"/>
                    <a:pt x="11882" y="2334"/>
                    <a:pt x="11929" y="2371"/>
                  </a:cubicBezTo>
                  <a:cubicBezTo>
                    <a:pt x="11975" y="2436"/>
                    <a:pt x="12096" y="2445"/>
                    <a:pt x="12114" y="2538"/>
                  </a:cubicBezTo>
                  <a:cubicBezTo>
                    <a:pt x="12096" y="2641"/>
                    <a:pt x="12013" y="2539"/>
                    <a:pt x="11966" y="2586"/>
                  </a:cubicBezTo>
                  <a:cubicBezTo>
                    <a:pt x="11901" y="2614"/>
                    <a:pt x="11919" y="2689"/>
                    <a:pt x="11929" y="2735"/>
                  </a:cubicBezTo>
                  <a:cubicBezTo>
                    <a:pt x="11984" y="2782"/>
                    <a:pt x="12040" y="2800"/>
                    <a:pt x="12114" y="2800"/>
                  </a:cubicBezTo>
                  <a:cubicBezTo>
                    <a:pt x="12207" y="2772"/>
                    <a:pt x="12263" y="2688"/>
                    <a:pt x="12310" y="2604"/>
                  </a:cubicBezTo>
                  <a:cubicBezTo>
                    <a:pt x="12468" y="2586"/>
                    <a:pt x="12468" y="2586"/>
                    <a:pt x="12468" y="2586"/>
                  </a:cubicBezTo>
                  <a:cubicBezTo>
                    <a:pt x="12607" y="2558"/>
                    <a:pt x="12662" y="2361"/>
                    <a:pt x="12811" y="2352"/>
                  </a:cubicBezTo>
                  <a:cubicBezTo>
                    <a:pt x="12885" y="2343"/>
                    <a:pt x="12969" y="2343"/>
                    <a:pt x="13016" y="2409"/>
                  </a:cubicBezTo>
                  <a:cubicBezTo>
                    <a:pt x="13072" y="2474"/>
                    <a:pt x="13062" y="2585"/>
                    <a:pt x="13016" y="2650"/>
                  </a:cubicBezTo>
                  <a:cubicBezTo>
                    <a:pt x="12914" y="2762"/>
                    <a:pt x="12904" y="2576"/>
                    <a:pt x="12821" y="2586"/>
                  </a:cubicBezTo>
                  <a:cubicBezTo>
                    <a:pt x="12755" y="2586"/>
                    <a:pt x="12728" y="2632"/>
                    <a:pt x="12691" y="2669"/>
                  </a:cubicBezTo>
                  <a:cubicBezTo>
                    <a:pt x="12682" y="2716"/>
                    <a:pt x="12672" y="2782"/>
                    <a:pt x="12709" y="2810"/>
                  </a:cubicBezTo>
                  <a:cubicBezTo>
                    <a:pt x="12830" y="2931"/>
                    <a:pt x="13034" y="2875"/>
                    <a:pt x="13174" y="2819"/>
                  </a:cubicBezTo>
                  <a:cubicBezTo>
                    <a:pt x="13322" y="2856"/>
                    <a:pt x="13388" y="3053"/>
                    <a:pt x="13564" y="3053"/>
                  </a:cubicBezTo>
                  <a:cubicBezTo>
                    <a:pt x="13583" y="2997"/>
                    <a:pt x="13499" y="2959"/>
                    <a:pt x="13490" y="2893"/>
                  </a:cubicBezTo>
                  <a:cubicBezTo>
                    <a:pt x="13471" y="2763"/>
                    <a:pt x="13350" y="2679"/>
                    <a:pt x="13276" y="2586"/>
                  </a:cubicBezTo>
                  <a:cubicBezTo>
                    <a:pt x="13276" y="2464"/>
                    <a:pt x="13276" y="2306"/>
                    <a:pt x="13164" y="2194"/>
                  </a:cubicBezTo>
                  <a:cubicBezTo>
                    <a:pt x="13053" y="2073"/>
                    <a:pt x="12858" y="2119"/>
                    <a:pt x="12746" y="2147"/>
                  </a:cubicBezTo>
                  <a:cubicBezTo>
                    <a:pt x="12719" y="2138"/>
                    <a:pt x="12709" y="2101"/>
                    <a:pt x="12709" y="2082"/>
                  </a:cubicBezTo>
                  <a:cubicBezTo>
                    <a:pt x="12662" y="1970"/>
                    <a:pt x="12560" y="1951"/>
                    <a:pt x="12468" y="1932"/>
                  </a:cubicBezTo>
                  <a:close/>
                  <a:moveTo>
                    <a:pt x="16229" y="2007"/>
                  </a:moveTo>
                  <a:cubicBezTo>
                    <a:pt x="16034" y="2025"/>
                    <a:pt x="15829" y="2081"/>
                    <a:pt x="15736" y="2277"/>
                  </a:cubicBezTo>
                  <a:cubicBezTo>
                    <a:pt x="15718" y="2295"/>
                    <a:pt x="15727" y="2332"/>
                    <a:pt x="15755" y="2342"/>
                  </a:cubicBezTo>
                  <a:cubicBezTo>
                    <a:pt x="15830" y="2220"/>
                    <a:pt x="15959" y="2183"/>
                    <a:pt x="16080" y="2136"/>
                  </a:cubicBezTo>
                  <a:cubicBezTo>
                    <a:pt x="16396" y="2071"/>
                    <a:pt x="16684" y="2229"/>
                    <a:pt x="16917" y="2416"/>
                  </a:cubicBezTo>
                  <a:cubicBezTo>
                    <a:pt x="17065" y="2481"/>
                    <a:pt x="17159" y="2640"/>
                    <a:pt x="17298" y="2705"/>
                  </a:cubicBezTo>
                  <a:cubicBezTo>
                    <a:pt x="17697" y="3031"/>
                    <a:pt x="18097" y="3422"/>
                    <a:pt x="18450" y="3804"/>
                  </a:cubicBezTo>
                  <a:cubicBezTo>
                    <a:pt x="18450" y="3804"/>
                    <a:pt x="18542" y="3926"/>
                    <a:pt x="18598" y="3963"/>
                  </a:cubicBezTo>
                  <a:cubicBezTo>
                    <a:pt x="18793" y="4196"/>
                    <a:pt x="18998" y="4438"/>
                    <a:pt x="19175" y="4699"/>
                  </a:cubicBezTo>
                  <a:cubicBezTo>
                    <a:pt x="19203" y="4736"/>
                    <a:pt x="19276" y="4857"/>
                    <a:pt x="19360" y="4988"/>
                  </a:cubicBezTo>
                  <a:cubicBezTo>
                    <a:pt x="19452" y="5118"/>
                    <a:pt x="19676" y="5462"/>
                    <a:pt x="19704" y="5574"/>
                  </a:cubicBezTo>
                  <a:cubicBezTo>
                    <a:pt x="19732" y="5723"/>
                    <a:pt x="19723" y="5882"/>
                    <a:pt x="19621" y="6013"/>
                  </a:cubicBezTo>
                  <a:cubicBezTo>
                    <a:pt x="19565" y="6097"/>
                    <a:pt x="19453" y="6115"/>
                    <a:pt x="19416" y="6208"/>
                  </a:cubicBezTo>
                  <a:cubicBezTo>
                    <a:pt x="19518" y="6190"/>
                    <a:pt x="19611" y="6133"/>
                    <a:pt x="19686" y="6049"/>
                  </a:cubicBezTo>
                  <a:cubicBezTo>
                    <a:pt x="19816" y="5872"/>
                    <a:pt x="19815" y="5593"/>
                    <a:pt x="19713" y="5397"/>
                  </a:cubicBezTo>
                  <a:cubicBezTo>
                    <a:pt x="19462" y="4931"/>
                    <a:pt x="19147" y="4476"/>
                    <a:pt x="18803" y="4066"/>
                  </a:cubicBezTo>
                  <a:cubicBezTo>
                    <a:pt x="18320" y="3507"/>
                    <a:pt x="17781" y="2937"/>
                    <a:pt x="17177" y="2481"/>
                  </a:cubicBezTo>
                  <a:cubicBezTo>
                    <a:pt x="16879" y="2276"/>
                    <a:pt x="16601" y="2007"/>
                    <a:pt x="16229" y="2007"/>
                  </a:cubicBezTo>
                  <a:close/>
                  <a:moveTo>
                    <a:pt x="10946" y="2110"/>
                  </a:moveTo>
                  <a:cubicBezTo>
                    <a:pt x="10946" y="2269"/>
                    <a:pt x="10899" y="2427"/>
                    <a:pt x="10751" y="2502"/>
                  </a:cubicBezTo>
                  <a:cubicBezTo>
                    <a:pt x="10732" y="2521"/>
                    <a:pt x="10733" y="2585"/>
                    <a:pt x="10779" y="2567"/>
                  </a:cubicBezTo>
                  <a:cubicBezTo>
                    <a:pt x="10797" y="2632"/>
                    <a:pt x="10880" y="2585"/>
                    <a:pt x="10890" y="2650"/>
                  </a:cubicBezTo>
                  <a:cubicBezTo>
                    <a:pt x="10936" y="2688"/>
                    <a:pt x="10983" y="2678"/>
                    <a:pt x="11020" y="2650"/>
                  </a:cubicBezTo>
                  <a:cubicBezTo>
                    <a:pt x="11076" y="2604"/>
                    <a:pt x="11196" y="2604"/>
                    <a:pt x="11205" y="2529"/>
                  </a:cubicBezTo>
                  <a:cubicBezTo>
                    <a:pt x="11103" y="2473"/>
                    <a:pt x="11029" y="2390"/>
                    <a:pt x="10992" y="2297"/>
                  </a:cubicBezTo>
                  <a:cubicBezTo>
                    <a:pt x="10936" y="2222"/>
                    <a:pt x="11076" y="2129"/>
                    <a:pt x="10946" y="2110"/>
                  </a:cubicBezTo>
                  <a:close/>
                  <a:moveTo>
                    <a:pt x="5414" y="2278"/>
                  </a:moveTo>
                  <a:cubicBezTo>
                    <a:pt x="5389" y="2282"/>
                    <a:pt x="5365" y="2291"/>
                    <a:pt x="5344" y="2305"/>
                  </a:cubicBezTo>
                  <a:cubicBezTo>
                    <a:pt x="5232" y="2370"/>
                    <a:pt x="5260" y="2474"/>
                    <a:pt x="5279" y="2586"/>
                  </a:cubicBezTo>
                  <a:cubicBezTo>
                    <a:pt x="5307" y="2726"/>
                    <a:pt x="5380" y="2847"/>
                    <a:pt x="5501" y="2893"/>
                  </a:cubicBezTo>
                  <a:cubicBezTo>
                    <a:pt x="5566" y="2949"/>
                    <a:pt x="5651" y="2968"/>
                    <a:pt x="5744" y="2987"/>
                  </a:cubicBezTo>
                  <a:cubicBezTo>
                    <a:pt x="5967" y="2987"/>
                    <a:pt x="6190" y="2912"/>
                    <a:pt x="6366" y="2744"/>
                  </a:cubicBezTo>
                  <a:cubicBezTo>
                    <a:pt x="6376" y="2725"/>
                    <a:pt x="6376" y="2726"/>
                    <a:pt x="6376" y="2726"/>
                  </a:cubicBezTo>
                  <a:cubicBezTo>
                    <a:pt x="6348" y="2651"/>
                    <a:pt x="6255" y="2679"/>
                    <a:pt x="6190" y="2650"/>
                  </a:cubicBezTo>
                  <a:cubicBezTo>
                    <a:pt x="6097" y="2688"/>
                    <a:pt x="6032" y="2772"/>
                    <a:pt x="5930" y="2781"/>
                  </a:cubicBezTo>
                  <a:cubicBezTo>
                    <a:pt x="5800" y="2828"/>
                    <a:pt x="5641" y="2791"/>
                    <a:pt x="5539" y="2679"/>
                  </a:cubicBezTo>
                  <a:cubicBezTo>
                    <a:pt x="5502" y="2641"/>
                    <a:pt x="5538" y="2585"/>
                    <a:pt x="5585" y="2567"/>
                  </a:cubicBezTo>
                  <a:cubicBezTo>
                    <a:pt x="5613" y="2511"/>
                    <a:pt x="5641" y="2427"/>
                    <a:pt x="5594" y="2371"/>
                  </a:cubicBezTo>
                  <a:cubicBezTo>
                    <a:pt x="5573" y="2294"/>
                    <a:pt x="5490" y="2264"/>
                    <a:pt x="5414" y="2278"/>
                  </a:cubicBezTo>
                  <a:close/>
                  <a:moveTo>
                    <a:pt x="4849" y="2462"/>
                  </a:moveTo>
                  <a:cubicBezTo>
                    <a:pt x="4757" y="2462"/>
                    <a:pt x="4710" y="2527"/>
                    <a:pt x="4654" y="2574"/>
                  </a:cubicBezTo>
                  <a:cubicBezTo>
                    <a:pt x="4571" y="2639"/>
                    <a:pt x="4552" y="2732"/>
                    <a:pt x="4571" y="2825"/>
                  </a:cubicBezTo>
                  <a:cubicBezTo>
                    <a:pt x="4589" y="2881"/>
                    <a:pt x="4608" y="2956"/>
                    <a:pt x="4664" y="2965"/>
                  </a:cubicBezTo>
                  <a:cubicBezTo>
                    <a:pt x="4812" y="2965"/>
                    <a:pt x="4682" y="2825"/>
                    <a:pt x="4756" y="2760"/>
                  </a:cubicBezTo>
                  <a:cubicBezTo>
                    <a:pt x="4775" y="2676"/>
                    <a:pt x="4868" y="2677"/>
                    <a:pt x="4933" y="2686"/>
                  </a:cubicBezTo>
                  <a:cubicBezTo>
                    <a:pt x="4979" y="2667"/>
                    <a:pt x="5007" y="2621"/>
                    <a:pt x="5007" y="2583"/>
                  </a:cubicBezTo>
                  <a:cubicBezTo>
                    <a:pt x="4989" y="2499"/>
                    <a:pt x="4924" y="2462"/>
                    <a:pt x="4849" y="2462"/>
                  </a:cubicBezTo>
                  <a:close/>
                  <a:moveTo>
                    <a:pt x="16508" y="2498"/>
                  </a:moveTo>
                  <a:cubicBezTo>
                    <a:pt x="16484" y="2498"/>
                    <a:pt x="16460" y="2503"/>
                    <a:pt x="16437" y="2517"/>
                  </a:cubicBezTo>
                  <a:cubicBezTo>
                    <a:pt x="16371" y="2555"/>
                    <a:pt x="16287" y="2602"/>
                    <a:pt x="16297" y="2686"/>
                  </a:cubicBezTo>
                  <a:cubicBezTo>
                    <a:pt x="16287" y="2798"/>
                    <a:pt x="16418" y="2807"/>
                    <a:pt x="16446" y="2901"/>
                  </a:cubicBezTo>
                  <a:cubicBezTo>
                    <a:pt x="16399" y="2966"/>
                    <a:pt x="16324" y="2993"/>
                    <a:pt x="16259" y="3021"/>
                  </a:cubicBezTo>
                  <a:cubicBezTo>
                    <a:pt x="16119" y="3077"/>
                    <a:pt x="15961" y="3021"/>
                    <a:pt x="15859" y="2909"/>
                  </a:cubicBezTo>
                  <a:cubicBezTo>
                    <a:pt x="15775" y="2853"/>
                    <a:pt x="15683" y="2928"/>
                    <a:pt x="15599" y="2937"/>
                  </a:cubicBezTo>
                  <a:cubicBezTo>
                    <a:pt x="15571" y="2965"/>
                    <a:pt x="15599" y="3012"/>
                    <a:pt x="15618" y="3030"/>
                  </a:cubicBezTo>
                  <a:cubicBezTo>
                    <a:pt x="15673" y="3068"/>
                    <a:pt x="15627" y="3124"/>
                    <a:pt x="15608" y="3152"/>
                  </a:cubicBezTo>
                  <a:cubicBezTo>
                    <a:pt x="15599" y="3198"/>
                    <a:pt x="15663" y="3189"/>
                    <a:pt x="15663" y="3226"/>
                  </a:cubicBezTo>
                  <a:cubicBezTo>
                    <a:pt x="15608" y="3319"/>
                    <a:pt x="15608" y="3319"/>
                    <a:pt x="15608" y="3319"/>
                  </a:cubicBezTo>
                  <a:cubicBezTo>
                    <a:pt x="15636" y="3319"/>
                    <a:pt x="15636" y="3319"/>
                    <a:pt x="15636" y="3319"/>
                  </a:cubicBezTo>
                  <a:cubicBezTo>
                    <a:pt x="15674" y="3291"/>
                    <a:pt x="15748" y="3282"/>
                    <a:pt x="15729" y="3207"/>
                  </a:cubicBezTo>
                  <a:cubicBezTo>
                    <a:pt x="15869" y="3188"/>
                    <a:pt x="15981" y="3348"/>
                    <a:pt x="16139" y="3283"/>
                  </a:cubicBezTo>
                  <a:cubicBezTo>
                    <a:pt x="16288" y="3283"/>
                    <a:pt x="16436" y="3235"/>
                    <a:pt x="16557" y="3133"/>
                  </a:cubicBezTo>
                  <a:cubicBezTo>
                    <a:pt x="16696" y="2993"/>
                    <a:pt x="16762" y="2806"/>
                    <a:pt x="16687" y="2620"/>
                  </a:cubicBezTo>
                  <a:cubicBezTo>
                    <a:pt x="16652" y="2557"/>
                    <a:pt x="16581" y="2500"/>
                    <a:pt x="16508" y="2498"/>
                  </a:cubicBezTo>
                  <a:close/>
                  <a:moveTo>
                    <a:pt x="6023" y="2570"/>
                  </a:moveTo>
                  <a:cubicBezTo>
                    <a:pt x="5959" y="2572"/>
                    <a:pt x="5892" y="2660"/>
                    <a:pt x="5816" y="2632"/>
                  </a:cubicBezTo>
                  <a:cubicBezTo>
                    <a:pt x="5750" y="2641"/>
                    <a:pt x="5676" y="2538"/>
                    <a:pt x="5639" y="2641"/>
                  </a:cubicBezTo>
                  <a:cubicBezTo>
                    <a:pt x="5639" y="2678"/>
                    <a:pt x="5685" y="2687"/>
                    <a:pt x="5704" y="2696"/>
                  </a:cubicBezTo>
                  <a:cubicBezTo>
                    <a:pt x="5834" y="2752"/>
                    <a:pt x="5992" y="2697"/>
                    <a:pt x="6085" y="2603"/>
                  </a:cubicBezTo>
                  <a:cubicBezTo>
                    <a:pt x="6064" y="2578"/>
                    <a:pt x="6044" y="2570"/>
                    <a:pt x="6023" y="2570"/>
                  </a:cubicBezTo>
                  <a:close/>
                  <a:moveTo>
                    <a:pt x="17141" y="2698"/>
                  </a:moveTo>
                  <a:cubicBezTo>
                    <a:pt x="17058" y="2679"/>
                    <a:pt x="16966" y="2707"/>
                    <a:pt x="16911" y="2772"/>
                  </a:cubicBezTo>
                  <a:cubicBezTo>
                    <a:pt x="16892" y="2837"/>
                    <a:pt x="16929" y="2893"/>
                    <a:pt x="16966" y="2921"/>
                  </a:cubicBezTo>
                  <a:cubicBezTo>
                    <a:pt x="17012" y="2958"/>
                    <a:pt x="17076" y="2929"/>
                    <a:pt x="17113" y="2892"/>
                  </a:cubicBezTo>
                  <a:cubicBezTo>
                    <a:pt x="17159" y="2864"/>
                    <a:pt x="17160" y="2921"/>
                    <a:pt x="17197" y="2930"/>
                  </a:cubicBezTo>
                  <a:cubicBezTo>
                    <a:pt x="17308" y="3023"/>
                    <a:pt x="17224" y="3237"/>
                    <a:pt x="17409" y="3265"/>
                  </a:cubicBezTo>
                  <a:cubicBezTo>
                    <a:pt x="17455" y="3190"/>
                    <a:pt x="17381" y="3116"/>
                    <a:pt x="17399" y="3023"/>
                  </a:cubicBezTo>
                  <a:cubicBezTo>
                    <a:pt x="17353" y="2893"/>
                    <a:pt x="17261" y="2772"/>
                    <a:pt x="17141" y="2698"/>
                  </a:cubicBezTo>
                  <a:close/>
                  <a:moveTo>
                    <a:pt x="4479" y="2744"/>
                  </a:moveTo>
                  <a:cubicBezTo>
                    <a:pt x="4396" y="2744"/>
                    <a:pt x="4386" y="2855"/>
                    <a:pt x="4312" y="2892"/>
                  </a:cubicBezTo>
                  <a:cubicBezTo>
                    <a:pt x="4275" y="2957"/>
                    <a:pt x="4284" y="3032"/>
                    <a:pt x="4266" y="3097"/>
                  </a:cubicBezTo>
                  <a:cubicBezTo>
                    <a:pt x="4155" y="3135"/>
                    <a:pt x="4071" y="3264"/>
                    <a:pt x="4062" y="3376"/>
                  </a:cubicBezTo>
                  <a:cubicBezTo>
                    <a:pt x="4071" y="3441"/>
                    <a:pt x="4145" y="3431"/>
                    <a:pt x="4192" y="3441"/>
                  </a:cubicBezTo>
                  <a:cubicBezTo>
                    <a:pt x="4275" y="3431"/>
                    <a:pt x="4340" y="3506"/>
                    <a:pt x="4414" y="3488"/>
                  </a:cubicBezTo>
                  <a:cubicBezTo>
                    <a:pt x="4423" y="3441"/>
                    <a:pt x="4451" y="3403"/>
                    <a:pt x="4423" y="3357"/>
                  </a:cubicBezTo>
                  <a:cubicBezTo>
                    <a:pt x="4396" y="3292"/>
                    <a:pt x="4303" y="3293"/>
                    <a:pt x="4266" y="3246"/>
                  </a:cubicBezTo>
                  <a:cubicBezTo>
                    <a:pt x="4294" y="3227"/>
                    <a:pt x="4294" y="3227"/>
                    <a:pt x="4294" y="3227"/>
                  </a:cubicBezTo>
                  <a:cubicBezTo>
                    <a:pt x="4349" y="3227"/>
                    <a:pt x="4423" y="3228"/>
                    <a:pt x="4479" y="3274"/>
                  </a:cubicBezTo>
                  <a:cubicBezTo>
                    <a:pt x="4553" y="3349"/>
                    <a:pt x="4516" y="3460"/>
                    <a:pt x="4498" y="3543"/>
                  </a:cubicBezTo>
                  <a:cubicBezTo>
                    <a:pt x="4516" y="3599"/>
                    <a:pt x="4525" y="3683"/>
                    <a:pt x="4580" y="3730"/>
                  </a:cubicBezTo>
                  <a:cubicBezTo>
                    <a:pt x="4682" y="3702"/>
                    <a:pt x="4755" y="3599"/>
                    <a:pt x="4765" y="3497"/>
                  </a:cubicBezTo>
                  <a:cubicBezTo>
                    <a:pt x="4820" y="3200"/>
                    <a:pt x="4470" y="3032"/>
                    <a:pt x="4479" y="2744"/>
                  </a:cubicBezTo>
                  <a:close/>
                  <a:moveTo>
                    <a:pt x="15948" y="2824"/>
                  </a:moveTo>
                  <a:cubicBezTo>
                    <a:pt x="15940" y="2826"/>
                    <a:pt x="15933" y="2836"/>
                    <a:pt x="15926" y="2855"/>
                  </a:cubicBezTo>
                  <a:cubicBezTo>
                    <a:pt x="15963" y="2911"/>
                    <a:pt x="16019" y="2949"/>
                    <a:pt x="16074" y="2968"/>
                  </a:cubicBezTo>
                  <a:cubicBezTo>
                    <a:pt x="16167" y="2996"/>
                    <a:pt x="16286" y="2968"/>
                    <a:pt x="16341" y="2902"/>
                  </a:cubicBezTo>
                  <a:lnTo>
                    <a:pt x="16333" y="2883"/>
                  </a:lnTo>
                  <a:cubicBezTo>
                    <a:pt x="16231" y="2902"/>
                    <a:pt x="16129" y="2921"/>
                    <a:pt x="16027" y="2873"/>
                  </a:cubicBezTo>
                  <a:cubicBezTo>
                    <a:pt x="15999" y="2866"/>
                    <a:pt x="15972" y="2816"/>
                    <a:pt x="15948" y="2824"/>
                  </a:cubicBezTo>
                  <a:close/>
                  <a:moveTo>
                    <a:pt x="4942" y="2857"/>
                  </a:moveTo>
                  <a:cubicBezTo>
                    <a:pt x="4878" y="2940"/>
                    <a:pt x="4740" y="2950"/>
                    <a:pt x="4721" y="3070"/>
                  </a:cubicBezTo>
                  <a:cubicBezTo>
                    <a:pt x="4749" y="3117"/>
                    <a:pt x="4767" y="3191"/>
                    <a:pt x="4813" y="3200"/>
                  </a:cubicBezTo>
                  <a:cubicBezTo>
                    <a:pt x="4868" y="3126"/>
                    <a:pt x="4969" y="3135"/>
                    <a:pt x="5015" y="3080"/>
                  </a:cubicBezTo>
                  <a:cubicBezTo>
                    <a:pt x="4997" y="3015"/>
                    <a:pt x="4969" y="2940"/>
                    <a:pt x="4969" y="2857"/>
                  </a:cubicBezTo>
                  <a:cubicBezTo>
                    <a:pt x="4942" y="2857"/>
                    <a:pt x="4942" y="2857"/>
                    <a:pt x="4942" y="2857"/>
                  </a:cubicBezTo>
                  <a:close/>
                  <a:moveTo>
                    <a:pt x="10774" y="2889"/>
                  </a:moveTo>
                  <a:cubicBezTo>
                    <a:pt x="6424" y="2889"/>
                    <a:pt x="2882" y="6439"/>
                    <a:pt x="2882" y="10798"/>
                  </a:cubicBezTo>
                  <a:cubicBezTo>
                    <a:pt x="2882" y="15167"/>
                    <a:pt x="6424" y="18707"/>
                    <a:pt x="10774" y="18707"/>
                  </a:cubicBezTo>
                  <a:cubicBezTo>
                    <a:pt x="15134" y="18707"/>
                    <a:pt x="18665" y="15167"/>
                    <a:pt x="18665" y="10798"/>
                  </a:cubicBezTo>
                  <a:cubicBezTo>
                    <a:pt x="18665" y="6439"/>
                    <a:pt x="15134" y="2889"/>
                    <a:pt x="10774" y="2889"/>
                  </a:cubicBezTo>
                  <a:close/>
                  <a:moveTo>
                    <a:pt x="17503" y="3080"/>
                  </a:moveTo>
                  <a:cubicBezTo>
                    <a:pt x="17568" y="3321"/>
                    <a:pt x="17308" y="3460"/>
                    <a:pt x="17252" y="3655"/>
                  </a:cubicBezTo>
                  <a:cubicBezTo>
                    <a:pt x="17243" y="3795"/>
                    <a:pt x="17279" y="3906"/>
                    <a:pt x="17381" y="3998"/>
                  </a:cubicBezTo>
                  <a:cubicBezTo>
                    <a:pt x="17419" y="3952"/>
                    <a:pt x="17391" y="3877"/>
                    <a:pt x="17456" y="3831"/>
                  </a:cubicBezTo>
                  <a:cubicBezTo>
                    <a:pt x="17539" y="3757"/>
                    <a:pt x="17409" y="3683"/>
                    <a:pt x="17465" y="3590"/>
                  </a:cubicBezTo>
                  <a:cubicBezTo>
                    <a:pt x="17502" y="3535"/>
                    <a:pt x="17567" y="3497"/>
                    <a:pt x="17632" y="3507"/>
                  </a:cubicBezTo>
                  <a:cubicBezTo>
                    <a:pt x="17679" y="3516"/>
                    <a:pt x="17698" y="3553"/>
                    <a:pt x="17689" y="3581"/>
                  </a:cubicBezTo>
                  <a:cubicBezTo>
                    <a:pt x="17670" y="3609"/>
                    <a:pt x="17641" y="3581"/>
                    <a:pt x="17623" y="3581"/>
                  </a:cubicBezTo>
                  <a:cubicBezTo>
                    <a:pt x="17586" y="3562"/>
                    <a:pt x="17558" y="3618"/>
                    <a:pt x="17549" y="3627"/>
                  </a:cubicBezTo>
                  <a:cubicBezTo>
                    <a:pt x="17558" y="3664"/>
                    <a:pt x="17558" y="3701"/>
                    <a:pt x="17586" y="3711"/>
                  </a:cubicBezTo>
                  <a:cubicBezTo>
                    <a:pt x="17688" y="3627"/>
                    <a:pt x="17957" y="3757"/>
                    <a:pt x="17902" y="3534"/>
                  </a:cubicBezTo>
                  <a:cubicBezTo>
                    <a:pt x="17874" y="3460"/>
                    <a:pt x="17827" y="3395"/>
                    <a:pt x="17744" y="3404"/>
                  </a:cubicBezTo>
                  <a:cubicBezTo>
                    <a:pt x="17707" y="3348"/>
                    <a:pt x="17744" y="3219"/>
                    <a:pt x="17670" y="3163"/>
                  </a:cubicBezTo>
                  <a:cubicBezTo>
                    <a:pt x="17623" y="3126"/>
                    <a:pt x="17568" y="3061"/>
                    <a:pt x="17503" y="3080"/>
                  </a:cubicBezTo>
                  <a:close/>
                  <a:moveTo>
                    <a:pt x="5333" y="3087"/>
                  </a:moveTo>
                  <a:cubicBezTo>
                    <a:pt x="5277" y="3105"/>
                    <a:pt x="5203" y="3106"/>
                    <a:pt x="5175" y="3180"/>
                  </a:cubicBezTo>
                  <a:cubicBezTo>
                    <a:pt x="5055" y="3189"/>
                    <a:pt x="4897" y="3171"/>
                    <a:pt x="4851" y="3301"/>
                  </a:cubicBezTo>
                  <a:cubicBezTo>
                    <a:pt x="4869" y="3357"/>
                    <a:pt x="4841" y="3460"/>
                    <a:pt x="4934" y="3488"/>
                  </a:cubicBezTo>
                  <a:cubicBezTo>
                    <a:pt x="4971" y="3506"/>
                    <a:pt x="5018" y="3487"/>
                    <a:pt x="5046" y="3450"/>
                  </a:cubicBezTo>
                  <a:cubicBezTo>
                    <a:pt x="5092" y="3413"/>
                    <a:pt x="5018" y="3347"/>
                    <a:pt x="5092" y="3338"/>
                  </a:cubicBezTo>
                  <a:cubicBezTo>
                    <a:pt x="5110" y="3347"/>
                    <a:pt x="5129" y="3375"/>
                    <a:pt x="5129" y="3403"/>
                  </a:cubicBezTo>
                  <a:cubicBezTo>
                    <a:pt x="5120" y="3459"/>
                    <a:pt x="5102" y="3515"/>
                    <a:pt x="5055" y="3543"/>
                  </a:cubicBezTo>
                  <a:cubicBezTo>
                    <a:pt x="5009" y="3580"/>
                    <a:pt x="4925" y="3581"/>
                    <a:pt x="4869" y="3572"/>
                  </a:cubicBezTo>
                  <a:cubicBezTo>
                    <a:pt x="4832" y="3599"/>
                    <a:pt x="4795" y="3645"/>
                    <a:pt x="4786" y="3692"/>
                  </a:cubicBezTo>
                  <a:cubicBezTo>
                    <a:pt x="4851" y="3720"/>
                    <a:pt x="4851" y="3720"/>
                    <a:pt x="4851" y="3720"/>
                  </a:cubicBezTo>
                  <a:cubicBezTo>
                    <a:pt x="4943" y="3683"/>
                    <a:pt x="5045" y="3729"/>
                    <a:pt x="5147" y="3720"/>
                  </a:cubicBezTo>
                  <a:cubicBezTo>
                    <a:pt x="5323" y="3664"/>
                    <a:pt x="5370" y="3487"/>
                    <a:pt x="5463" y="3366"/>
                  </a:cubicBezTo>
                  <a:cubicBezTo>
                    <a:pt x="5463" y="3329"/>
                    <a:pt x="5518" y="3301"/>
                    <a:pt x="5537" y="3283"/>
                  </a:cubicBezTo>
                  <a:cubicBezTo>
                    <a:pt x="5564" y="3245"/>
                    <a:pt x="5639" y="3291"/>
                    <a:pt x="5639" y="3226"/>
                  </a:cubicBezTo>
                  <a:cubicBezTo>
                    <a:pt x="5574" y="3124"/>
                    <a:pt x="5454" y="3087"/>
                    <a:pt x="5333" y="3087"/>
                  </a:cubicBezTo>
                  <a:close/>
                  <a:moveTo>
                    <a:pt x="6539" y="3087"/>
                  </a:moveTo>
                  <a:cubicBezTo>
                    <a:pt x="6409" y="3096"/>
                    <a:pt x="6316" y="3198"/>
                    <a:pt x="6196" y="3245"/>
                  </a:cubicBezTo>
                  <a:cubicBezTo>
                    <a:pt x="6149" y="3170"/>
                    <a:pt x="6056" y="3170"/>
                    <a:pt x="5972" y="3152"/>
                  </a:cubicBezTo>
                  <a:cubicBezTo>
                    <a:pt x="5907" y="3161"/>
                    <a:pt x="5861" y="3236"/>
                    <a:pt x="5814" y="3283"/>
                  </a:cubicBezTo>
                  <a:cubicBezTo>
                    <a:pt x="5786" y="3348"/>
                    <a:pt x="5824" y="3403"/>
                    <a:pt x="5861" y="3450"/>
                  </a:cubicBezTo>
                  <a:cubicBezTo>
                    <a:pt x="5945" y="3487"/>
                    <a:pt x="5982" y="3394"/>
                    <a:pt x="6038" y="3376"/>
                  </a:cubicBezTo>
                  <a:cubicBezTo>
                    <a:pt x="6066" y="3385"/>
                    <a:pt x="6093" y="3413"/>
                    <a:pt x="6112" y="3450"/>
                  </a:cubicBezTo>
                  <a:cubicBezTo>
                    <a:pt x="6149" y="3515"/>
                    <a:pt x="6121" y="3609"/>
                    <a:pt x="6084" y="3674"/>
                  </a:cubicBezTo>
                  <a:cubicBezTo>
                    <a:pt x="6028" y="3777"/>
                    <a:pt x="5917" y="3776"/>
                    <a:pt x="5824" y="3794"/>
                  </a:cubicBezTo>
                  <a:cubicBezTo>
                    <a:pt x="5768" y="3766"/>
                    <a:pt x="5712" y="3767"/>
                    <a:pt x="5657" y="3767"/>
                  </a:cubicBezTo>
                  <a:cubicBezTo>
                    <a:pt x="5638" y="3814"/>
                    <a:pt x="5592" y="3850"/>
                    <a:pt x="5592" y="3897"/>
                  </a:cubicBezTo>
                  <a:cubicBezTo>
                    <a:pt x="5620" y="3925"/>
                    <a:pt x="5638" y="3935"/>
                    <a:pt x="5675" y="3944"/>
                  </a:cubicBezTo>
                  <a:cubicBezTo>
                    <a:pt x="5778" y="3954"/>
                    <a:pt x="5898" y="3898"/>
                    <a:pt x="5991" y="3954"/>
                  </a:cubicBezTo>
                  <a:cubicBezTo>
                    <a:pt x="6028" y="4047"/>
                    <a:pt x="5898" y="4000"/>
                    <a:pt x="5879" y="4066"/>
                  </a:cubicBezTo>
                  <a:cubicBezTo>
                    <a:pt x="5851" y="4112"/>
                    <a:pt x="5870" y="4167"/>
                    <a:pt x="5917" y="4195"/>
                  </a:cubicBezTo>
                  <a:cubicBezTo>
                    <a:pt x="5954" y="4233"/>
                    <a:pt x="6009" y="4224"/>
                    <a:pt x="6056" y="4214"/>
                  </a:cubicBezTo>
                  <a:cubicBezTo>
                    <a:pt x="6111" y="4177"/>
                    <a:pt x="6168" y="4139"/>
                    <a:pt x="6186" y="4074"/>
                  </a:cubicBezTo>
                  <a:cubicBezTo>
                    <a:pt x="6223" y="3999"/>
                    <a:pt x="6167" y="3897"/>
                    <a:pt x="6158" y="3823"/>
                  </a:cubicBezTo>
                  <a:cubicBezTo>
                    <a:pt x="6269" y="3683"/>
                    <a:pt x="6288" y="3516"/>
                    <a:pt x="6372" y="3376"/>
                  </a:cubicBezTo>
                  <a:cubicBezTo>
                    <a:pt x="6428" y="3320"/>
                    <a:pt x="6503" y="3255"/>
                    <a:pt x="6586" y="3283"/>
                  </a:cubicBezTo>
                  <a:cubicBezTo>
                    <a:pt x="6670" y="3292"/>
                    <a:pt x="6687" y="3385"/>
                    <a:pt x="6687" y="3450"/>
                  </a:cubicBezTo>
                  <a:cubicBezTo>
                    <a:pt x="6678" y="3562"/>
                    <a:pt x="6557" y="3469"/>
                    <a:pt x="6511" y="3562"/>
                  </a:cubicBezTo>
                  <a:cubicBezTo>
                    <a:pt x="6483" y="3609"/>
                    <a:pt x="6511" y="3656"/>
                    <a:pt x="6530" y="3693"/>
                  </a:cubicBezTo>
                  <a:cubicBezTo>
                    <a:pt x="6576" y="3740"/>
                    <a:pt x="6641" y="3720"/>
                    <a:pt x="6706" y="3711"/>
                  </a:cubicBezTo>
                  <a:cubicBezTo>
                    <a:pt x="6799" y="3673"/>
                    <a:pt x="6855" y="3571"/>
                    <a:pt x="6864" y="3469"/>
                  </a:cubicBezTo>
                  <a:cubicBezTo>
                    <a:pt x="6864" y="3404"/>
                    <a:pt x="6939" y="3413"/>
                    <a:pt x="6985" y="3385"/>
                  </a:cubicBezTo>
                  <a:cubicBezTo>
                    <a:pt x="7097" y="3376"/>
                    <a:pt x="7236" y="3422"/>
                    <a:pt x="7319" y="3347"/>
                  </a:cubicBezTo>
                  <a:cubicBezTo>
                    <a:pt x="7189" y="3254"/>
                    <a:pt x="7013" y="3153"/>
                    <a:pt x="6837" y="3227"/>
                  </a:cubicBezTo>
                  <a:cubicBezTo>
                    <a:pt x="6744" y="3162"/>
                    <a:pt x="6660" y="3087"/>
                    <a:pt x="6539" y="3087"/>
                  </a:cubicBezTo>
                  <a:close/>
                  <a:moveTo>
                    <a:pt x="17123" y="3167"/>
                  </a:moveTo>
                  <a:cubicBezTo>
                    <a:pt x="17109" y="3162"/>
                    <a:pt x="17094" y="3162"/>
                    <a:pt x="17076" y="3172"/>
                  </a:cubicBezTo>
                  <a:cubicBezTo>
                    <a:pt x="17066" y="3237"/>
                    <a:pt x="16983" y="3312"/>
                    <a:pt x="17039" y="3386"/>
                  </a:cubicBezTo>
                  <a:cubicBezTo>
                    <a:pt x="17123" y="3396"/>
                    <a:pt x="17150" y="3507"/>
                    <a:pt x="17225" y="3516"/>
                  </a:cubicBezTo>
                  <a:cubicBezTo>
                    <a:pt x="17253" y="3460"/>
                    <a:pt x="17346" y="3414"/>
                    <a:pt x="17327" y="3349"/>
                  </a:cubicBezTo>
                  <a:cubicBezTo>
                    <a:pt x="17225" y="3255"/>
                    <a:pt x="17225" y="3255"/>
                    <a:pt x="17225" y="3255"/>
                  </a:cubicBezTo>
                  <a:cubicBezTo>
                    <a:pt x="17183" y="3241"/>
                    <a:pt x="17162" y="3181"/>
                    <a:pt x="17123" y="3167"/>
                  </a:cubicBezTo>
                  <a:close/>
                  <a:moveTo>
                    <a:pt x="16623" y="3299"/>
                  </a:moveTo>
                  <a:cubicBezTo>
                    <a:pt x="16557" y="3327"/>
                    <a:pt x="16446" y="3318"/>
                    <a:pt x="16446" y="3402"/>
                  </a:cubicBezTo>
                  <a:cubicBezTo>
                    <a:pt x="16520" y="3486"/>
                    <a:pt x="16557" y="3580"/>
                    <a:pt x="16594" y="3682"/>
                  </a:cubicBezTo>
                  <a:cubicBezTo>
                    <a:pt x="16613" y="3813"/>
                    <a:pt x="16622" y="3962"/>
                    <a:pt x="16752" y="4055"/>
                  </a:cubicBezTo>
                  <a:cubicBezTo>
                    <a:pt x="16891" y="3980"/>
                    <a:pt x="17050" y="3943"/>
                    <a:pt x="17217" y="3924"/>
                  </a:cubicBezTo>
                  <a:cubicBezTo>
                    <a:pt x="17217" y="3700"/>
                    <a:pt x="17068" y="3952"/>
                    <a:pt x="16966" y="3905"/>
                  </a:cubicBezTo>
                  <a:cubicBezTo>
                    <a:pt x="16892" y="3896"/>
                    <a:pt x="16826" y="3812"/>
                    <a:pt x="16817" y="3738"/>
                  </a:cubicBezTo>
                  <a:cubicBezTo>
                    <a:pt x="16807" y="3682"/>
                    <a:pt x="16846" y="3626"/>
                    <a:pt x="16892" y="3607"/>
                  </a:cubicBezTo>
                  <a:cubicBezTo>
                    <a:pt x="16920" y="3579"/>
                    <a:pt x="16966" y="3579"/>
                    <a:pt x="16976" y="3626"/>
                  </a:cubicBezTo>
                  <a:cubicBezTo>
                    <a:pt x="16966" y="3663"/>
                    <a:pt x="16919" y="3654"/>
                    <a:pt x="16900" y="3682"/>
                  </a:cubicBezTo>
                  <a:cubicBezTo>
                    <a:pt x="16863" y="3720"/>
                    <a:pt x="16891" y="3775"/>
                    <a:pt x="16928" y="3793"/>
                  </a:cubicBezTo>
                  <a:cubicBezTo>
                    <a:pt x="16975" y="3849"/>
                    <a:pt x="17040" y="3804"/>
                    <a:pt x="17077" y="3785"/>
                  </a:cubicBezTo>
                  <a:cubicBezTo>
                    <a:pt x="17142" y="3738"/>
                    <a:pt x="17142" y="3654"/>
                    <a:pt x="17133" y="3580"/>
                  </a:cubicBezTo>
                  <a:cubicBezTo>
                    <a:pt x="17105" y="3515"/>
                    <a:pt x="17050" y="3467"/>
                    <a:pt x="16985" y="3439"/>
                  </a:cubicBezTo>
                  <a:cubicBezTo>
                    <a:pt x="16920" y="3402"/>
                    <a:pt x="16799" y="3487"/>
                    <a:pt x="16799" y="3384"/>
                  </a:cubicBezTo>
                  <a:cubicBezTo>
                    <a:pt x="16762" y="3319"/>
                    <a:pt x="16688" y="3308"/>
                    <a:pt x="16623" y="3299"/>
                  </a:cubicBezTo>
                  <a:close/>
                  <a:moveTo>
                    <a:pt x="15292" y="3365"/>
                  </a:moveTo>
                  <a:cubicBezTo>
                    <a:pt x="15180" y="3412"/>
                    <a:pt x="15050" y="3523"/>
                    <a:pt x="14939" y="3411"/>
                  </a:cubicBezTo>
                  <a:cubicBezTo>
                    <a:pt x="14836" y="3439"/>
                    <a:pt x="14724" y="3458"/>
                    <a:pt x="14622" y="3495"/>
                  </a:cubicBezTo>
                  <a:cubicBezTo>
                    <a:pt x="14678" y="3588"/>
                    <a:pt x="14789" y="3561"/>
                    <a:pt x="14901" y="3570"/>
                  </a:cubicBezTo>
                  <a:cubicBezTo>
                    <a:pt x="15115" y="3617"/>
                    <a:pt x="15077" y="3877"/>
                    <a:pt x="15245" y="3970"/>
                  </a:cubicBezTo>
                  <a:cubicBezTo>
                    <a:pt x="15319" y="4007"/>
                    <a:pt x="15431" y="4027"/>
                    <a:pt x="15487" y="3943"/>
                  </a:cubicBezTo>
                  <a:cubicBezTo>
                    <a:pt x="15506" y="3896"/>
                    <a:pt x="15505" y="3840"/>
                    <a:pt x="15459" y="3803"/>
                  </a:cubicBezTo>
                  <a:cubicBezTo>
                    <a:pt x="15412" y="3737"/>
                    <a:pt x="15347" y="3794"/>
                    <a:pt x="15292" y="3822"/>
                  </a:cubicBezTo>
                  <a:cubicBezTo>
                    <a:pt x="15227" y="3784"/>
                    <a:pt x="15254" y="3691"/>
                    <a:pt x="15254" y="3626"/>
                  </a:cubicBezTo>
                  <a:cubicBezTo>
                    <a:pt x="15263" y="3588"/>
                    <a:pt x="15282" y="3551"/>
                    <a:pt x="15328" y="3542"/>
                  </a:cubicBezTo>
                  <a:cubicBezTo>
                    <a:pt x="15440" y="3523"/>
                    <a:pt x="15570" y="3533"/>
                    <a:pt x="15635" y="3645"/>
                  </a:cubicBezTo>
                  <a:cubicBezTo>
                    <a:pt x="15682" y="3794"/>
                    <a:pt x="15672" y="3980"/>
                    <a:pt x="15802" y="4092"/>
                  </a:cubicBezTo>
                  <a:cubicBezTo>
                    <a:pt x="15765" y="4241"/>
                    <a:pt x="15766" y="4241"/>
                    <a:pt x="15766" y="4241"/>
                  </a:cubicBezTo>
                  <a:cubicBezTo>
                    <a:pt x="15766" y="4325"/>
                    <a:pt x="15784" y="4399"/>
                    <a:pt x="15849" y="4455"/>
                  </a:cubicBezTo>
                  <a:cubicBezTo>
                    <a:pt x="15887" y="4473"/>
                    <a:pt x="15932" y="4502"/>
                    <a:pt x="15988" y="4493"/>
                  </a:cubicBezTo>
                  <a:cubicBezTo>
                    <a:pt x="16035" y="4474"/>
                    <a:pt x="16072" y="4437"/>
                    <a:pt x="16081" y="4390"/>
                  </a:cubicBezTo>
                  <a:cubicBezTo>
                    <a:pt x="16053" y="4325"/>
                    <a:pt x="15989" y="4334"/>
                    <a:pt x="15942" y="4306"/>
                  </a:cubicBezTo>
                  <a:cubicBezTo>
                    <a:pt x="15924" y="4278"/>
                    <a:pt x="15942" y="4232"/>
                    <a:pt x="15969" y="4213"/>
                  </a:cubicBezTo>
                  <a:cubicBezTo>
                    <a:pt x="16090" y="4194"/>
                    <a:pt x="16230" y="4260"/>
                    <a:pt x="16341" y="4204"/>
                  </a:cubicBezTo>
                  <a:cubicBezTo>
                    <a:pt x="16276" y="4064"/>
                    <a:pt x="16277" y="4063"/>
                    <a:pt x="16277" y="4063"/>
                  </a:cubicBezTo>
                  <a:cubicBezTo>
                    <a:pt x="16137" y="4119"/>
                    <a:pt x="15988" y="4046"/>
                    <a:pt x="15876" y="3952"/>
                  </a:cubicBezTo>
                  <a:cubicBezTo>
                    <a:pt x="15830" y="3897"/>
                    <a:pt x="15803" y="3812"/>
                    <a:pt x="15821" y="3738"/>
                  </a:cubicBezTo>
                  <a:cubicBezTo>
                    <a:pt x="15821" y="3654"/>
                    <a:pt x="15895" y="3626"/>
                    <a:pt x="15969" y="3607"/>
                  </a:cubicBezTo>
                  <a:cubicBezTo>
                    <a:pt x="16062" y="3626"/>
                    <a:pt x="15960" y="3747"/>
                    <a:pt x="16062" y="3784"/>
                  </a:cubicBezTo>
                  <a:cubicBezTo>
                    <a:pt x="16127" y="3821"/>
                    <a:pt x="16192" y="3775"/>
                    <a:pt x="16239" y="3719"/>
                  </a:cubicBezTo>
                  <a:cubicBezTo>
                    <a:pt x="16276" y="3635"/>
                    <a:pt x="16202" y="3551"/>
                    <a:pt x="16146" y="3485"/>
                  </a:cubicBezTo>
                  <a:cubicBezTo>
                    <a:pt x="16016" y="3402"/>
                    <a:pt x="15877" y="3458"/>
                    <a:pt x="15756" y="3495"/>
                  </a:cubicBezTo>
                  <a:cubicBezTo>
                    <a:pt x="15682" y="3430"/>
                    <a:pt x="15579" y="3449"/>
                    <a:pt x="15514" y="3375"/>
                  </a:cubicBezTo>
                  <a:cubicBezTo>
                    <a:pt x="15449" y="3365"/>
                    <a:pt x="15366" y="3384"/>
                    <a:pt x="15292" y="3365"/>
                  </a:cubicBezTo>
                  <a:close/>
                  <a:moveTo>
                    <a:pt x="3867" y="3496"/>
                  </a:moveTo>
                  <a:cubicBezTo>
                    <a:pt x="3858" y="3636"/>
                    <a:pt x="3811" y="3832"/>
                    <a:pt x="3867" y="3963"/>
                  </a:cubicBezTo>
                  <a:cubicBezTo>
                    <a:pt x="3904" y="4028"/>
                    <a:pt x="3960" y="4093"/>
                    <a:pt x="4034" y="4102"/>
                  </a:cubicBezTo>
                  <a:cubicBezTo>
                    <a:pt x="4108" y="4102"/>
                    <a:pt x="4192" y="4074"/>
                    <a:pt x="4220" y="4018"/>
                  </a:cubicBezTo>
                  <a:cubicBezTo>
                    <a:pt x="4211" y="4009"/>
                    <a:pt x="4193" y="4009"/>
                    <a:pt x="4174" y="3990"/>
                  </a:cubicBezTo>
                  <a:cubicBezTo>
                    <a:pt x="4090" y="3953"/>
                    <a:pt x="4034" y="3878"/>
                    <a:pt x="4043" y="3794"/>
                  </a:cubicBezTo>
                  <a:cubicBezTo>
                    <a:pt x="4053" y="3729"/>
                    <a:pt x="4118" y="3711"/>
                    <a:pt x="4174" y="3701"/>
                  </a:cubicBezTo>
                  <a:cubicBezTo>
                    <a:pt x="4258" y="3757"/>
                    <a:pt x="4109" y="3786"/>
                    <a:pt x="4146" y="3851"/>
                  </a:cubicBezTo>
                  <a:cubicBezTo>
                    <a:pt x="4164" y="3888"/>
                    <a:pt x="4192" y="3935"/>
                    <a:pt x="4229" y="3916"/>
                  </a:cubicBezTo>
                  <a:cubicBezTo>
                    <a:pt x="4304" y="3935"/>
                    <a:pt x="4369" y="3879"/>
                    <a:pt x="4415" y="3832"/>
                  </a:cubicBezTo>
                  <a:cubicBezTo>
                    <a:pt x="4452" y="3786"/>
                    <a:pt x="4453" y="3711"/>
                    <a:pt x="4434" y="3655"/>
                  </a:cubicBezTo>
                  <a:cubicBezTo>
                    <a:pt x="4304" y="3478"/>
                    <a:pt x="4053" y="3515"/>
                    <a:pt x="3867" y="3496"/>
                  </a:cubicBezTo>
                  <a:close/>
                  <a:moveTo>
                    <a:pt x="10755" y="3503"/>
                  </a:moveTo>
                  <a:cubicBezTo>
                    <a:pt x="10802" y="3503"/>
                    <a:pt x="10801" y="3503"/>
                    <a:pt x="10801" y="3503"/>
                  </a:cubicBezTo>
                  <a:cubicBezTo>
                    <a:pt x="10811" y="3503"/>
                    <a:pt x="10821" y="3502"/>
                    <a:pt x="10821" y="3511"/>
                  </a:cubicBezTo>
                  <a:cubicBezTo>
                    <a:pt x="11026" y="3521"/>
                    <a:pt x="11230" y="3596"/>
                    <a:pt x="11379" y="3726"/>
                  </a:cubicBezTo>
                  <a:cubicBezTo>
                    <a:pt x="11481" y="3810"/>
                    <a:pt x="11621" y="3997"/>
                    <a:pt x="11779" y="3960"/>
                  </a:cubicBezTo>
                  <a:cubicBezTo>
                    <a:pt x="11853" y="3941"/>
                    <a:pt x="11919" y="3848"/>
                    <a:pt x="11984" y="3820"/>
                  </a:cubicBezTo>
                  <a:cubicBezTo>
                    <a:pt x="12086" y="3774"/>
                    <a:pt x="12188" y="3754"/>
                    <a:pt x="12290" y="3754"/>
                  </a:cubicBezTo>
                  <a:cubicBezTo>
                    <a:pt x="12504" y="3754"/>
                    <a:pt x="12698" y="3837"/>
                    <a:pt x="12846" y="3977"/>
                  </a:cubicBezTo>
                  <a:cubicBezTo>
                    <a:pt x="12949" y="4070"/>
                    <a:pt x="13015" y="4221"/>
                    <a:pt x="13155" y="4277"/>
                  </a:cubicBezTo>
                  <a:cubicBezTo>
                    <a:pt x="13303" y="4342"/>
                    <a:pt x="13498" y="4173"/>
                    <a:pt x="13675" y="4173"/>
                  </a:cubicBezTo>
                  <a:cubicBezTo>
                    <a:pt x="13991" y="4173"/>
                    <a:pt x="14316" y="4369"/>
                    <a:pt x="14455" y="4677"/>
                  </a:cubicBezTo>
                  <a:cubicBezTo>
                    <a:pt x="14492" y="4779"/>
                    <a:pt x="14484" y="4957"/>
                    <a:pt x="14549" y="5032"/>
                  </a:cubicBezTo>
                  <a:cubicBezTo>
                    <a:pt x="14661" y="5153"/>
                    <a:pt x="14845" y="5068"/>
                    <a:pt x="14975" y="5068"/>
                  </a:cubicBezTo>
                  <a:cubicBezTo>
                    <a:pt x="15282" y="5068"/>
                    <a:pt x="15590" y="5254"/>
                    <a:pt x="15748" y="5599"/>
                  </a:cubicBezTo>
                  <a:cubicBezTo>
                    <a:pt x="15804" y="5720"/>
                    <a:pt x="15821" y="5850"/>
                    <a:pt x="15821" y="5971"/>
                  </a:cubicBezTo>
                  <a:cubicBezTo>
                    <a:pt x="15821" y="6223"/>
                    <a:pt x="15886" y="6306"/>
                    <a:pt x="16137" y="6306"/>
                  </a:cubicBezTo>
                  <a:cubicBezTo>
                    <a:pt x="16387" y="6306"/>
                    <a:pt x="16629" y="6446"/>
                    <a:pt x="16787" y="6707"/>
                  </a:cubicBezTo>
                  <a:cubicBezTo>
                    <a:pt x="16880" y="6856"/>
                    <a:pt x="16928" y="7015"/>
                    <a:pt x="16928" y="7173"/>
                  </a:cubicBezTo>
                  <a:cubicBezTo>
                    <a:pt x="16928" y="7369"/>
                    <a:pt x="16871" y="7564"/>
                    <a:pt x="17085" y="7639"/>
                  </a:cubicBezTo>
                  <a:cubicBezTo>
                    <a:pt x="17364" y="7732"/>
                    <a:pt x="17596" y="7825"/>
                    <a:pt x="17745" y="8095"/>
                  </a:cubicBezTo>
                  <a:cubicBezTo>
                    <a:pt x="17847" y="8291"/>
                    <a:pt x="17895" y="8488"/>
                    <a:pt x="17895" y="8674"/>
                  </a:cubicBezTo>
                  <a:cubicBezTo>
                    <a:pt x="17895" y="8861"/>
                    <a:pt x="17847" y="9047"/>
                    <a:pt x="17755" y="9205"/>
                  </a:cubicBezTo>
                  <a:cubicBezTo>
                    <a:pt x="17699" y="9298"/>
                    <a:pt x="17569" y="9474"/>
                    <a:pt x="17671" y="9586"/>
                  </a:cubicBezTo>
                  <a:cubicBezTo>
                    <a:pt x="17717" y="9623"/>
                    <a:pt x="17812" y="9642"/>
                    <a:pt x="17858" y="9679"/>
                  </a:cubicBezTo>
                  <a:cubicBezTo>
                    <a:pt x="17932" y="9735"/>
                    <a:pt x="17998" y="9810"/>
                    <a:pt x="18053" y="9894"/>
                  </a:cubicBezTo>
                  <a:cubicBezTo>
                    <a:pt x="18146" y="10061"/>
                    <a:pt x="18191" y="10238"/>
                    <a:pt x="18191" y="10406"/>
                  </a:cubicBezTo>
                  <a:cubicBezTo>
                    <a:pt x="18191" y="10732"/>
                    <a:pt x="18015" y="11050"/>
                    <a:pt x="17755" y="11245"/>
                  </a:cubicBezTo>
                  <a:cubicBezTo>
                    <a:pt x="17624" y="11348"/>
                    <a:pt x="17487" y="11375"/>
                    <a:pt x="17329" y="11440"/>
                  </a:cubicBezTo>
                  <a:cubicBezTo>
                    <a:pt x="17273" y="11468"/>
                    <a:pt x="17225" y="11505"/>
                    <a:pt x="17197" y="11542"/>
                  </a:cubicBezTo>
                  <a:cubicBezTo>
                    <a:pt x="17113" y="11673"/>
                    <a:pt x="17133" y="11859"/>
                    <a:pt x="17133" y="12008"/>
                  </a:cubicBezTo>
                  <a:cubicBezTo>
                    <a:pt x="17133" y="12195"/>
                    <a:pt x="17077" y="12390"/>
                    <a:pt x="16974" y="12558"/>
                  </a:cubicBezTo>
                  <a:cubicBezTo>
                    <a:pt x="16900" y="12670"/>
                    <a:pt x="16686" y="12800"/>
                    <a:pt x="16714" y="12959"/>
                  </a:cubicBezTo>
                  <a:cubicBezTo>
                    <a:pt x="16751" y="13126"/>
                    <a:pt x="17067" y="13174"/>
                    <a:pt x="17206" y="13183"/>
                  </a:cubicBezTo>
                  <a:cubicBezTo>
                    <a:pt x="17225" y="13183"/>
                    <a:pt x="17243" y="13191"/>
                    <a:pt x="17252" y="13210"/>
                  </a:cubicBezTo>
                  <a:cubicBezTo>
                    <a:pt x="17261" y="13229"/>
                    <a:pt x="17271" y="13247"/>
                    <a:pt x="17261" y="13265"/>
                  </a:cubicBezTo>
                  <a:cubicBezTo>
                    <a:pt x="17178" y="13591"/>
                    <a:pt x="16844" y="13843"/>
                    <a:pt x="16481" y="14020"/>
                  </a:cubicBezTo>
                  <a:cubicBezTo>
                    <a:pt x="16323" y="14104"/>
                    <a:pt x="16138" y="14131"/>
                    <a:pt x="15989" y="14234"/>
                  </a:cubicBezTo>
                  <a:cubicBezTo>
                    <a:pt x="15720" y="14411"/>
                    <a:pt x="15952" y="14570"/>
                    <a:pt x="15952" y="14813"/>
                  </a:cubicBezTo>
                  <a:cubicBezTo>
                    <a:pt x="15952" y="15129"/>
                    <a:pt x="15682" y="15390"/>
                    <a:pt x="15356" y="15465"/>
                  </a:cubicBezTo>
                  <a:cubicBezTo>
                    <a:pt x="15282" y="15474"/>
                    <a:pt x="15199" y="15484"/>
                    <a:pt x="15115" y="15484"/>
                  </a:cubicBezTo>
                  <a:cubicBezTo>
                    <a:pt x="14920" y="15484"/>
                    <a:pt x="14734" y="15436"/>
                    <a:pt x="14576" y="15334"/>
                  </a:cubicBezTo>
                  <a:cubicBezTo>
                    <a:pt x="14353" y="15185"/>
                    <a:pt x="14241" y="15325"/>
                    <a:pt x="14102" y="15484"/>
                  </a:cubicBezTo>
                  <a:cubicBezTo>
                    <a:pt x="13963" y="15642"/>
                    <a:pt x="13757" y="15734"/>
                    <a:pt x="13562" y="15771"/>
                  </a:cubicBezTo>
                  <a:cubicBezTo>
                    <a:pt x="13283" y="15827"/>
                    <a:pt x="12996" y="15828"/>
                    <a:pt x="12755" y="15912"/>
                  </a:cubicBezTo>
                  <a:cubicBezTo>
                    <a:pt x="12597" y="15968"/>
                    <a:pt x="12457" y="16052"/>
                    <a:pt x="12345" y="16210"/>
                  </a:cubicBezTo>
                  <a:cubicBezTo>
                    <a:pt x="12280" y="16303"/>
                    <a:pt x="12262" y="16368"/>
                    <a:pt x="12262" y="16433"/>
                  </a:cubicBezTo>
                  <a:cubicBezTo>
                    <a:pt x="12262" y="16517"/>
                    <a:pt x="12299" y="16592"/>
                    <a:pt x="12364" y="16667"/>
                  </a:cubicBezTo>
                  <a:cubicBezTo>
                    <a:pt x="12429" y="16741"/>
                    <a:pt x="12522" y="16816"/>
                    <a:pt x="12605" y="16881"/>
                  </a:cubicBezTo>
                  <a:cubicBezTo>
                    <a:pt x="12838" y="17058"/>
                    <a:pt x="12950" y="17291"/>
                    <a:pt x="12950" y="17533"/>
                  </a:cubicBezTo>
                  <a:cubicBezTo>
                    <a:pt x="12950" y="17710"/>
                    <a:pt x="12885" y="17896"/>
                    <a:pt x="12764" y="18064"/>
                  </a:cubicBezTo>
                  <a:cubicBezTo>
                    <a:pt x="12755" y="18092"/>
                    <a:pt x="12727" y="18100"/>
                    <a:pt x="12699" y="18091"/>
                  </a:cubicBezTo>
                  <a:cubicBezTo>
                    <a:pt x="12671" y="18091"/>
                    <a:pt x="12651" y="18073"/>
                    <a:pt x="12642" y="18045"/>
                  </a:cubicBezTo>
                  <a:cubicBezTo>
                    <a:pt x="12586" y="17719"/>
                    <a:pt x="12420" y="17467"/>
                    <a:pt x="12104" y="17365"/>
                  </a:cubicBezTo>
                  <a:cubicBezTo>
                    <a:pt x="11955" y="17318"/>
                    <a:pt x="11833" y="17299"/>
                    <a:pt x="11703" y="17262"/>
                  </a:cubicBezTo>
                  <a:cubicBezTo>
                    <a:pt x="11573" y="17225"/>
                    <a:pt x="11444" y="17159"/>
                    <a:pt x="11332" y="17019"/>
                  </a:cubicBezTo>
                  <a:cubicBezTo>
                    <a:pt x="11127" y="16796"/>
                    <a:pt x="11100" y="16554"/>
                    <a:pt x="11100" y="16302"/>
                  </a:cubicBezTo>
                  <a:cubicBezTo>
                    <a:pt x="11100" y="16256"/>
                    <a:pt x="11100" y="16219"/>
                    <a:pt x="11100" y="16172"/>
                  </a:cubicBezTo>
                  <a:cubicBezTo>
                    <a:pt x="11100" y="16163"/>
                    <a:pt x="11109" y="16164"/>
                    <a:pt x="11100" y="16155"/>
                  </a:cubicBezTo>
                  <a:cubicBezTo>
                    <a:pt x="11109" y="16052"/>
                    <a:pt x="11092" y="15996"/>
                    <a:pt x="11064" y="15959"/>
                  </a:cubicBezTo>
                  <a:cubicBezTo>
                    <a:pt x="11027" y="15922"/>
                    <a:pt x="10970" y="15892"/>
                    <a:pt x="10840" y="15882"/>
                  </a:cubicBezTo>
                  <a:cubicBezTo>
                    <a:pt x="10719" y="15882"/>
                    <a:pt x="10718" y="15882"/>
                    <a:pt x="10718" y="15882"/>
                  </a:cubicBezTo>
                  <a:cubicBezTo>
                    <a:pt x="10588" y="15892"/>
                    <a:pt x="10533" y="15922"/>
                    <a:pt x="10495" y="15959"/>
                  </a:cubicBezTo>
                  <a:cubicBezTo>
                    <a:pt x="10467" y="15996"/>
                    <a:pt x="10449" y="16052"/>
                    <a:pt x="10449" y="16155"/>
                  </a:cubicBezTo>
                  <a:cubicBezTo>
                    <a:pt x="10449" y="16164"/>
                    <a:pt x="10449" y="16163"/>
                    <a:pt x="10449" y="16172"/>
                  </a:cubicBezTo>
                  <a:cubicBezTo>
                    <a:pt x="10449" y="16219"/>
                    <a:pt x="10458" y="16256"/>
                    <a:pt x="10458" y="16302"/>
                  </a:cubicBezTo>
                  <a:cubicBezTo>
                    <a:pt x="10458" y="16554"/>
                    <a:pt x="10421" y="16796"/>
                    <a:pt x="10226" y="17019"/>
                  </a:cubicBezTo>
                  <a:cubicBezTo>
                    <a:pt x="10105" y="17159"/>
                    <a:pt x="9983" y="17225"/>
                    <a:pt x="9853" y="17262"/>
                  </a:cubicBezTo>
                  <a:cubicBezTo>
                    <a:pt x="9723" y="17299"/>
                    <a:pt x="9604" y="17318"/>
                    <a:pt x="9455" y="17365"/>
                  </a:cubicBezTo>
                  <a:cubicBezTo>
                    <a:pt x="9139" y="17467"/>
                    <a:pt x="8971" y="17719"/>
                    <a:pt x="8915" y="18045"/>
                  </a:cubicBezTo>
                  <a:cubicBezTo>
                    <a:pt x="8906" y="18073"/>
                    <a:pt x="8888" y="18091"/>
                    <a:pt x="8860" y="18091"/>
                  </a:cubicBezTo>
                  <a:cubicBezTo>
                    <a:pt x="8860" y="18100"/>
                    <a:pt x="8850" y="18101"/>
                    <a:pt x="8850" y="18101"/>
                  </a:cubicBezTo>
                  <a:cubicBezTo>
                    <a:pt x="8822" y="18101"/>
                    <a:pt x="8804" y="18083"/>
                    <a:pt x="8795" y="18064"/>
                  </a:cubicBezTo>
                  <a:cubicBezTo>
                    <a:pt x="8674" y="17896"/>
                    <a:pt x="8608" y="17710"/>
                    <a:pt x="8608" y="17533"/>
                  </a:cubicBezTo>
                  <a:cubicBezTo>
                    <a:pt x="8608" y="17291"/>
                    <a:pt x="8721" y="17058"/>
                    <a:pt x="8954" y="16881"/>
                  </a:cubicBezTo>
                  <a:cubicBezTo>
                    <a:pt x="9037" y="16816"/>
                    <a:pt x="9130" y="16741"/>
                    <a:pt x="9195" y="16667"/>
                  </a:cubicBezTo>
                  <a:cubicBezTo>
                    <a:pt x="9260" y="16592"/>
                    <a:pt x="9296" y="16517"/>
                    <a:pt x="9296" y="16433"/>
                  </a:cubicBezTo>
                  <a:cubicBezTo>
                    <a:pt x="9296" y="16368"/>
                    <a:pt x="9270" y="16303"/>
                    <a:pt x="9214" y="16210"/>
                  </a:cubicBezTo>
                  <a:cubicBezTo>
                    <a:pt x="9047" y="15968"/>
                    <a:pt x="8814" y="15892"/>
                    <a:pt x="8544" y="15855"/>
                  </a:cubicBezTo>
                  <a:cubicBezTo>
                    <a:pt x="8284" y="15809"/>
                    <a:pt x="7986" y="15810"/>
                    <a:pt x="7725" y="15689"/>
                  </a:cubicBezTo>
                  <a:cubicBezTo>
                    <a:pt x="7428" y="15540"/>
                    <a:pt x="7307" y="15147"/>
                    <a:pt x="6926" y="15361"/>
                  </a:cubicBezTo>
                  <a:cubicBezTo>
                    <a:pt x="6778" y="15445"/>
                    <a:pt x="6610" y="15484"/>
                    <a:pt x="6443" y="15484"/>
                  </a:cubicBezTo>
                  <a:cubicBezTo>
                    <a:pt x="6359" y="15484"/>
                    <a:pt x="6276" y="15474"/>
                    <a:pt x="6192" y="15465"/>
                  </a:cubicBezTo>
                  <a:cubicBezTo>
                    <a:pt x="5876" y="15390"/>
                    <a:pt x="5606" y="15129"/>
                    <a:pt x="5606" y="14813"/>
                  </a:cubicBezTo>
                  <a:cubicBezTo>
                    <a:pt x="5606" y="14589"/>
                    <a:pt x="5922" y="14308"/>
                    <a:pt x="5587" y="14224"/>
                  </a:cubicBezTo>
                  <a:cubicBezTo>
                    <a:pt x="5411" y="14178"/>
                    <a:pt x="5235" y="14104"/>
                    <a:pt x="5077" y="14020"/>
                  </a:cubicBezTo>
                  <a:cubicBezTo>
                    <a:pt x="4714" y="13843"/>
                    <a:pt x="4379" y="13591"/>
                    <a:pt x="4295" y="13265"/>
                  </a:cubicBezTo>
                  <a:cubicBezTo>
                    <a:pt x="4286" y="13247"/>
                    <a:pt x="4297" y="13229"/>
                    <a:pt x="4306" y="13210"/>
                  </a:cubicBezTo>
                  <a:cubicBezTo>
                    <a:pt x="4315" y="13191"/>
                    <a:pt x="4333" y="13183"/>
                    <a:pt x="4352" y="13183"/>
                  </a:cubicBezTo>
                  <a:cubicBezTo>
                    <a:pt x="4482" y="13174"/>
                    <a:pt x="4770" y="13135"/>
                    <a:pt x="4835" y="13014"/>
                  </a:cubicBezTo>
                  <a:cubicBezTo>
                    <a:pt x="4919" y="12856"/>
                    <a:pt x="4686" y="12697"/>
                    <a:pt x="4612" y="12585"/>
                  </a:cubicBezTo>
                  <a:cubicBezTo>
                    <a:pt x="4491" y="12417"/>
                    <a:pt x="4426" y="12213"/>
                    <a:pt x="4426" y="12008"/>
                  </a:cubicBezTo>
                  <a:cubicBezTo>
                    <a:pt x="4426" y="11785"/>
                    <a:pt x="4548" y="11609"/>
                    <a:pt x="4315" y="11469"/>
                  </a:cubicBezTo>
                  <a:cubicBezTo>
                    <a:pt x="4157" y="11385"/>
                    <a:pt x="3970" y="11367"/>
                    <a:pt x="3830" y="11264"/>
                  </a:cubicBezTo>
                  <a:cubicBezTo>
                    <a:pt x="3552" y="11068"/>
                    <a:pt x="3366" y="10741"/>
                    <a:pt x="3366" y="10406"/>
                  </a:cubicBezTo>
                  <a:cubicBezTo>
                    <a:pt x="3366" y="10238"/>
                    <a:pt x="3413" y="10061"/>
                    <a:pt x="3506" y="9894"/>
                  </a:cubicBezTo>
                  <a:cubicBezTo>
                    <a:pt x="3571" y="9791"/>
                    <a:pt x="3654" y="9708"/>
                    <a:pt x="3756" y="9633"/>
                  </a:cubicBezTo>
                  <a:cubicBezTo>
                    <a:pt x="3831" y="9577"/>
                    <a:pt x="3951" y="9512"/>
                    <a:pt x="3933" y="9391"/>
                  </a:cubicBezTo>
                  <a:cubicBezTo>
                    <a:pt x="3923" y="9326"/>
                    <a:pt x="3839" y="9261"/>
                    <a:pt x="3802" y="9205"/>
                  </a:cubicBezTo>
                  <a:cubicBezTo>
                    <a:pt x="3709" y="9047"/>
                    <a:pt x="3655" y="8861"/>
                    <a:pt x="3655" y="8674"/>
                  </a:cubicBezTo>
                  <a:cubicBezTo>
                    <a:pt x="3655" y="8488"/>
                    <a:pt x="3709" y="8291"/>
                    <a:pt x="3812" y="8095"/>
                  </a:cubicBezTo>
                  <a:cubicBezTo>
                    <a:pt x="3951" y="7844"/>
                    <a:pt x="4156" y="7732"/>
                    <a:pt x="4416" y="7658"/>
                  </a:cubicBezTo>
                  <a:cubicBezTo>
                    <a:pt x="4677" y="7583"/>
                    <a:pt x="4631" y="7406"/>
                    <a:pt x="4631" y="7173"/>
                  </a:cubicBezTo>
                  <a:cubicBezTo>
                    <a:pt x="4631" y="7015"/>
                    <a:pt x="4678" y="6856"/>
                    <a:pt x="4771" y="6707"/>
                  </a:cubicBezTo>
                  <a:cubicBezTo>
                    <a:pt x="4891" y="6493"/>
                    <a:pt x="5150" y="6278"/>
                    <a:pt x="5411" y="6306"/>
                  </a:cubicBezTo>
                  <a:cubicBezTo>
                    <a:pt x="5522" y="6316"/>
                    <a:pt x="5587" y="6363"/>
                    <a:pt x="5671" y="6260"/>
                  </a:cubicBezTo>
                  <a:cubicBezTo>
                    <a:pt x="5727" y="6186"/>
                    <a:pt x="5737" y="6065"/>
                    <a:pt x="5737" y="5971"/>
                  </a:cubicBezTo>
                  <a:cubicBezTo>
                    <a:pt x="5737" y="5850"/>
                    <a:pt x="5755" y="5720"/>
                    <a:pt x="5811" y="5599"/>
                  </a:cubicBezTo>
                  <a:cubicBezTo>
                    <a:pt x="5941" y="5319"/>
                    <a:pt x="6237" y="5059"/>
                    <a:pt x="6563" y="5068"/>
                  </a:cubicBezTo>
                  <a:cubicBezTo>
                    <a:pt x="6702" y="5068"/>
                    <a:pt x="6824" y="5134"/>
                    <a:pt x="6945" y="5013"/>
                  </a:cubicBezTo>
                  <a:cubicBezTo>
                    <a:pt x="7029" y="4929"/>
                    <a:pt x="7058" y="4788"/>
                    <a:pt x="7104" y="4677"/>
                  </a:cubicBezTo>
                  <a:cubicBezTo>
                    <a:pt x="7243" y="4369"/>
                    <a:pt x="7568" y="4173"/>
                    <a:pt x="7884" y="4173"/>
                  </a:cubicBezTo>
                  <a:cubicBezTo>
                    <a:pt x="8117" y="4173"/>
                    <a:pt x="8357" y="4378"/>
                    <a:pt x="8553" y="4173"/>
                  </a:cubicBezTo>
                  <a:cubicBezTo>
                    <a:pt x="8664" y="4061"/>
                    <a:pt x="8719" y="3941"/>
                    <a:pt x="8868" y="3857"/>
                  </a:cubicBezTo>
                  <a:cubicBezTo>
                    <a:pt x="8989" y="3792"/>
                    <a:pt x="9120" y="3754"/>
                    <a:pt x="9269" y="3754"/>
                  </a:cubicBezTo>
                  <a:cubicBezTo>
                    <a:pt x="9464" y="3754"/>
                    <a:pt x="9567" y="3847"/>
                    <a:pt x="9734" y="3912"/>
                  </a:cubicBezTo>
                  <a:cubicBezTo>
                    <a:pt x="9938" y="3996"/>
                    <a:pt x="10040" y="3875"/>
                    <a:pt x="10152" y="3745"/>
                  </a:cubicBezTo>
                  <a:cubicBezTo>
                    <a:pt x="10291" y="3596"/>
                    <a:pt x="10532" y="3521"/>
                    <a:pt x="10737" y="3511"/>
                  </a:cubicBezTo>
                  <a:cubicBezTo>
                    <a:pt x="10737" y="3502"/>
                    <a:pt x="10746" y="3503"/>
                    <a:pt x="10755" y="3503"/>
                  </a:cubicBezTo>
                  <a:close/>
                  <a:moveTo>
                    <a:pt x="5427" y="3616"/>
                  </a:moveTo>
                  <a:cubicBezTo>
                    <a:pt x="5381" y="3682"/>
                    <a:pt x="5278" y="3710"/>
                    <a:pt x="5250" y="3794"/>
                  </a:cubicBezTo>
                  <a:lnTo>
                    <a:pt x="5399" y="3916"/>
                  </a:lnTo>
                  <a:cubicBezTo>
                    <a:pt x="5436" y="3897"/>
                    <a:pt x="5492" y="3888"/>
                    <a:pt x="5530" y="3842"/>
                  </a:cubicBezTo>
                  <a:cubicBezTo>
                    <a:pt x="5539" y="3767"/>
                    <a:pt x="5604" y="3710"/>
                    <a:pt x="5613" y="3635"/>
                  </a:cubicBezTo>
                  <a:cubicBezTo>
                    <a:pt x="5557" y="3616"/>
                    <a:pt x="5493" y="3616"/>
                    <a:pt x="5427" y="3616"/>
                  </a:cubicBezTo>
                  <a:close/>
                  <a:moveTo>
                    <a:pt x="10774" y="3643"/>
                  </a:moveTo>
                  <a:cubicBezTo>
                    <a:pt x="10281" y="3662"/>
                    <a:pt x="10030" y="3987"/>
                    <a:pt x="10021" y="4332"/>
                  </a:cubicBezTo>
                  <a:cubicBezTo>
                    <a:pt x="10021" y="4351"/>
                    <a:pt x="10021" y="4381"/>
                    <a:pt x="10031" y="4399"/>
                  </a:cubicBezTo>
                  <a:cubicBezTo>
                    <a:pt x="10049" y="4604"/>
                    <a:pt x="10115" y="4734"/>
                    <a:pt x="10199" y="4873"/>
                  </a:cubicBezTo>
                  <a:cubicBezTo>
                    <a:pt x="10273" y="5023"/>
                    <a:pt x="10374" y="5172"/>
                    <a:pt x="10467" y="5377"/>
                  </a:cubicBezTo>
                  <a:cubicBezTo>
                    <a:pt x="10467" y="5396"/>
                    <a:pt x="10467" y="5404"/>
                    <a:pt x="10467" y="5423"/>
                  </a:cubicBezTo>
                  <a:cubicBezTo>
                    <a:pt x="10514" y="5395"/>
                    <a:pt x="10580" y="5377"/>
                    <a:pt x="10635" y="5368"/>
                  </a:cubicBezTo>
                  <a:cubicBezTo>
                    <a:pt x="10552" y="5181"/>
                    <a:pt x="10495" y="4874"/>
                    <a:pt x="10495" y="4669"/>
                  </a:cubicBezTo>
                  <a:cubicBezTo>
                    <a:pt x="10495" y="4660"/>
                    <a:pt x="10495" y="4660"/>
                    <a:pt x="10495" y="4651"/>
                  </a:cubicBezTo>
                  <a:cubicBezTo>
                    <a:pt x="10495" y="4651"/>
                    <a:pt x="10495" y="4650"/>
                    <a:pt x="10495" y="4641"/>
                  </a:cubicBezTo>
                  <a:cubicBezTo>
                    <a:pt x="10430" y="4623"/>
                    <a:pt x="10365" y="4584"/>
                    <a:pt x="10309" y="4537"/>
                  </a:cubicBezTo>
                  <a:cubicBezTo>
                    <a:pt x="10235" y="4472"/>
                    <a:pt x="10168" y="4370"/>
                    <a:pt x="10168" y="4267"/>
                  </a:cubicBezTo>
                  <a:cubicBezTo>
                    <a:pt x="10168" y="4221"/>
                    <a:pt x="10189" y="4167"/>
                    <a:pt x="10216" y="4129"/>
                  </a:cubicBezTo>
                  <a:cubicBezTo>
                    <a:pt x="10235" y="4092"/>
                    <a:pt x="10282" y="4091"/>
                    <a:pt x="10309" y="4109"/>
                  </a:cubicBezTo>
                  <a:cubicBezTo>
                    <a:pt x="10337" y="4128"/>
                    <a:pt x="10346" y="4176"/>
                    <a:pt x="10327" y="4204"/>
                  </a:cubicBezTo>
                  <a:cubicBezTo>
                    <a:pt x="10308" y="4222"/>
                    <a:pt x="10309" y="4239"/>
                    <a:pt x="10309" y="4267"/>
                  </a:cubicBezTo>
                  <a:cubicBezTo>
                    <a:pt x="10309" y="4314"/>
                    <a:pt x="10336" y="4389"/>
                    <a:pt x="10401" y="4445"/>
                  </a:cubicBezTo>
                  <a:cubicBezTo>
                    <a:pt x="10606" y="4622"/>
                    <a:pt x="10951" y="4613"/>
                    <a:pt x="11155" y="4445"/>
                  </a:cubicBezTo>
                  <a:cubicBezTo>
                    <a:pt x="11211" y="4389"/>
                    <a:pt x="11247" y="4314"/>
                    <a:pt x="11247" y="4267"/>
                  </a:cubicBezTo>
                  <a:cubicBezTo>
                    <a:pt x="11247" y="4239"/>
                    <a:pt x="11248" y="4222"/>
                    <a:pt x="11230" y="4204"/>
                  </a:cubicBezTo>
                  <a:cubicBezTo>
                    <a:pt x="11211" y="4176"/>
                    <a:pt x="11219" y="4128"/>
                    <a:pt x="11247" y="4109"/>
                  </a:cubicBezTo>
                  <a:cubicBezTo>
                    <a:pt x="11275" y="4091"/>
                    <a:pt x="11323" y="4092"/>
                    <a:pt x="11341" y="4129"/>
                  </a:cubicBezTo>
                  <a:cubicBezTo>
                    <a:pt x="11369" y="4167"/>
                    <a:pt x="11387" y="4221"/>
                    <a:pt x="11387" y="4267"/>
                  </a:cubicBezTo>
                  <a:cubicBezTo>
                    <a:pt x="11378" y="4370"/>
                    <a:pt x="11322" y="4472"/>
                    <a:pt x="11238" y="4537"/>
                  </a:cubicBezTo>
                  <a:cubicBezTo>
                    <a:pt x="11191" y="4584"/>
                    <a:pt x="11126" y="4623"/>
                    <a:pt x="11052" y="4641"/>
                  </a:cubicBezTo>
                  <a:cubicBezTo>
                    <a:pt x="11061" y="4650"/>
                    <a:pt x="11061" y="4651"/>
                    <a:pt x="11061" y="4651"/>
                  </a:cubicBezTo>
                  <a:cubicBezTo>
                    <a:pt x="11061" y="4660"/>
                    <a:pt x="11061" y="4660"/>
                    <a:pt x="11061" y="4669"/>
                  </a:cubicBezTo>
                  <a:cubicBezTo>
                    <a:pt x="11061" y="4874"/>
                    <a:pt x="11006" y="5181"/>
                    <a:pt x="10922" y="5368"/>
                  </a:cubicBezTo>
                  <a:cubicBezTo>
                    <a:pt x="10978" y="5377"/>
                    <a:pt x="11035" y="5395"/>
                    <a:pt x="11091" y="5423"/>
                  </a:cubicBezTo>
                  <a:cubicBezTo>
                    <a:pt x="11091" y="5404"/>
                    <a:pt x="11091" y="5396"/>
                    <a:pt x="11091" y="5377"/>
                  </a:cubicBezTo>
                  <a:cubicBezTo>
                    <a:pt x="11174" y="5172"/>
                    <a:pt x="11277" y="5023"/>
                    <a:pt x="11360" y="4873"/>
                  </a:cubicBezTo>
                  <a:cubicBezTo>
                    <a:pt x="11444" y="4734"/>
                    <a:pt x="11510" y="4604"/>
                    <a:pt x="11528" y="4399"/>
                  </a:cubicBezTo>
                  <a:cubicBezTo>
                    <a:pt x="11528" y="4381"/>
                    <a:pt x="11537" y="4351"/>
                    <a:pt x="11537" y="4332"/>
                  </a:cubicBezTo>
                  <a:cubicBezTo>
                    <a:pt x="11527" y="3987"/>
                    <a:pt x="11276" y="3662"/>
                    <a:pt x="10774" y="3643"/>
                  </a:cubicBezTo>
                  <a:close/>
                  <a:moveTo>
                    <a:pt x="3642" y="3730"/>
                  </a:moveTo>
                  <a:cubicBezTo>
                    <a:pt x="3595" y="3767"/>
                    <a:pt x="3530" y="3777"/>
                    <a:pt x="3512" y="3842"/>
                  </a:cubicBezTo>
                  <a:cubicBezTo>
                    <a:pt x="3362" y="3869"/>
                    <a:pt x="3213" y="3934"/>
                    <a:pt x="3157" y="4082"/>
                  </a:cubicBezTo>
                  <a:cubicBezTo>
                    <a:pt x="3167" y="4091"/>
                    <a:pt x="3167" y="4092"/>
                    <a:pt x="3167" y="4092"/>
                  </a:cubicBezTo>
                  <a:cubicBezTo>
                    <a:pt x="3353" y="4101"/>
                    <a:pt x="3474" y="4259"/>
                    <a:pt x="3642" y="4324"/>
                  </a:cubicBezTo>
                  <a:cubicBezTo>
                    <a:pt x="3754" y="4389"/>
                    <a:pt x="3895" y="4343"/>
                    <a:pt x="3997" y="4287"/>
                  </a:cubicBezTo>
                  <a:cubicBezTo>
                    <a:pt x="4016" y="4260"/>
                    <a:pt x="4063" y="4231"/>
                    <a:pt x="4035" y="4194"/>
                  </a:cubicBezTo>
                  <a:cubicBezTo>
                    <a:pt x="3877" y="4120"/>
                    <a:pt x="3876" y="4120"/>
                    <a:pt x="3876" y="4120"/>
                  </a:cubicBezTo>
                  <a:cubicBezTo>
                    <a:pt x="3820" y="4129"/>
                    <a:pt x="3773" y="4176"/>
                    <a:pt x="3708" y="4148"/>
                  </a:cubicBezTo>
                  <a:cubicBezTo>
                    <a:pt x="3652" y="4111"/>
                    <a:pt x="3577" y="4064"/>
                    <a:pt x="3587" y="3990"/>
                  </a:cubicBezTo>
                  <a:cubicBezTo>
                    <a:pt x="3652" y="3953"/>
                    <a:pt x="3671" y="4055"/>
                    <a:pt x="3727" y="4064"/>
                  </a:cubicBezTo>
                  <a:cubicBezTo>
                    <a:pt x="3746" y="4064"/>
                    <a:pt x="3801" y="4073"/>
                    <a:pt x="3792" y="4027"/>
                  </a:cubicBezTo>
                  <a:cubicBezTo>
                    <a:pt x="3736" y="3952"/>
                    <a:pt x="3746" y="3879"/>
                    <a:pt x="3746" y="3786"/>
                  </a:cubicBezTo>
                  <a:cubicBezTo>
                    <a:pt x="3755" y="3721"/>
                    <a:pt x="3679" y="3739"/>
                    <a:pt x="3642" y="3730"/>
                  </a:cubicBezTo>
                  <a:close/>
                  <a:moveTo>
                    <a:pt x="17902" y="3752"/>
                  </a:moveTo>
                  <a:cubicBezTo>
                    <a:pt x="17759" y="3750"/>
                    <a:pt x="17618" y="3790"/>
                    <a:pt x="17513" y="3888"/>
                  </a:cubicBezTo>
                  <a:cubicBezTo>
                    <a:pt x="17485" y="3943"/>
                    <a:pt x="17485" y="3990"/>
                    <a:pt x="17504" y="4046"/>
                  </a:cubicBezTo>
                  <a:cubicBezTo>
                    <a:pt x="17541" y="4083"/>
                    <a:pt x="17578" y="4009"/>
                    <a:pt x="17606" y="3990"/>
                  </a:cubicBezTo>
                  <a:cubicBezTo>
                    <a:pt x="17653" y="3972"/>
                    <a:pt x="17718" y="3934"/>
                    <a:pt x="17783" y="3962"/>
                  </a:cubicBezTo>
                  <a:cubicBezTo>
                    <a:pt x="17829" y="3990"/>
                    <a:pt x="17876" y="4045"/>
                    <a:pt x="17866" y="4110"/>
                  </a:cubicBezTo>
                  <a:cubicBezTo>
                    <a:pt x="17866" y="4129"/>
                    <a:pt x="17839" y="4167"/>
                    <a:pt x="17811" y="4167"/>
                  </a:cubicBezTo>
                  <a:cubicBezTo>
                    <a:pt x="17792" y="4148"/>
                    <a:pt x="17792" y="4129"/>
                    <a:pt x="17792" y="4120"/>
                  </a:cubicBezTo>
                  <a:cubicBezTo>
                    <a:pt x="17792" y="4064"/>
                    <a:pt x="17755" y="4055"/>
                    <a:pt x="17727" y="4046"/>
                  </a:cubicBezTo>
                  <a:cubicBezTo>
                    <a:pt x="17690" y="4064"/>
                    <a:pt x="17634" y="4064"/>
                    <a:pt x="17606" y="4120"/>
                  </a:cubicBezTo>
                  <a:cubicBezTo>
                    <a:pt x="17588" y="4176"/>
                    <a:pt x="17588" y="4233"/>
                    <a:pt x="17625" y="4289"/>
                  </a:cubicBezTo>
                  <a:cubicBezTo>
                    <a:pt x="17672" y="4344"/>
                    <a:pt x="17746" y="4354"/>
                    <a:pt x="17811" y="4372"/>
                  </a:cubicBezTo>
                  <a:cubicBezTo>
                    <a:pt x="17876" y="4344"/>
                    <a:pt x="17941" y="4325"/>
                    <a:pt x="17987" y="4251"/>
                  </a:cubicBezTo>
                  <a:cubicBezTo>
                    <a:pt x="18108" y="4120"/>
                    <a:pt x="18117" y="3943"/>
                    <a:pt x="18117" y="3776"/>
                  </a:cubicBezTo>
                  <a:lnTo>
                    <a:pt x="18043" y="3766"/>
                  </a:lnTo>
                  <a:cubicBezTo>
                    <a:pt x="17996" y="3757"/>
                    <a:pt x="17949" y="3753"/>
                    <a:pt x="17902" y="3752"/>
                  </a:cubicBezTo>
                  <a:close/>
                  <a:moveTo>
                    <a:pt x="4897" y="3787"/>
                  </a:moveTo>
                  <a:cubicBezTo>
                    <a:pt x="4836" y="3786"/>
                    <a:pt x="4780" y="3798"/>
                    <a:pt x="4747" y="3850"/>
                  </a:cubicBezTo>
                  <a:cubicBezTo>
                    <a:pt x="4868" y="3906"/>
                    <a:pt x="4896" y="4045"/>
                    <a:pt x="4933" y="4158"/>
                  </a:cubicBezTo>
                  <a:cubicBezTo>
                    <a:pt x="4952" y="4167"/>
                    <a:pt x="4971" y="4167"/>
                    <a:pt x="4980" y="4148"/>
                  </a:cubicBezTo>
                  <a:cubicBezTo>
                    <a:pt x="5036" y="4139"/>
                    <a:pt x="5119" y="4120"/>
                    <a:pt x="5147" y="4177"/>
                  </a:cubicBezTo>
                  <a:cubicBezTo>
                    <a:pt x="5175" y="4223"/>
                    <a:pt x="5222" y="4289"/>
                    <a:pt x="5166" y="4326"/>
                  </a:cubicBezTo>
                  <a:cubicBezTo>
                    <a:pt x="5129" y="4308"/>
                    <a:pt x="5110" y="4280"/>
                    <a:pt x="5092" y="4252"/>
                  </a:cubicBezTo>
                  <a:cubicBezTo>
                    <a:pt x="5036" y="4205"/>
                    <a:pt x="4970" y="4242"/>
                    <a:pt x="4933" y="4289"/>
                  </a:cubicBezTo>
                  <a:cubicBezTo>
                    <a:pt x="4914" y="4363"/>
                    <a:pt x="4971" y="4420"/>
                    <a:pt x="4999" y="4485"/>
                  </a:cubicBezTo>
                  <a:cubicBezTo>
                    <a:pt x="5073" y="4514"/>
                    <a:pt x="5129" y="4438"/>
                    <a:pt x="5204" y="4457"/>
                  </a:cubicBezTo>
                  <a:cubicBezTo>
                    <a:pt x="5278" y="4523"/>
                    <a:pt x="5371" y="4597"/>
                    <a:pt x="5492" y="4569"/>
                  </a:cubicBezTo>
                  <a:cubicBezTo>
                    <a:pt x="5538" y="4560"/>
                    <a:pt x="5604" y="4532"/>
                    <a:pt x="5613" y="4476"/>
                  </a:cubicBezTo>
                  <a:cubicBezTo>
                    <a:pt x="5455" y="4289"/>
                    <a:pt x="5455" y="4289"/>
                    <a:pt x="5455" y="4289"/>
                  </a:cubicBezTo>
                  <a:cubicBezTo>
                    <a:pt x="5409" y="4139"/>
                    <a:pt x="5334" y="3990"/>
                    <a:pt x="5232" y="3878"/>
                  </a:cubicBezTo>
                  <a:cubicBezTo>
                    <a:pt x="5074" y="3803"/>
                    <a:pt x="5073" y="3803"/>
                    <a:pt x="5073" y="3803"/>
                  </a:cubicBezTo>
                  <a:cubicBezTo>
                    <a:pt x="5022" y="3803"/>
                    <a:pt x="4957" y="3789"/>
                    <a:pt x="4897" y="3787"/>
                  </a:cubicBezTo>
                  <a:close/>
                  <a:moveTo>
                    <a:pt x="4607" y="3868"/>
                  </a:moveTo>
                  <a:cubicBezTo>
                    <a:pt x="4584" y="3864"/>
                    <a:pt x="4559" y="3865"/>
                    <a:pt x="4534" y="3870"/>
                  </a:cubicBezTo>
                  <a:cubicBezTo>
                    <a:pt x="4506" y="3879"/>
                    <a:pt x="4497" y="3888"/>
                    <a:pt x="4488" y="3916"/>
                  </a:cubicBezTo>
                  <a:cubicBezTo>
                    <a:pt x="4553" y="3944"/>
                    <a:pt x="4627" y="3999"/>
                    <a:pt x="4646" y="4064"/>
                  </a:cubicBezTo>
                  <a:cubicBezTo>
                    <a:pt x="4637" y="4130"/>
                    <a:pt x="4636" y="4261"/>
                    <a:pt x="4534" y="4289"/>
                  </a:cubicBezTo>
                  <a:cubicBezTo>
                    <a:pt x="4405" y="4270"/>
                    <a:pt x="4571" y="4223"/>
                    <a:pt x="4553" y="4167"/>
                  </a:cubicBezTo>
                  <a:cubicBezTo>
                    <a:pt x="4562" y="4121"/>
                    <a:pt x="4544" y="4065"/>
                    <a:pt x="4507" y="4028"/>
                  </a:cubicBezTo>
                  <a:cubicBezTo>
                    <a:pt x="4442" y="3972"/>
                    <a:pt x="4378" y="4028"/>
                    <a:pt x="4313" y="4037"/>
                  </a:cubicBezTo>
                  <a:cubicBezTo>
                    <a:pt x="4267" y="4084"/>
                    <a:pt x="4192" y="4121"/>
                    <a:pt x="4229" y="4195"/>
                  </a:cubicBezTo>
                  <a:cubicBezTo>
                    <a:pt x="4239" y="4307"/>
                    <a:pt x="4312" y="4391"/>
                    <a:pt x="4405" y="4447"/>
                  </a:cubicBezTo>
                  <a:cubicBezTo>
                    <a:pt x="4534" y="4456"/>
                    <a:pt x="4654" y="4502"/>
                    <a:pt x="4784" y="4447"/>
                  </a:cubicBezTo>
                  <a:cubicBezTo>
                    <a:pt x="4802" y="4288"/>
                    <a:pt x="4885" y="4130"/>
                    <a:pt x="4784" y="3981"/>
                  </a:cubicBezTo>
                  <a:cubicBezTo>
                    <a:pt x="4735" y="3918"/>
                    <a:pt x="4676" y="3877"/>
                    <a:pt x="4607" y="3868"/>
                  </a:cubicBezTo>
                  <a:close/>
                  <a:moveTo>
                    <a:pt x="9267" y="3883"/>
                  </a:moveTo>
                  <a:cubicBezTo>
                    <a:pt x="9007" y="3883"/>
                    <a:pt x="8745" y="4041"/>
                    <a:pt x="8634" y="4322"/>
                  </a:cubicBezTo>
                  <a:cubicBezTo>
                    <a:pt x="8587" y="4415"/>
                    <a:pt x="8570" y="4518"/>
                    <a:pt x="8570" y="4631"/>
                  </a:cubicBezTo>
                  <a:cubicBezTo>
                    <a:pt x="8570" y="4985"/>
                    <a:pt x="8784" y="5377"/>
                    <a:pt x="9035" y="5592"/>
                  </a:cubicBezTo>
                  <a:cubicBezTo>
                    <a:pt x="9044" y="5601"/>
                    <a:pt x="9062" y="5609"/>
                    <a:pt x="9072" y="5619"/>
                  </a:cubicBezTo>
                  <a:cubicBezTo>
                    <a:pt x="9090" y="5637"/>
                    <a:pt x="9099" y="5656"/>
                    <a:pt x="9099" y="5674"/>
                  </a:cubicBezTo>
                  <a:cubicBezTo>
                    <a:pt x="9117" y="5674"/>
                    <a:pt x="9127" y="5665"/>
                    <a:pt x="9136" y="5665"/>
                  </a:cubicBezTo>
                  <a:cubicBezTo>
                    <a:pt x="8904" y="5459"/>
                    <a:pt x="8698" y="5068"/>
                    <a:pt x="8698" y="4713"/>
                  </a:cubicBezTo>
                  <a:cubicBezTo>
                    <a:pt x="8698" y="4508"/>
                    <a:pt x="8775" y="4312"/>
                    <a:pt x="8961" y="4191"/>
                  </a:cubicBezTo>
                  <a:cubicBezTo>
                    <a:pt x="9045" y="4135"/>
                    <a:pt x="9138" y="4107"/>
                    <a:pt x="9240" y="4107"/>
                  </a:cubicBezTo>
                  <a:cubicBezTo>
                    <a:pt x="9472" y="4107"/>
                    <a:pt x="9712" y="4256"/>
                    <a:pt x="9759" y="4498"/>
                  </a:cubicBezTo>
                  <a:cubicBezTo>
                    <a:pt x="9768" y="4526"/>
                    <a:pt x="9768" y="4565"/>
                    <a:pt x="9768" y="4602"/>
                  </a:cubicBezTo>
                  <a:cubicBezTo>
                    <a:pt x="9768" y="4714"/>
                    <a:pt x="9749" y="4844"/>
                    <a:pt x="9693" y="4947"/>
                  </a:cubicBezTo>
                  <a:cubicBezTo>
                    <a:pt x="9786" y="4844"/>
                    <a:pt x="9852" y="4676"/>
                    <a:pt x="9852" y="4498"/>
                  </a:cubicBezTo>
                  <a:cubicBezTo>
                    <a:pt x="9852" y="4377"/>
                    <a:pt x="9824" y="4265"/>
                    <a:pt x="9759" y="4162"/>
                  </a:cubicBezTo>
                  <a:cubicBezTo>
                    <a:pt x="9638" y="3966"/>
                    <a:pt x="9453" y="3883"/>
                    <a:pt x="9267" y="3883"/>
                  </a:cubicBezTo>
                  <a:close/>
                  <a:moveTo>
                    <a:pt x="12287" y="3883"/>
                  </a:moveTo>
                  <a:cubicBezTo>
                    <a:pt x="12092" y="3883"/>
                    <a:pt x="11914" y="3966"/>
                    <a:pt x="11793" y="4162"/>
                  </a:cubicBezTo>
                  <a:cubicBezTo>
                    <a:pt x="11728" y="4265"/>
                    <a:pt x="11701" y="4377"/>
                    <a:pt x="11701" y="4498"/>
                  </a:cubicBezTo>
                  <a:cubicBezTo>
                    <a:pt x="11701" y="4676"/>
                    <a:pt x="11767" y="4844"/>
                    <a:pt x="11860" y="4947"/>
                  </a:cubicBezTo>
                  <a:cubicBezTo>
                    <a:pt x="11804" y="4844"/>
                    <a:pt x="11776" y="4714"/>
                    <a:pt x="11776" y="4602"/>
                  </a:cubicBezTo>
                  <a:cubicBezTo>
                    <a:pt x="11776" y="4565"/>
                    <a:pt x="11784" y="4526"/>
                    <a:pt x="11793" y="4498"/>
                  </a:cubicBezTo>
                  <a:cubicBezTo>
                    <a:pt x="11840" y="4256"/>
                    <a:pt x="12083" y="4107"/>
                    <a:pt x="12316" y="4107"/>
                  </a:cubicBezTo>
                  <a:cubicBezTo>
                    <a:pt x="12409" y="4107"/>
                    <a:pt x="12512" y="4135"/>
                    <a:pt x="12596" y="4191"/>
                  </a:cubicBezTo>
                  <a:cubicBezTo>
                    <a:pt x="12782" y="4312"/>
                    <a:pt x="12858" y="4508"/>
                    <a:pt x="12858" y="4713"/>
                  </a:cubicBezTo>
                  <a:cubicBezTo>
                    <a:pt x="12858" y="5068"/>
                    <a:pt x="12652" y="5459"/>
                    <a:pt x="12410" y="5665"/>
                  </a:cubicBezTo>
                  <a:cubicBezTo>
                    <a:pt x="12428" y="5665"/>
                    <a:pt x="12437" y="5674"/>
                    <a:pt x="12456" y="5674"/>
                  </a:cubicBezTo>
                  <a:cubicBezTo>
                    <a:pt x="12456" y="5656"/>
                    <a:pt x="12465" y="5637"/>
                    <a:pt x="12475" y="5619"/>
                  </a:cubicBezTo>
                  <a:cubicBezTo>
                    <a:pt x="12493" y="5609"/>
                    <a:pt x="12512" y="5601"/>
                    <a:pt x="12522" y="5592"/>
                  </a:cubicBezTo>
                  <a:cubicBezTo>
                    <a:pt x="12773" y="5377"/>
                    <a:pt x="12986" y="4985"/>
                    <a:pt x="12977" y="4631"/>
                  </a:cubicBezTo>
                  <a:cubicBezTo>
                    <a:pt x="12977" y="4518"/>
                    <a:pt x="12959" y="4415"/>
                    <a:pt x="12922" y="4322"/>
                  </a:cubicBezTo>
                  <a:cubicBezTo>
                    <a:pt x="12810" y="4041"/>
                    <a:pt x="12548" y="3883"/>
                    <a:pt x="12287" y="3883"/>
                  </a:cubicBezTo>
                  <a:close/>
                  <a:moveTo>
                    <a:pt x="16519" y="3898"/>
                  </a:moveTo>
                  <a:cubicBezTo>
                    <a:pt x="16454" y="3945"/>
                    <a:pt x="16370" y="3936"/>
                    <a:pt x="16333" y="4010"/>
                  </a:cubicBezTo>
                  <a:cubicBezTo>
                    <a:pt x="16398" y="4075"/>
                    <a:pt x="16398" y="4205"/>
                    <a:pt x="16519" y="4224"/>
                  </a:cubicBezTo>
                  <a:cubicBezTo>
                    <a:pt x="16565" y="4205"/>
                    <a:pt x="16612" y="4159"/>
                    <a:pt x="16650" y="4113"/>
                  </a:cubicBezTo>
                  <a:cubicBezTo>
                    <a:pt x="16547" y="3908"/>
                    <a:pt x="16547" y="3908"/>
                    <a:pt x="16547" y="3908"/>
                  </a:cubicBezTo>
                  <a:cubicBezTo>
                    <a:pt x="16519" y="3898"/>
                    <a:pt x="16519" y="3898"/>
                    <a:pt x="16519" y="3898"/>
                  </a:cubicBezTo>
                  <a:close/>
                  <a:moveTo>
                    <a:pt x="17145" y="4021"/>
                  </a:moveTo>
                  <a:cubicBezTo>
                    <a:pt x="16996" y="4010"/>
                    <a:pt x="16841" y="4094"/>
                    <a:pt x="16723" y="4178"/>
                  </a:cubicBezTo>
                  <a:cubicBezTo>
                    <a:pt x="16574" y="4252"/>
                    <a:pt x="16509" y="4401"/>
                    <a:pt x="16388" y="4513"/>
                  </a:cubicBezTo>
                  <a:cubicBezTo>
                    <a:pt x="16342" y="4578"/>
                    <a:pt x="16212" y="4541"/>
                    <a:pt x="16240" y="4634"/>
                  </a:cubicBezTo>
                  <a:cubicBezTo>
                    <a:pt x="16305" y="4727"/>
                    <a:pt x="16434" y="4736"/>
                    <a:pt x="16546" y="4718"/>
                  </a:cubicBezTo>
                  <a:cubicBezTo>
                    <a:pt x="16611" y="4755"/>
                    <a:pt x="16695" y="4792"/>
                    <a:pt x="16779" y="4802"/>
                  </a:cubicBezTo>
                  <a:cubicBezTo>
                    <a:pt x="16853" y="4783"/>
                    <a:pt x="16965" y="4783"/>
                    <a:pt x="16965" y="4690"/>
                  </a:cubicBezTo>
                  <a:cubicBezTo>
                    <a:pt x="16956" y="4615"/>
                    <a:pt x="17011" y="4513"/>
                    <a:pt x="16937" y="4457"/>
                  </a:cubicBezTo>
                  <a:cubicBezTo>
                    <a:pt x="16881" y="4439"/>
                    <a:pt x="16797" y="4411"/>
                    <a:pt x="16760" y="4476"/>
                  </a:cubicBezTo>
                  <a:cubicBezTo>
                    <a:pt x="16704" y="4569"/>
                    <a:pt x="16854" y="4569"/>
                    <a:pt x="16798" y="4644"/>
                  </a:cubicBezTo>
                  <a:cubicBezTo>
                    <a:pt x="16761" y="4671"/>
                    <a:pt x="16705" y="4635"/>
                    <a:pt x="16686" y="4588"/>
                  </a:cubicBezTo>
                  <a:cubicBezTo>
                    <a:pt x="16640" y="4514"/>
                    <a:pt x="16686" y="4439"/>
                    <a:pt x="16741" y="4383"/>
                  </a:cubicBezTo>
                  <a:cubicBezTo>
                    <a:pt x="16797" y="4355"/>
                    <a:pt x="16863" y="4308"/>
                    <a:pt x="16910" y="4364"/>
                  </a:cubicBezTo>
                  <a:cubicBezTo>
                    <a:pt x="17040" y="4457"/>
                    <a:pt x="17012" y="4290"/>
                    <a:pt x="17067" y="4234"/>
                  </a:cubicBezTo>
                  <a:cubicBezTo>
                    <a:pt x="17114" y="4141"/>
                    <a:pt x="17225" y="4132"/>
                    <a:pt x="17290" y="4067"/>
                  </a:cubicBezTo>
                  <a:cubicBezTo>
                    <a:pt x="17243" y="4039"/>
                    <a:pt x="17195" y="4024"/>
                    <a:pt x="17145" y="4021"/>
                  </a:cubicBezTo>
                  <a:close/>
                  <a:moveTo>
                    <a:pt x="18229" y="4086"/>
                  </a:moveTo>
                  <a:cubicBezTo>
                    <a:pt x="18164" y="4104"/>
                    <a:pt x="18117" y="4188"/>
                    <a:pt x="18089" y="4253"/>
                  </a:cubicBezTo>
                  <a:cubicBezTo>
                    <a:pt x="18098" y="4300"/>
                    <a:pt x="18107" y="4346"/>
                    <a:pt x="18144" y="4373"/>
                  </a:cubicBezTo>
                  <a:cubicBezTo>
                    <a:pt x="18228" y="4420"/>
                    <a:pt x="18266" y="4262"/>
                    <a:pt x="18322" y="4309"/>
                  </a:cubicBezTo>
                  <a:cubicBezTo>
                    <a:pt x="18331" y="4374"/>
                    <a:pt x="18285" y="4429"/>
                    <a:pt x="18238" y="4457"/>
                  </a:cubicBezTo>
                  <a:cubicBezTo>
                    <a:pt x="18164" y="4466"/>
                    <a:pt x="18052" y="4457"/>
                    <a:pt x="18005" y="4373"/>
                  </a:cubicBezTo>
                  <a:cubicBezTo>
                    <a:pt x="17838" y="4457"/>
                    <a:pt x="17837" y="4457"/>
                    <a:pt x="17837" y="4457"/>
                  </a:cubicBezTo>
                  <a:cubicBezTo>
                    <a:pt x="17818" y="4485"/>
                    <a:pt x="17846" y="4505"/>
                    <a:pt x="17865" y="4523"/>
                  </a:cubicBezTo>
                  <a:cubicBezTo>
                    <a:pt x="18126" y="4728"/>
                    <a:pt x="18470" y="4533"/>
                    <a:pt x="18731" y="4439"/>
                  </a:cubicBezTo>
                  <a:cubicBezTo>
                    <a:pt x="18750" y="4402"/>
                    <a:pt x="18722" y="4365"/>
                    <a:pt x="18703" y="4337"/>
                  </a:cubicBezTo>
                  <a:cubicBezTo>
                    <a:pt x="18628" y="4272"/>
                    <a:pt x="18545" y="4169"/>
                    <a:pt x="18433" y="4225"/>
                  </a:cubicBezTo>
                  <a:cubicBezTo>
                    <a:pt x="18406" y="4141"/>
                    <a:pt x="18313" y="4095"/>
                    <a:pt x="18229" y="4086"/>
                  </a:cubicBezTo>
                  <a:close/>
                  <a:moveTo>
                    <a:pt x="9240" y="4156"/>
                  </a:moveTo>
                  <a:cubicBezTo>
                    <a:pt x="9147" y="4156"/>
                    <a:pt x="9062" y="4175"/>
                    <a:pt x="8988" y="4231"/>
                  </a:cubicBezTo>
                  <a:cubicBezTo>
                    <a:pt x="8812" y="4342"/>
                    <a:pt x="8749" y="4520"/>
                    <a:pt x="8740" y="4715"/>
                  </a:cubicBezTo>
                  <a:cubicBezTo>
                    <a:pt x="8740" y="5060"/>
                    <a:pt x="8952" y="5449"/>
                    <a:pt x="9183" y="5635"/>
                  </a:cubicBezTo>
                  <a:cubicBezTo>
                    <a:pt x="9183" y="5635"/>
                    <a:pt x="9183" y="5635"/>
                    <a:pt x="9183" y="5645"/>
                  </a:cubicBezTo>
                  <a:cubicBezTo>
                    <a:pt x="9257" y="5617"/>
                    <a:pt x="9332" y="5608"/>
                    <a:pt x="9406" y="5608"/>
                  </a:cubicBezTo>
                  <a:cubicBezTo>
                    <a:pt x="9313" y="5478"/>
                    <a:pt x="9230" y="5310"/>
                    <a:pt x="9230" y="5142"/>
                  </a:cubicBezTo>
                  <a:cubicBezTo>
                    <a:pt x="9230" y="5133"/>
                    <a:pt x="9230" y="5114"/>
                    <a:pt x="9230" y="5105"/>
                  </a:cubicBezTo>
                  <a:cubicBezTo>
                    <a:pt x="9138" y="5030"/>
                    <a:pt x="9082" y="4910"/>
                    <a:pt x="9082" y="4789"/>
                  </a:cubicBezTo>
                  <a:cubicBezTo>
                    <a:pt x="9082" y="4658"/>
                    <a:pt x="9173" y="4510"/>
                    <a:pt x="9359" y="4491"/>
                  </a:cubicBezTo>
                  <a:cubicBezTo>
                    <a:pt x="9396" y="4482"/>
                    <a:pt x="9426" y="4510"/>
                    <a:pt x="9435" y="4547"/>
                  </a:cubicBezTo>
                  <a:cubicBezTo>
                    <a:pt x="9444" y="4584"/>
                    <a:pt x="9415" y="4612"/>
                    <a:pt x="9377" y="4621"/>
                  </a:cubicBezTo>
                  <a:cubicBezTo>
                    <a:pt x="9248" y="4640"/>
                    <a:pt x="9221" y="4705"/>
                    <a:pt x="9221" y="4789"/>
                  </a:cubicBezTo>
                  <a:cubicBezTo>
                    <a:pt x="9212" y="4854"/>
                    <a:pt x="9239" y="4920"/>
                    <a:pt x="9286" y="4976"/>
                  </a:cubicBezTo>
                  <a:cubicBezTo>
                    <a:pt x="9332" y="5023"/>
                    <a:pt x="9388" y="5059"/>
                    <a:pt x="9462" y="5059"/>
                  </a:cubicBezTo>
                  <a:cubicBezTo>
                    <a:pt x="9499" y="5059"/>
                    <a:pt x="9536" y="5050"/>
                    <a:pt x="9573" y="5032"/>
                  </a:cubicBezTo>
                  <a:cubicBezTo>
                    <a:pt x="9601" y="5004"/>
                    <a:pt x="9628" y="4965"/>
                    <a:pt x="9647" y="4928"/>
                  </a:cubicBezTo>
                  <a:cubicBezTo>
                    <a:pt x="9703" y="4835"/>
                    <a:pt x="9729" y="4714"/>
                    <a:pt x="9729" y="4602"/>
                  </a:cubicBezTo>
                  <a:cubicBezTo>
                    <a:pt x="9729" y="4574"/>
                    <a:pt x="9721" y="4538"/>
                    <a:pt x="9721" y="4510"/>
                  </a:cubicBezTo>
                  <a:cubicBezTo>
                    <a:pt x="9675" y="4287"/>
                    <a:pt x="9453" y="4156"/>
                    <a:pt x="9240" y="4156"/>
                  </a:cubicBezTo>
                  <a:close/>
                  <a:moveTo>
                    <a:pt x="12316" y="4156"/>
                  </a:moveTo>
                  <a:cubicBezTo>
                    <a:pt x="12101" y="4156"/>
                    <a:pt x="11879" y="4287"/>
                    <a:pt x="11832" y="4510"/>
                  </a:cubicBezTo>
                  <a:cubicBezTo>
                    <a:pt x="11832" y="4538"/>
                    <a:pt x="11823" y="4574"/>
                    <a:pt x="11823" y="4602"/>
                  </a:cubicBezTo>
                  <a:cubicBezTo>
                    <a:pt x="11823" y="4714"/>
                    <a:pt x="11850" y="4835"/>
                    <a:pt x="11906" y="4928"/>
                  </a:cubicBezTo>
                  <a:cubicBezTo>
                    <a:pt x="11925" y="4965"/>
                    <a:pt x="11954" y="5004"/>
                    <a:pt x="11982" y="5032"/>
                  </a:cubicBezTo>
                  <a:cubicBezTo>
                    <a:pt x="12019" y="5050"/>
                    <a:pt x="12055" y="5059"/>
                    <a:pt x="12092" y="5059"/>
                  </a:cubicBezTo>
                  <a:cubicBezTo>
                    <a:pt x="12167" y="5059"/>
                    <a:pt x="12223" y="5023"/>
                    <a:pt x="12270" y="4976"/>
                  </a:cubicBezTo>
                  <a:cubicBezTo>
                    <a:pt x="12316" y="4920"/>
                    <a:pt x="12333" y="4854"/>
                    <a:pt x="12333" y="4789"/>
                  </a:cubicBezTo>
                  <a:cubicBezTo>
                    <a:pt x="12333" y="4705"/>
                    <a:pt x="12298" y="4640"/>
                    <a:pt x="12177" y="4621"/>
                  </a:cubicBezTo>
                  <a:cubicBezTo>
                    <a:pt x="12140" y="4612"/>
                    <a:pt x="12111" y="4584"/>
                    <a:pt x="12120" y="4547"/>
                  </a:cubicBezTo>
                  <a:cubicBezTo>
                    <a:pt x="12120" y="4510"/>
                    <a:pt x="12158" y="4482"/>
                    <a:pt x="12196" y="4491"/>
                  </a:cubicBezTo>
                  <a:cubicBezTo>
                    <a:pt x="12382" y="4510"/>
                    <a:pt x="12475" y="4658"/>
                    <a:pt x="12475" y="4789"/>
                  </a:cubicBezTo>
                  <a:cubicBezTo>
                    <a:pt x="12475" y="4910"/>
                    <a:pt x="12418" y="5030"/>
                    <a:pt x="12325" y="5105"/>
                  </a:cubicBezTo>
                  <a:cubicBezTo>
                    <a:pt x="12325" y="5114"/>
                    <a:pt x="12325" y="5133"/>
                    <a:pt x="12325" y="5142"/>
                  </a:cubicBezTo>
                  <a:cubicBezTo>
                    <a:pt x="12325" y="5310"/>
                    <a:pt x="12241" y="5478"/>
                    <a:pt x="12147" y="5608"/>
                  </a:cubicBezTo>
                  <a:cubicBezTo>
                    <a:pt x="12222" y="5608"/>
                    <a:pt x="12298" y="5617"/>
                    <a:pt x="12372" y="5645"/>
                  </a:cubicBezTo>
                  <a:cubicBezTo>
                    <a:pt x="12372" y="5635"/>
                    <a:pt x="12372" y="5635"/>
                    <a:pt x="12372" y="5635"/>
                  </a:cubicBezTo>
                  <a:cubicBezTo>
                    <a:pt x="12605" y="5449"/>
                    <a:pt x="12810" y="5060"/>
                    <a:pt x="12810" y="4715"/>
                  </a:cubicBezTo>
                  <a:cubicBezTo>
                    <a:pt x="12810" y="4520"/>
                    <a:pt x="12745" y="4342"/>
                    <a:pt x="12568" y="4231"/>
                  </a:cubicBezTo>
                  <a:cubicBezTo>
                    <a:pt x="12493" y="4175"/>
                    <a:pt x="12409" y="4156"/>
                    <a:pt x="12316" y="4156"/>
                  </a:cubicBezTo>
                  <a:close/>
                  <a:moveTo>
                    <a:pt x="17466" y="4178"/>
                  </a:moveTo>
                  <a:cubicBezTo>
                    <a:pt x="17364" y="4159"/>
                    <a:pt x="17243" y="4187"/>
                    <a:pt x="17169" y="4252"/>
                  </a:cubicBezTo>
                  <a:cubicBezTo>
                    <a:pt x="17039" y="4373"/>
                    <a:pt x="17076" y="4567"/>
                    <a:pt x="17039" y="4715"/>
                  </a:cubicBezTo>
                  <a:cubicBezTo>
                    <a:pt x="17150" y="4771"/>
                    <a:pt x="17271" y="4734"/>
                    <a:pt x="17392" y="4725"/>
                  </a:cubicBezTo>
                  <a:cubicBezTo>
                    <a:pt x="17522" y="4697"/>
                    <a:pt x="17642" y="4614"/>
                    <a:pt x="17679" y="4475"/>
                  </a:cubicBezTo>
                  <a:cubicBezTo>
                    <a:pt x="17688" y="4456"/>
                    <a:pt x="17680" y="4410"/>
                    <a:pt x="17643" y="4410"/>
                  </a:cubicBezTo>
                  <a:cubicBezTo>
                    <a:pt x="17587" y="4484"/>
                    <a:pt x="17513" y="4595"/>
                    <a:pt x="17401" y="4586"/>
                  </a:cubicBezTo>
                  <a:cubicBezTo>
                    <a:pt x="17337" y="4595"/>
                    <a:pt x="17289" y="4558"/>
                    <a:pt x="17261" y="4511"/>
                  </a:cubicBezTo>
                  <a:cubicBezTo>
                    <a:pt x="17234" y="4465"/>
                    <a:pt x="17224" y="4390"/>
                    <a:pt x="17271" y="4344"/>
                  </a:cubicBezTo>
                  <a:cubicBezTo>
                    <a:pt x="17299" y="4316"/>
                    <a:pt x="17355" y="4335"/>
                    <a:pt x="17383" y="4344"/>
                  </a:cubicBezTo>
                  <a:cubicBezTo>
                    <a:pt x="17429" y="4400"/>
                    <a:pt x="17308" y="4382"/>
                    <a:pt x="17326" y="4456"/>
                  </a:cubicBezTo>
                  <a:cubicBezTo>
                    <a:pt x="17326" y="4493"/>
                    <a:pt x="17373" y="4502"/>
                    <a:pt x="17410" y="4502"/>
                  </a:cubicBezTo>
                  <a:cubicBezTo>
                    <a:pt x="17465" y="4465"/>
                    <a:pt x="17540" y="4446"/>
                    <a:pt x="17550" y="4372"/>
                  </a:cubicBezTo>
                  <a:cubicBezTo>
                    <a:pt x="17466" y="4178"/>
                    <a:pt x="17466" y="4178"/>
                    <a:pt x="17466" y="4178"/>
                  </a:cubicBezTo>
                  <a:close/>
                  <a:moveTo>
                    <a:pt x="3226" y="4186"/>
                  </a:moveTo>
                  <a:cubicBezTo>
                    <a:pt x="3183" y="4184"/>
                    <a:pt x="3136" y="4191"/>
                    <a:pt x="3103" y="4195"/>
                  </a:cubicBezTo>
                  <a:cubicBezTo>
                    <a:pt x="2983" y="4270"/>
                    <a:pt x="2807" y="4345"/>
                    <a:pt x="2816" y="4522"/>
                  </a:cubicBezTo>
                  <a:cubicBezTo>
                    <a:pt x="2816" y="4587"/>
                    <a:pt x="2844" y="4652"/>
                    <a:pt x="2890" y="4680"/>
                  </a:cubicBezTo>
                  <a:cubicBezTo>
                    <a:pt x="2946" y="4661"/>
                    <a:pt x="3011" y="4681"/>
                    <a:pt x="3048" y="4625"/>
                  </a:cubicBezTo>
                  <a:cubicBezTo>
                    <a:pt x="3057" y="4597"/>
                    <a:pt x="3094" y="4541"/>
                    <a:pt x="3038" y="4513"/>
                  </a:cubicBezTo>
                  <a:cubicBezTo>
                    <a:pt x="2983" y="4345"/>
                    <a:pt x="3215" y="4363"/>
                    <a:pt x="3308" y="4289"/>
                  </a:cubicBezTo>
                  <a:cubicBezTo>
                    <a:pt x="3327" y="4233"/>
                    <a:pt x="3327" y="4233"/>
                    <a:pt x="3327" y="4233"/>
                  </a:cubicBezTo>
                  <a:cubicBezTo>
                    <a:pt x="3308" y="4201"/>
                    <a:pt x="3268" y="4188"/>
                    <a:pt x="3226" y="4186"/>
                  </a:cubicBezTo>
                  <a:close/>
                  <a:moveTo>
                    <a:pt x="3447" y="4298"/>
                  </a:moveTo>
                  <a:cubicBezTo>
                    <a:pt x="3363" y="4298"/>
                    <a:pt x="3317" y="4418"/>
                    <a:pt x="3261" y="4474"/>
                  </a:cubicBezTo>
                  <a:lnTo>
                    <a:pt x="3270" y="4501"/>
                  </a:lnTo>
                  <a:cubicBezTo>
                    <a:pt x="3363" y="4501"/>
                    <a:pt x="3401" y="4584"/>
                    <a:pt x="3475" y="4566"/>
                  </a:cubicBezTo>
                  <a:cubicBezTo>
                    <a:pt x="3494" y="4501"/>
                    <a:pt x="3568" y="4456"/>
                    <a:pt x="3577" y="4382"/>
                  </a:cubicBezTo>
                  <a:cubicBezTo>
                    <a:pt x="3447" y="4299"/>
                    <a:pt x="3447" y="4298"/>
                    <a:pt x="3447" y="4298"/>
                  </a:cubicBezTo>
                  <a:close/>
                  <a:moveTo>
                    <a:pt x="7882" y="4303"/>
                  </a:moveTo>
                  <a:cubicBezTo>
                    <a:pt x="7622" y="4303"/>
                    <a:pt x="7333" y="4471"/>
                    <a:pt x="7222" y="4732"/>
                  </a:cubicBezTo>
                  <a:cubicBezTo>
                    <a:pt x="7185" y="4834"/>
                    <a:pt x="7166" y="4936"/>
                    <a:pt x="7166" y="5048"/>
                  </a:cubicBezTo>
                  <a:cubicBezTo>
                    <a:pt x="7166" y="5411"/>
                    <a:pt x="7380" y="5812"/>
                    <a:pt x="7622" y="6026"/>
                  </a:cubicBezTo>
                  <a:cubicBezTo>
                    <a:pt x="7640" y="6035"/>
                    <a:pt x="7659" y="6053"/>
                    <a:pt x="7677" y="6062"/>
                  </a:cubicBezTo>
                  <a:cubicBezTo>
                    <a:pt x="7696" y="6072"/>
                    <a:pt x="7705" y="6090"/>
                    <a:pt x="7705" y="6108"/>
                  </a:cubicBezTo>
                  <a:cubicBezTo>
                    <a:pt x="7752" y="6099"/>
                    <a:pt x="7807" y="6100"/>
                    <a:pt x="7854" y="6100"/>
                  </a:cubicBezTo>
                  <a:cubicBezTo>
                    <a:pt x="7556" y="5877"/>
                    <a:pt x="7306" y="5466"/>
                    <a:pt x="7306" y="5103"/>
                  </a:cubicBezTo>
                  <a:cubicBezTo>
                    <a:pt x="7306" y="4917"/>
                    <a:pt x="7371" y="4742"/>
                    <a:pt x="7548" y="4621"/>
                  </a:cubicBezTo>
                  <a:cubicBezTo>
                    <a:pt x="7641" y="4556"/>
                    <a:pt x="7743" y="4517"/>
                    <a:pt x="7836" y="4517"/>
                  </a:cubicBezTo>
                  <a:cubicBezTo>
                    <a:pt x="8087" y="4517"/>
                    <a:pt x="8318" y="4713"/>
                    <a:pt x="8383" y="4974"/>
                  </a:cubicBezTo>
                  <a:cubicBezTo>
                    <a:pt x="8392" y="5030"/>
                    <a:pt x="8402" y="5096"/>
                    <a:pt x="8402" y="5152"/>
                  </a:cubicBezTo>
                  <a:cubicBezTo>
                    <a:pt x="8402" y="5161"/>
                    <a:pt x="8402" y="5170"/>
                    <a:pt x="8402" y="5179"/>
                  </a:cubicBezTo>
                  <a:cubicBezTo>
                    <a:pt x="8430" y="5104"/>
                    <a:pt x="8448" y="5011"/>
                    <a:pt x="8448" y="4918"/>
                  </a:cubicBezTo>
                  <a:cubicBezTo>
                    <a:pt x="8448" y="4797"/>
                    <a:pt x="8421" y="4666"/>
                    <a:pt x="8356" y="4573"/>
                  </a:cubicBezTo>
                  <a:cubicBezTo>
                    <a:pt x="8245" y="4387"/>
                    <a:pt x="8068" y="4303"/>
                    <a:pt x="7882" y="4303"/>
                  </a:cubicBezTo>
                  <a:close/>
                  <a:moveTo>
                    <a:pt x="13672" y="4303"/>
                  </a:moveTo>
                  <a:cubicBezTo>
                    <a:pt x="13486" y="4303"/>
                    <a:pt x="13309" y="4387"/>
                    <a:pt x="13197" y="4573"/>
                  </a:cubicBezTo>
                  <a:cubicBezTo>
                    <a:pt x="13132" y="4666"/>
                    <a:pt x="13105" y="4797"/>
                    <a:pt x="13105" y="4918"/>
                  </a:cubicBezTo>
                  <a:cubicBezTo>
                    <a:pt x="13105" y="5011"/>
                    <a:pt x="13123" y="5104"/>
                    <a:pt x="13151" y="5179"/>
                  </a:cubicBezTo>
                  <a:cubicBezTo>
                    <a:pt x="13151" y="5170"/>
                    <a:pt x="13151" y="5161"/>
                    <a:pt x="13151" y="5152"/>
                  </a:cubicBezTo>
                  <a:cubicBezTo>
                    <a:pt x="13151" y="5096"/>
                    <a:pt x="13160" y="5030"/>
                    <a:pt x="13169" y="4974"/>
                  </a:cubicBezTo>
                  <a:cubicBezTo>
                    <a:pt x="13225" y="4713"/>
                    <a:pt x="13467" y="4517"/>
                    <a:pt x="13718" y="4517"/>
                  </a:cubicBezTo>
                  <a:cubicBezTo>
                    <a:pt x="13812" y="4517"/>
                    <a:pt x="13916" y="4556"/>
                    <a:pt x="14009" y="4621"/>
                  </a:cubicBezTo>
                  <a:cubicBezTo>
                    <a:pt x="14177" y="4742"/>
                    <a:pt x="14251" y="4917"/>
                    <a:pt x="14251" y="5103"/>
                  </a:cubicBezTo>
                  <a:cubicBezTo>
                    <a:pt x="14251" y="5466"/>
                    <a:pt x="13990" y="5877"/>
                    <a:pt x="13701" y="6100"/>
                  </a:cubicBezTo>
                  <a:cubicBezTo>
                    <a:pt x="13747" y="6100"/>
                    <a:pt x="13804" y="6099"/>
                    <a:pt x="13850" y="6108"/>
                  </a:cubicBezTo>
                  <a:cubicBezTo>
                    <a:pt x="13850" y="6090"/>
                    <a:pt x="13859" y="6072"/>
                    <a:pt x="13877" y="6062"/>
                  </a:cubicBezTo>
                  <a:cubicBezTo>
                    <a:pt x="13896" y="6053"/>
                    <a:pt x="13916" y="6035"/>
                    <a:pt x="13925" y="6026"/>
                  </a:cubicBezTo>
                  <a:cubicBezTo>
                    <a:pt x="14177" y="5812"/>
                    <a:pt x="14390" y="5411"/>
                    <a:pt x="14390" y="5048"/>
                  </a:cubicBezTo>
                  <a:cubicBezTo>
                    <a:pt x="14390" y="4936"/>
                    <a:pt x="14372" y="4834"/>
                    <a:pt x="14335" y="4732"/>
                  </a:cubicBezTo>
                  <a:cubicBezTo>
                    <a:pt x="14223" y="4471"/>
                    <a:pt x="13933" y="4303"/>
                    <a:pt x="13672" y="4303"/>
                  </a:cubicBezTo>
                  <a:close/>
                  <a:moveTo>
                    <a:pt x="4143" y="4337"/>
                  </a:moveTo>
                  <a:cubicBezTo>
                    <a:pt x="4097" y="4402"/>
                    <a:pt x="4162" y="4476"/>
                    <a:pt x="4134" y="4541"/>
                  </a:cubicBezTo>
                  <a:cubicBezTo>
                    <a:pt x="4162" y="4634"/>
                    <a:pt x="4163" y="4745"/>
                    <a:pt x="4219" y="4829"/>
                  </a:cubicBezTo>
                  <a:cubicBezTo>
                    <a:pt x="4256" y="4894"/>
                    <a:pt x="4321" y="4968"/>
                    <a:pt x="4395" y="4996"/>
                  </a:cubicBezTo>
                  <a:cubicBezTo>
                    <a:pt x="4451" y="5098"/>
                    <a:pt x="4581" y="5145"/>
                    <a:pt x="4655" y="5238"/>
                  </a:cubicBezTo>
                  <a:cubicBezTo>
                    <a:pt x="4692" y="5266"/>
                    <a:pt x="4748" y="5275"/>
                    <a:pt x="4767" y="5219"/>
                  </a:cubicBezTo>
                  <a:cubicBezTo>
                    <a:pt x="4804" y="5135"/>
                    <a:pt x="4822" y="5024"/>
                    <a:pt x="4785" y="4950"/>
                  </a:cubicBezTo>
                  <a:cubicBezTo>
                    <a:pt x="4822" y="4876"/>
                    <a:pt x="4859" y="4765"/>
                    <a:pt x="4813" y="4672"/>
                  </a:cubicBezTo>
                  <a:cubicBezTo>
                    <a:pt x="4785" y="4616"/>
                    <a:pt x="4711" y="4560"/>
                    <a:pt x="4646" y="4569"/>
                  </a:cubicBezTo>
                  <a:cubicBezTo>
                    <a:pt x="4599" y="4597"/>
                    <a:pt x="4580" y="4653"/>
                    <a:pt x="4599" y="4699"/>
                  </a:cubicBezTo>
                  <a:cubicBezTo>
                    <a:pt x="4617" y="4782"/>
                    <a:pt x="4720" y="4708"/>
                    <a:pt x="4758" y="4754"/>
                  </a:cubicBezTo>
                  <a:cubicBezTo>
                    <a:pt x="4720" y="4810"/>
                    <a:pt x="4656" y="4830"/>
                    <a:pt x="4591" y="4811"/>
                  </a:cubicBezTo>
                  <a:cubicBezTo>
                    <a:pt x="4544" y="4783"/>
                    <a:pt x="4498" y="4728"/>
                    <a:pt x="4498" y="4672"/>
                  </a:cubicBezTo>
                  <a:cubicBezTo>
                    <a:pt x="4609" y="4449"/>
                    <a:pt x="4274" y="4569"/>
                    <a:pt x="4209" y="4402"/>
                  </a:cubicBezTo>
                  <a:cubicBezTo>
                    <a:pt x="4191" y="4392"/>
                    <a:pt x="4190" y="4346"/>
                    <a:pt x="4143" y="4337"/>
                  </a:cubicBezTo>
                  <a:close/>
                  <a:moveTo>
                    <a:pt x="4030" y="4372"/>
                  </a:moveTo>
                  <a:cubicBezTo>
                    <a:pt x="4002" y="4400"/>
                    <a:pt x="4002" y="4399"/>
                    <a:pt x="4002" y="4399"/>
                  </a:cubicBezTo>
                  <a:cubicBezTo>
                    <a:pt x="3993" y="4427"/>
                    <a:pt x="4002" y="4483"/>
                    <a:pt x="4030" y="4502"/>
                  </a:cubicBezTo>
                  <a:cubicBezTo>
                    <a:pt x="4040" y="4474"/>
                    <a:pt x="4049" y="4400"/>
                    <a:pt x="4030" y="4372"/>
                  </a:cubicBezTo>
                  <a:close/>
                  <a:moveTo>
                    <a:pt x="3800" y="4438"/>
                  </a:moveTo>
                  <a:cubicBezTo>
                    <a:pt x="3744" y="4441"/>
                    <a:pt x="3684" y="4460"/>
                    <a:pt x="3642" y="4464"/>
                  </a:cubicBezTo>
                  <a:cubicBezTo>
                    <a:pt x="3577" y="4530"/>
                    <a:pt x="3531" y="4613"/>
                    <a:pt x="3559" y="4706"/>
                  </a:cubicBezTo>
                  <a:cubicBezTo>
                    <a:pt x="3484" y="4743"/>
                    <a:pt x="3465" y="4827"/>
                    <a:pt x="3419" y="4892"/>
                  </a:cubicBezTo>
                  <a:cubicBezTo>
                    <a:pt x="3400" y="4986"/>
                    <a:pt x="3446" y="5070"/>
                    <a:pt x="3493" y="5145"/>
                  </a:cubicBezTo>
                  <a:cubicBezTo>
                    <a:pt x="3558" y="5145"/>
                    <a:pt x="3568" y="5061"/>
                    <a:pt x="3623" y="5042"/>
                  </a:cubicBezTo>
                  <a:cubicBezTo>
                    <a:pt x="3791" y="4986"/>
                    <a:pt x="3986" y="4939"/>
                    <a:pt x="4098" y="4809"/>
                  </a:cubicBezTo>
                  <a:cubicBezTo>
                    <a:pt x="4060" y="4715"/>
                    <a:pt x="4069" y="4622"/>
                    <a:pt x="4032" y="4529"/>
                  </a:cubicBezTo>
                  <a:cubicBezTo>
                    <a:pt x="4004" y="4669"/>
                    <a:pt x="4005" y="4668"/>
                    <a:pt x="4005" y="4668"/>
                  </a:cubicBezTo>
                  <a:cubicBezTo>
                    <a:pt x="3949" y="4715"/>
                    <a:pt x="3902" y="4800"/>
                    <a:pt x="3819" y="4763"/>
                  </a:cubicBezTo>
                  <a:cubicBezTo>
                    <a:pt x="3763" y="4763"/>
                    <a:pt x="3716" y="4724"/>
                    <a:pt x="3716" y="4668"/>
                  </a:cubicBezTo>
                  <a:cubicBezTo>
                    <a:pt x="3763" y="4575"/>
                    <a:pt x="3799" y="4724"/>
                    <a:pt x="3865" y="4687"/>
                  </a:cubicBezTo>
                  <a:cubicBezTo>
                    <a:pt x="3930" y="4659"/>
                    <a:pt x="3977" y="4585"/>
                    <a:pt x="3930" y="4510"/>
                  </a:cubicBezTo>
                  <a:cubicBezTo>
                    <a:pt x="3907" y="4450"/>
                    <a:pt x="3856" y="4436"/>
                    <a:pt x="3800" y="4438"/>
                  </a:cubicBezTo>
                  <a:close/>
                  <a:moveTo>
                    <a:pt x="4895" y="4516"/>
                  </a:moveTo>
                  <a:cubicBezTo>
                    <a:pt x="4888" y="4513"/>
                    <a:pt x="4880" y="4514"/>
                    <a:pt x="4868" y="4521"/>
                  </a:cubicBezTo>
                  <a:cubicBezTo>
                    <a:pt x="4915" y="4651"/>
                    <a:pt x="4915" y="4790"/>
                    <a:pt x="4897" y="4921"/>
                  </a:cubicBezTo>
                  <a:cubicBezTo>
                    <a:pt x="4999" y="4949"/>
                    <a:pt x="5128" y="4912"/>
                    <a:pt x="5212" y="4856"/>
                  </a:cubicBezTo>
                  <a:cubicBezTo>
                    <a:pt x="5240" y="4781"/>
                    <a:pt x="5314" y="4716"/>
                    <a:pt x="5286" y="4614"/>
                  </a:cubicBezTo>
                  <a:cubicBezTo>
                    <a:pt x="5230" y="4568"/>
                    <a:pt x="5166" y="4512"/>
                    <a:pt x="5073" y="4568"/>
                  </a:cubicBezTo>
                  <a:cubicBezTo>
                    <a:pt x="4961" y="4568"/>
                    <a:pt x="4961" y="4568"/>
                    <a:pt x="4961" y="4568"/>
                  </a:cubicBezTo>
                  <a:cubicBezTo>
                    <a:pt x="4926" y="4568"/>
                    <a:pt x="4917" y="4525"/>
                    <a:pt x="4895" y="4516"/>
                  </a:cubicBezTo>
                  <a:close/>
                  <a:moveTo>
                    <a:pt x="18749" y="4548"/>
                  </a:moveTo>
                  <a:cubicBezTo>
                    <a:pt x="18718" y="4544"/>
                    <a:pt x="18688" y="4544"/>
                    <a:pt x="18659" y="4550"/>
                  </a:cubicBezTo>
                  <a:cubicBezTo>
                    <a:pt x="18621" y="4559"/>
                    <a:pt x="18585" y="4580"/>
                    <a:pt x="18555" y="4615"/>
                  </a:cubicBezTo>
                  <a:cubicBezTo>
                    <a:pt x="18647" y="4717"/>
                    <a:pt x="18833" y="4634"/>
                    <a:pt x="18907" y="4783"/>
                  </a:cubicBezTo>
                  <a:cubicBezTo>
                    <a:pt x="18907" y="4811"/>
                    <a:pt x="18888" y="4838"/>
                    <a:pt x="18851" y="4848"/>
                  </a:cubicBezTo>
                  <a:cubicBezTo>
                    <a:pt x="18851" y="4866"/>
                    <a:pt x="18859" y="4884"/>
                    <a:pt x="18859" y="4903"/>
                  </a:cubicBezTo>
                  <a:cubicBezTo>
                    <a:pt x="18869" y="4968"/>
                    <a:pt x="18933" y="4977"/>
                    <a:pt x="18989" y="5004"/>
                  </a:cubicBezTo>
                  <a:cubicBezTo>
                    <a:pt x="19035" y="5014"/>
                    <a:pt x="19035" y="4958"/>
                    <a:pt x="19054" y="4949"/>
                  </a:cubicBezTo>
                  <a:cubicBezTo>
                    <a:pt x="19109" y="4847"/>
                    <a:pt x="19054" y="4764"/>
                    <a:pt x="18998" y="4680"/>
                  </a:cubicBezTo>
                  <a:cubicBezTo>
                    <a:pt x="18936" y="4617"/>
                    <a:pt x="18841" y="4561"/>
                    <a:pt x="18749" y="4548"/>
                  </a:cubicBezTo>
                  <a:close/>
                  <a:moveTo>
                    <a:pt x="7836" y="4563"/>
                  </a:moveTo>
                  <a:cubicBezTo>
                    <a:pt x="7752" y="4563"/>
                    <a:pt x="7660" y="4592"/>
                    <a:pt x="7576" y="4658"/>
                  </a:cubicBezTo>
                  <a:cubicBezTo>
                    <a:pt x="7418" y="4769"/>
                    <a:pt x="7352" y="4928"/>
                    <a:pt x="7352" y="5105"/>
                  </a:cubicBezTo>
                  <a:cubicBezTo>
                    <a:pt x="7352" y="5468"/>
                    <a:pt x="7633" y="5896"/>
                    <a:pt x="7930" y="6101"/>
                  </a:cubicBezTo>
                  <a:cubicBezTo>
                    <a:pt x="8116" y="6120"/>
                    <a:pt x="8293" y="6204"/>
                    <a:pt x="8404" y="6390"/>
                  </a:cubicBezTo>
                  <a:cubicBezTo>
                    <a:pt x="8441" y="6437"/>
                    <a:pt x="8459" y="6484"/>
                    <a:pt x="8477" y="6540"/>
                  </a:cubicBezTo>
                  <a:cubicBezTo>
                    <a:pt x="8477" y="6484"/>
                    <a:pt x="8487" y="6427"/>
                    <a:pt x="8496" y="6371"/>
                  </a:cubicBezTo>
                  <a:cubicBezTo>
                    <a:pt x="8496" y="6362"/>
                    <a:pt x="8496" y="6362"/>
                    <a:pt x="8496" y="6362"/>
                  </a:cubicBezTo>
                  <a:cubicBezTo>
                    <a:pt x="8329" y="6166"/>
                    <a:pt x="8096" y="5896"/>
                    <a:pt x="8068" y="5626"/>
                  </a:cubicBezTo>
                  <a:cubicBezTo>
                    <a:pt x="8068" y="5617"/>
                    <a:pt x="8068" y="5618"/>
                    <a:pt x="8077" y="5618"/>
                  </a:cubicBezTo>
                  <a:cubicBezTo>
                    <a:pt x="8068" y="5618"/>
                    <a:pt x="8058" y="5618"/>
                    <a:pt x="8058" y="5618"/>
                  </a:cubicBezTo>
                  <a:cubicBezTo>
                    <a:pt x="7937" y="5618"/>
                    <a:pt x="7846" y="5560"/>
                    <a:pt x="7781" y="5486"/>
                  </a:cubicBezTo>
                  <a:cubicBezTo>
                    <a:pt x="7716" y="5402"/>
                    <a:pt x="7677" y="5310"/>
                    <a:pt x="7677" y="5207"/>
                  </a:cubicBezTo>
                  <a:cubicBezTo>
                    <a:pt x="7668" y="5067"/>
                    <a:pt x="7771" y="4927"/>
                    <a:pt x="7957" y="4899"/>
                  </a:cubicBezTo>
                  <a:cubicBezTo>
                    <a:pt x="7994" y="4899"/>
                    <a:pt x="8022" y="4918"/>
                    <a:pt x="8031" y="4955"/>
                  </a:cubicBezTo>
                  <a:cubicBezTo>
                    <a:pt x="8031" y="4992"/>
                    <a:pt x="8013" y="5029"/>
                    <a:pt x="7976" y="5029"/>
                  </a:cubicBezTo>
                  <a:cubicBezTo>
                    <a:pt x="7846" y="5057"/>
                    <a:pt x="7817" y="5123"/>
                    <a:pt x="7808" y="5207"/>
                  </a:cubicBezTo>
                  <a:cubicBezTo>
                    <a:pt x="7808" y="5272"/>
                    <a:pt x="7835" y="5347"/>
                    <a:pt x="7882" y="5394"/>
                  </a:cubicBezTo>
                  <a:cubicBezTo>
                    <a:pt x="7910" y="5431"/>
                    <a:pt x="7939" y="5449"/>
                    <a:pt x="7976" y="5468"/>
                  </a:cubicBezTo>
                  <a:cubicBezTo>
                    <a:pt x="7976" y="5468"/>
                    <a:pt x="7986" y="5468"/>
                    <a:pt x="7995" y="5468"/>
                  </a:cubicBezTo>
                  <a:cubicBezTo>
                    <a:pt x="8013" y="5477"/>
                    <a:pt x="8030" y="5486"/>
                    <a:pt x="8058" y="5486"/>
                  </a:cubicBezTo>
                  <a:cubicBezTo>
                    <a:pt x="8105" y="5486"/>
                    <a:pt x="8162" y="5467"/>
                    <a:pt x="8227" y="5421"/>
                  </a:cubicBezTo>
                  <a:cubicBezTo>
                    <a:pt x="8255" y="5402"/>
                    <a:pt x="8291" y="5375"/>
                    <a:pt x="8318" y="5338"/>
                  </a:cubicBezTo>
                  <a:cubicBezTo>
                    <a:pt x="8346" y="5282"/>
                    <a:pt x="8356" y="5217"/>
                    <a:pt x="8356" y="5152"/>
                  </a:cubicBezTo>
                  <a:cubicBezTo>
                    <a:pt x="8356" y="5096"/>
                    <a:pt x="8347" y="5039"/>
                    <a:pt x="8337" y="4993"/>
                  </a:cubicBezTo>
                  <a:cubicBezTo>
                    <a:pt x="8281" y="4741"/>
                    <a:pt x="8068" y="4563"/>
                    <a:pt x="7836" y="4563"/>
                  </a:cubicBezTo>
                  <a:close/>
                  <a:moveTo>
                    <a:pt x="13721" y="4563"/>
                  </a:moveTo>
                  <a:cubicBezTo>
                    <a:pt x="13488" y="4563"/>
                    <a:pt x="13275" y="4741"/>
                    <a:pt x="13219" y="4993"/>
                  </a:cubicBezTo>
                  <a:cubicBezTo>
                    <a:pt x="13210" y="5039"/>
                    <a:pt x="13201" y="5096"/>
                    <a:pt x="13201" y="5152"/>
                  </a:cubicBezTo>
                  <a:cubicBezTo>
                    <a:pt x="13201" y="5217"/>
                    <a:pt x="13209" y="5282"/>
                    <a:pt x="13237" y="5338"/>
                  </a:cubicBezTo>
                  <a:cubicBezTo>
                    <a:pt x="13265" y="5375"/>
                    <a:pt x="13303" y="5402"/>
                    <a:pt x="13331" y="5421"/>
                  </a:cubicBezTo>
                  <a:cubicBezTo>
                    <a:pt x="13396" y="5467"/>
                    <a:pt x="13451" y="5486"/>
                    <a:pt x="13497" y="5486"/>
                  </a:cubicBezTo>
                  <a:cubicBezTo>
                    <a:pt x="13525" y="5486"/>
                    <a:pt x="13546" y="5477"/>
                    <a:pt x="13564" y="5468"/>
                  </a:cubicBezTo>
                  <a:cubicBezTo>
                    <a:pt x="13574" y="5468"/>
                    <a:pt x="13574" y="5468"/>
                    <a:pt x="13583" y="5468"/>
                  </a:cubicBezTo>
                  <a:cubicBezTo>
                    <a:pt x="13620" y="5449"/>
                    <a:pt x="13647" y="5431"/>
                    <a:pt x="13675" y="5394"/>
                  </a:cubicBezTo>
                  <a:cubicBezTo>
                    <a:pt x="13721" y="5347"/>
                    <a:pt x="13749" y="5272"/>
                    <a:pt x="13749" y="5207"/>
                  </a:cubicBezTo>
                  <a:cubicBezTo>
                    <a:pt x="13740" y="5123"/>
                    <a:pt x="13713" y="5057"/>
                    <a:pt x="13583" y="5029"/>
                  </a:cubicBezTo>
                  <a:cubicBezTo>
                    <a:pt x="13546" y="5029"/>
                    <a:pt x="13516" y="4992"/>
                    <a:pt x="13525" y="4955"/>
                  </a:cubicBezTo>
                  <a:cubicBezTo>
                    <a:pt x="13535" y="4918"/>
                    <a:pt x="13564" y="4899"/>
                    <a:pt x="13601" y="4899"/>
                  </a:cubicBezTo>
                  <a:cubicBezTo>
                    <a:pt x="13787" y="4927"/>
                    <a:pt x="13880" y="5067"/>
                    <a:pt x="13880" y="5207"/>
                  </a:cubicBezTo>
                  <a:cubicBezTo>
                    <a:pt x="13880" y="5310"/>
                    <a:pt x="13841" y="5402"/>
                    <a:pt x="13776" y="5486"/>
                  </a:cubicBezTo>
                  <a:cubicBezTo>
                    <a:pt x="13711" y="5560"/>
                    <a:pt x="13609" y="5618"/>
                    <a:pt x="13497" y="5618"/>
                  </a:cubicBezTo>
                  <a:cubicBezTo>
                    <a:pt x="13497" y="5618"/>
                    <a:pt x="13489" y="5618"/>
                    <a:pt x="13479" y="5618"/>
                  </a:cubicBezTo>
                  <a:cubicBezTo>
                    <a:pt x="13479" y="5618"/>
                    <a:pt x="13479" y="5617"/>
                    <a:pt x="13479" y="5626"/>
                  </a:cubicBezTo>
                  <a:cubicBezTo>
                    <a:pt x="13461" y="5896"/>
                    <a:pt x="13228" y="6166"/>
                    <a:pt x="13061" y="6362"/>
                  </a:cubicBezTo>
                  <a:cubicBezTo>
                    <a:pt x="13061" y="6362"/>
                    <a:pt x="13061" y="6362"/>
                    <a:pt x="13061" y="6371"/>
                  </a:cubicBezTo>
                  <a:cubicBezTo>
                    <a:pt x="13070" y="6427"/>
                    <a:pt x="13079" y="6484"/>
                    <a:pt x="13079" y="6540"/>
                  </a:cubicBezTo>
                  <a:cubicBezTo>
                    <a:pt x="13098" y="6484"/>
                    <a:pt x="13118" y="6437"/>
                    <a:pt x="13155" y="6390"/>
                  </a:cubicBezTo>
                  <a:cubicBezTo>
                    <a:pt x="13266" y="6213"/>
                    <a:pt x="13443" y="6120"/>
                    <a:pt x="13620" y="6101"/>
                  </a:cubicBezTo>
                  <a:cubicBezTo>
                    <a:pt x="13926" y="5896"/>
                    <a:pt x="14204" y="5468"/>
                    <a:pt x="14204" y="5105"/>
                  </a:cubicBezTo>
                  <a:cubicBezTo>
                    <a:pt x="14204" y="4928"/>
                    <a:pt x="14139" y="4769"/>
                    <a:pt x="13981" y="4658"/>
                  </a:cubicBezTo>
                  <a:cubicBezTo>
                    <a:pt x="13897" y="4592"/>
                    <a:pt x="13804" y="4563"/>
                    <a:pt x="13721" y="4563"/>
                  </a:cubicBezTo>
                  <a:close/>
                  <a:moveTo>
                    <a:pt x="17839" y="4606"/>
                  </a:moveTo>
                  <a:cubicBezTo>
                    <a:pt x="17830" y="4764"/>
                    <a:pt x="17885" y="4933"/>
                    <a:pt x="17792" y="5073"/>
                  </a:cubicBezTo>
                  <a:cubicBezTo>
                    <a:pt x="17904" y="5241"/>
                    <a:pt x="18081" y="5324"/>
                    <a:pt x="18249" y="5389"/>
                  </a:cubicBezTo>
                  <a:cubicBezTo>
                    <a:pt x="18314" y="5398"/>
                    <a:pt x="18304" y="5491"/>
                    <a:pt x="18369" y="5473"/>
                  </a:cubicBezTo>
                  <a:cubicBezTo>
                    <a:pt x="18387" y="5407"/>
                    <a:pt x="18425" y="5361"/>
                    <a:pt x="18425" y="5286"/>
                  </a:cubicBezTo>
                  <a:cubicBezTo>
                    <a:pt x="18407" y="5221"/>
                    <a:pt x="18416" y="5156"/>
                    <a:pt x="18351" y="5119"/>
                  </a:cubicBezTo>
                  <a:cubicBezTo>
                    <a:pt x="18267" y="5044"/>
                    <a:pt x="18387" y="4960"/>
                    <a:pt x="18359" y="4885"/>
                  </a:cubicBezTo>
                  <a:cubicBezTo>
                    <a:pt x="18350" y="4811"/>
                    <a:pt x="18276" y="4755"/>
                    <a:pt x="18211" y="4727"/>
                  </a:cubicBezTo>
                  <a:cubicBezTo>
                    <a:pt x="18127" y="4709"/>
                    <a:pt x="18053" y="4755"/>
                    <a:pt x="18016" y="4811"/>
                  </a:cubicBezTo>
                  <a:cubicBezTo>
                    <a:pt x="17988" y="4858"/>
                    <a:pt x="18007" y="4923"/>
                    <a:pt x="18025" y="4961"/>
                  </a:cubicBezTo>
                  <a:cubicBezTo>
                    <a:pt x="18053" y="4998"/>
                    <a:pt x="18109" y="5006"/>
                    <a:pt x="18146" y="4978"/>
                  </a:cubicBezTo>
                  <a:cubicBezTo>
                    <a:pt x="18249" y="4960"/>
                    <a:pt x="18155" y="5053"/>
                    <a:pt x="18192" y="5081"/>
                  </a:cubicBezTo>
                  <a:cubicBezTo>
                    <a:pt x="18183" y="5090"/>
                    <a:pt x="18174" y="5100"/>
                    <a:pt x="18165" y="5100"/>
                  </a:cubicBezTo>
                  <a:cubicBezTo>
                    <a:pt x="18109" y="5053"/>
                    <a:pt x="18016" y="5091"/>
                    <a:pt x="17970" y="5026"/>
                  </a:cubicBezTo>
                  <a:cubicBezTo>
                    <a:pt x="17905" y="4951"/>
                    <a:pt x="17904" y="4830"/>
                    <a:pt x="17932" y="4737"/>
                  </a:cubicBezTo>
                  <a:cubicBezTo>
                    <a:pt x="17951" y="4718"/>
                    <a:pt x="18006" y="4728"/>
                    <a:pt x="18006" y="4681"/>
                  </a:cubicBezTo>
                  <a:cubicBezTo>
                    <a:pt x="17839" y="4607"/>
                    <a:pt x="17839" y="4606"/>
                    <a:pt x="17839" y="4606"/>
                  </a:cubicBezTo>
                  <a:close/>
                  <a:moveTo>
                    <a:pt x="17699" y="4615"/>
                  </a:moveTo>
                  <a:cubicBezTo>
                    <a:pt x="17634" y="4727"/>
                    <a:pt x="17505" y="4763"/>
                    <a:pt x="17403" y="4819"/>
                  </a:cubicBezTo>
                  <a:cubicBezTo>
                    <a:pt x="17403" y="4847"/>
                    <a:pt x="17421" y="4876"/>
                    <a:pt x="17439" y="4895"/>
                  </a:cubicBezTo>
                  <a:cubicBezTo>
                    <a:pt x="17439" y="4988"/>
                    <a:pt x="17486" y="5109"/>
                    <a:pt x="17374" y="5155"/>
                  </a:cubicBezTo>
                  <a:cubicBezTo>
                    <a:pt x="17319" y="5183"/>
                    <a:pt x="17225" y="5173"/>
                    <a:pt x="17170" y="5118"/>
                  </a:cubicBezTo>
                  <a:cubicBezTo>
                    <a:pt x="17160" y="5099"/>
                    <a:pt x="17151" y="5071"/>
                    <a:pt x="17170" y="5053"/>
                  </a:cubicBezTo>
                  <a:cubicBezTo>
                    <a:pt x="17207" y="5034"/>
                    <a:pt x="17216" y="5071"/>
                    <a:pt x="17234" y="5089"/>
                  </a:cubicBezTo>
                  <a:cubicBezTo>
                    <a:pt x="17272" y="5089"/>
                    <a:pt x="17309" y="5109"/>
                    <a:pt x="17337" y="5072"/>
                  </a:cubicBezTo>
                  <a:cubicBezTo>
                    <a:pt x="17383" y="5034"/>
                    <a:pt x="17365" y="4959"/>
                    <a:pt x="17337" y="4903"/>
                  </a:cubicBezTo>
                  <a:cubicBezTo>
                    <a:pt x="17300" y="4838"/>
                    <a:pt x="17225" y="4829"/>
                    <a:pt x="17151" y="4838"/>
                  </a:cubicBezTo>
                  <a:cubicBezTo>
                    <a:pt x="17104" y="4847"/>
                    <a:pt x="17049" y="4894"/>
                    <a:pt x="17031" y="4941"/>
                  </a:cubicBezTo>
                  <a:cubicBezTo>
                    <a:pt x="17012" y="5025"/>
                    <a:pt x="17012" y="5127"/>
                    <a:pt x="17067" y="5211"/>
                  </a:cubicBezTo>
                  <a:cubicBezTo>
                    <a:pt x="17039" y="5332"/>
                    <a:pt x="16966" y="5509"/>
                    <a:pt x="17114" y="5612"/>
                  </a:cubicBezTo>
                  <a:cubicBezTo>
                    <a:pt x="17133" y="5621"/>
                    <a:pt x="17170" y="5640"/>
                    <a:pt x="17198" y="5612"/>
                  </a:cubicBezTo>
                  <a:cubicBezTo>
                    <a:pt x="17272" y="5370"/>
                    <a:pt x="17541" y="5285"/>
                    <a:pt x="17699" y="5089"/>
                  </a:cubicBezTo>
                  <a:cubicBezTo>
                    <a:pt x="17764" y="4959"/>
                    <a:pt x="17793" y="4764"/>
                    <a:pt x="17727" y="4615"/>
                  </a:cubicBezTo>
                  <a:cubicBezTo>
                    <a:pt x="17700" y="4615"/>
                    <a:pt x="17699" y="4615"/>
                    <a:pt x="17699" y="4615"/>
                  </a:cubicBezTo>
                  <a:close/>
                  <a:moveTo>
                    <a:pt x="18425" y="4641"/>
                  </a:moveTo>
                  <a:cubicBezTo>
                    <a:pt x="18407" y="4660"/>
                    <a:pt x="18370" y="4669"/>
                    <a:pt x="18361" y="4697"/>
                  </a:cubicBezTo>
                  <a:cubicBezTo>
                    <a:pt x="18416" y="4762"/>
                    <a:pt x="18443" y="4847"/>
                    <a:pt x="18462" y="4941"/>
                  </a:cubicBezTo>
                  <a:cubicBezTo>
                    <a:pt x="18517" y="4903"/>
                    <a:pt x="18610" y="4885"/>
                    <a:pt x="18619" y="4810"/>
                  </a:cubicBezTo>
                  <a:cubicBezTo>
                    <a:pt x="18582" y="4735"/>
                    <a:pt x="18518" y="4651"/>
                    <a:pt x="18425" y="4641"/>
                  </a:cubicBezTo>
                  <a:close/>
                  <a:moveTo>
                    <a:pt x="10544" y="4647"/>
                  </a:moveTo>
                  <a:cubicBezTo>
                    <a:pt x="10516" y="4862"/>
                    <a:pt x="10588" y="5162"/>
                    <a:pt x="10681" y="5358"/>
                  </a:cubicBezTo>
                  <a:cubicBezTo>
                    <a:pt x="10691" y="5358"/>
                    <a:pt x="10700" y="5358"/>
                    <a:pt x="10709" y="5358"/>
                  </a:cubicBezTo>
                  <a:lnTo>
                    <a:pt x="10840" y="5358"/>
                  </a:lnTo>
                  <a:cubicBezTo>
                    <a:pt x="10849" y="5358"/>
                    <a:pt x="10850" y="5358"/>
                    <a:pt x="10850" y="5358"/>
                  </a:cubicBezTo>
                  <a:cubicBezTo>
                    <a:pt x="10859" y="5358"/>
                    <a:pt x="10867" y="5358"/>
                    <a:pt x="10877" y="5358"/>
                  </a:cubicBezTo>
                  <a:cubicBezTo>
                    <a:pt x="10951" y="5368"/>
                    <a:pt x="11017" y="4722"/>
                    <a:pt x="11017" y="4656"/>
                  </a:cubicBezTo>
                  <a:cubicBezTo>
                    <a:pt x="10896" y="4703"/>
                    <a:pt x="10646" y="4759"/>
                    <a:pt x="10544" y="4647"/>
                  </a:cubicBezTo>
                  <a:close/>
                  <a:moveTo>
                    <a:pt x="9966" y="4702"/>
                  </a:moveTo>
                  <a:cubicBezTo>
                    <a:pt x="9929" y="4871"/>
                    <a:pt x="9836" y="5021"/>
                    <a:pt x="9706" y="5114"/>
                  </a:cubicBezTo>
                  <a:cubicBezTo>
                    <a:pt x="9622" y="5170"/>
                    <a:pt x="9537" y="5188"/>
                    <a:pt x="9462" y="5188"/>
                  </a:cubicBezTo>
                  <a:cubicBezTo>
                    <a:pt x="9453" y="5188"/>
                    <a:pt x="9443" y="5188"/>
                    <a:pt x="9443" y="5188"/>
                  </a:cubicBezTo>
                  <a:cubicBezTo>
                    <a:pt x="9471" y="5347"/>
                    <a:pt x="9566" y="5544"/>
                    <a:pt x="9696" y="5647"/>
                  </a:cubicBezTo>
                  <a:cubicBezTo>
                    <a:pt x="9761" y="5675"/>
                    <a:pt x="9836" y="5711"/>
                    <a:pt x="9892" y="5758"/>
                  </a:cubicBezTo>
                  <a:cubicBezTo>
                    <a:pt x="9948" y="5805"/>
                    <a:pt x="9993" y="5869"/>
                    <a:pt x="10031" y="5935"/>
                  </a:cubicBezTo>
                  <a:cubicBezTo>
                    <a:pt x="10086" y="5739"/>
                    <a:pt x="10217" y="5572"/>
                    <a:pt x="10385" y="5469"/>
                  </a:cubicBezTo>
                  <a:cubicBezTo>
                    <a:pt x="10366" y="5460"/>
                    <a:pt x="10348" y="5451"/>
                    <a:pt x="10339" y="5432"/>
                  </a:cubicBezTo>
                  <a:cubicBezTo>
                    <a:pt x="10264" y="5227"/>
                    <a:pt x="10160" y="5096"/>
                    <a:pt x="10076" y="4947"/>
                  </a:cubicBezTo>
                  <a:cubicBezTo>
                    <a:pt x="10039" y="4872"/>
                    <a:pt x="9994" y="4787"/>
                    <a:pt x="9966" y="4702"/>
                  </a:cubicBezTo>
                  <a:close/>
                  <a:moveTo>
                    <a:pt x="11591" y="4702"/>
                  </a:moveTo>
                  <a:cubicBezTo>
                    <a:pt x="11563" y="4787"/>
                    <a:pt x="11517" y="4872"/>
                    <a:pt x="11480" y="4947"/>
                  </a:cubicBezTo>
                  <a:cubicBezTo>
                    <a:pt x="11387" y="5096"/>
                    <a:pt x="11295" y="5227"/>
                    <a:pt x="11220" y="5432"/>
                  </a:cubicBezTo>
                  <a:cubicBezTo>
                    <a:pt x="11211" y="5451"/>
                    <a:pt x="11191" y="5460"/>
                    <a:pt x="11172" y="5469"/>
                  </a:cubicBezTo>
                  <a:cubicBezTo>
                    <a:pt x="11339" y="5572"/>
                    <a:pt x="11461" y="5739"/>
                    <a:pt x="11526" y="5935"/>
                  </a:cubicBezTo>
                  <a:cubicBezTo>
                    <a:pt x="11554" y="5869"/>
                    <a:pt x="11610" y="5805"/>
                    <a:pt x="11666" y="5758"/>
                  </a:cubicBezTo>
                  <a:cubicBezTo>
                    <a:pt x="11722" y="5711"/>
                    <a:pt x="11796" y="5675"/>
                    <a:pt x="11862" y="5647"/>
                  </a:cubicBezTo>
                  <a:cubicBezTo>
                    <a:pt x="11992" y="5544"/>
                    <a:pt x="12084" y="5347"/>
                    <a:pt x="12112" y="5188"/>
                  </a:cubicBezTo>
                  <a:cubicBezTo>
                    <a:pt x="12103" y="5188"/>
                    <a:pt x="12104" y="5188"/>
                    <a:pt x="12094" y="5188"/>
                  </a:cubicBezTo>
                  <a:cubicBezTo>
                    <a:pt x="12020" y="5188"/>
                    <a:pt x="11936" y="5170"/>
                    <a:pt x="11852" y="5114"/>
                  </a:cubicBezTo>
                  <a:cubicBezTo>
                    <a:pt x="11722" y="5021"/>
                    <a:pt x="11628" y="4871"/>
                    <a:pt x="11591" y="4702"/>
                  </a:cubicBezTo>
                  <a:close/>
                  <a:moveTo>
                    <a:pt x="2796" y="4810"/>
                  </a:moveTo>
                  <a:cubicBezTo>
                    <a:pt x="2703" y="4828"/>
                    <a:pt x="2592" y="4875"/>
                    <a:pt x="2536" y="4968"/>
                  </a:cubicBezTo>
                  <a:cubicBezTo>
                    <a:pt x="2517" y="5042"/>
                    <a:pt x="2507" y="5126"/>
                    <a:pt x="2572" y="5181"/>
                  </a:cubicBezTo>
                  <a:cubicBezTo>
                    <a:pt x="2610" y="5228"/>
                    <a:pt x="2684" y="5219"/>
                    <a:pt x="2740" y="5210"/>
                  </a:cubicBezTo>
                  <a:cubicBezTo>
                    <a:pt x="2795" y="5182"/>
                    <a:pt x="2823" y="5117"/>
                    <a:pt x="2833" y="5061"/>
                  </a:cubicBezTo>
                  <a:cubicBezTo>
                    <a:pt x="2851" y="5042"/>
                    <a:pt x="2889" y="5052"/>
                    <a:pt x="2917" y="5052"/>
                  </a:cubicBezTo>
                  <a:cubicBezTo>
                    <a:pt x="3020" y="5135"/>
                    <a:pt x="3094" y="5247"/>
                    <a:pt x="3103" y="5377"/>
                  </a:cubicBezTo>
                  <a:cubicBezTo>
                    <a:pt x="3085" y="5498"/>
                    <a:pt x="3103" y="5674"/>
                    <a:pt x="2963" y="5758"/>
                  </a:cubicBezTo>
                  <a:cubicBezTo>
                    <a:pt x="2963" y="5823"/>
                    <a:pt x="2981" y="5879"/>
                    <a:pt x="3018" y="5935"/>
                  </a:cubicBezTo>
                  <a:cubicBezTo>
                    <a:pt x="3176" y="5879"/>
                    <a:pt x="3215" y="5702"/>
                    <a:pt x="3270" y="5562"/>
                  </a:cubicBezTo>
                  <a:cubicBezTo>
                    <a:pt x="3335" y="5330"/>
                    <a:pt x="3307" y="5079"/>
                    <a:pt x="3111" y="4903"/>
                  </a:cubicBezTo>
                  <a:cubicBezTo>
                    <a:pt x="3018" y="4847"/>
                    <a:pt x="2917" y="4810"/>
                    <a:pt x="2796" y="4810"/>
                  </a:cubicBezTo>
                  <a:close/>
                  <a:moveTo>
                    <a:pt x="16564" y="4827"/>
                  </a:moveTo>
                  <a:cubicBezTo>
                    <a:pt x="16545" y="4846"/>
                    <a:pt x="16545" y="4846"/>
                    <a:pt x="16545" y="4846"/>
                  </a:cubicBezTo>
                  <a:cubicBezTo>
                    <a:pt x="16545" y="4968"/>
                    <a:pt x="16610" y="5062"/>
                    <a:pt x="16647" y="5165"/>
                  </a:cubicBezTo>
                  <a:cubicBezTo>
                    <a:pt x="16731" y="5221"/>
                    <a:pt x="16815" y="5248"/>
                    <a:pt x="16926" y="5248"/>
                  </a:cubicBezTo>
                  <a:cubicBezTo>
                    <a:pt x="17056" y="5211"/>
                    <a:pt x="16889" y="5118"/>
                    <a:pt x="16917" y="5034"/>
                  </a:cubicBezTo>
                  <a:cubicBezTo>
                    <a:pt x="16907" y="4959"/>
                    <a:pt x="16973" y="4902"/>
                    <a:pt x="16964" y="4846"/>
                  </a:cubicBezTo>
                  <a:cubicBezTo>
                    <a:pt x="16843" y="4874"/>
                    <a:pt x="16675" y="4930"/>
                    <a:pt x="16564" y="4827"/>
                  </a:cubicBezTo>
                  <a:close/>
                  <a:moveTo>
                    <a:pt x="4133" y="4917"/>
                  </a:moveTo>
                  <a:cubicBezTo>
                    <a:pt x="4078" y="4927"/>
                    <a:pt x="4034" y="4996"/>
                    <a:pt x="3985" y="5024"/>
                  </a:cubicBezTo>
                  <a:cubicBezTo>
                    <a:pt x="4013" y="5071"/>
                    <a:pt x="3928" y="5146"/>
                    <a:pt x="4003" y="5184"/>
                  </a:cubicBezTo>
                  <a:cubicBezTo>
                    <a:pt x="4097" y="5165"/>
                    <a:pt x="4238" y="5146"/>
                    <a:pt x="4266" y="5024"/>
                  </a:cubicBezTo>
                  <a:cubicBezTo>
                    <a:pt x="4191" y="4931"/>
                    <a:pt x="4192" y="4931"/>
                    <a:pt x="4192" y="4931"/>
                  </a:cubicBezTo>
                  <a:cubicBezTo>
                    <a:pt x="4171" y="4917"/>
                    <a:pt x="4151" y="4914"/>
                    <a:pt x="4133" y="4917"/>
                  </a:cubicBezTo>
                  <a:close/>
                  <a:moveTo>
                    <a:pt x="9276" y="5133"/>
                  </a:moveTo>
                  <a:cubicBezTo>
                    <a:pt x="9276" y="5142"/>
                    <a:pt x="9276" y="5142"/>
                    <a:pt x="9276" y="5142"/>
                  </a:cubicBezTo>
                  <a:cubicBezTo>
                    <a:pt x="9276" y="5301"/>
                    <a:pt x="9359" y="5469"/>
                    <a:pt x="9452" y="5609"/>
                  </a:cubicBezTo>
                  <a:cubicBezTo>
                    <a:pt x="9507" y="5609"/>
                    <a:pt x="9555" y="5610"/>
                    <a:pt x="9601" y="5628"/>
                  </a:cubicBezTo>
                  <a:cubicBezTo>
                    <a:pt x="9499" y="5507"/>
                    <a:pt x="9424" y="5338"/>
                    <a:pt x="9396" y="5188"/>
                  </a:cubicBezTo>
                  <a:cubicBezTo>
                    <a:pt x="9396" y="5188"/>
                    <a:pt x="9396" y="5188"/>
                    <a:pt x="9396" y="5179"/>
                  </a:cubicBezTo>
                  <a:cubicBezTo>
                    <a:pt x="9350" y="5179"/>
                    <a:pt x="9313" y="5161"/>
                    <a:pt x="9276" y="5133"/>
                  </a:cubicBezTo>
                  <a:close/>
                  <a:moveTo>
                    <a:pt x="12277" y="5133"/>
                  </a:moveTo>
                  <a:cubicBezTo>
                    <a:pt x="12240" y="5161"/>
                    <a:pt x="12203" y="5179"/>
                    <a:pt x="12157" y="5179"/>
                  </a:cubicBezTo>
                  <a:cubicBezTo>
                    <a:pt x="12157" y="5188"/>
                    <a:pt x="12157" y="5188"/>
                    <a:pt x="12157" y="5188"/>
                  </a:cubicBezTo>
                  <a:cubicBezTo>
                    <a:pt x="12129" y="5338"/>
                    <a:pt x="12054" y="5507"/>
                    <a:pt x="11952" y="5628"/>
                  </a:cubicBezTo>
                  <a:cubicBezTo>
                    <a:pt x="11999" y="5610"/>
                    <a:pt x="12046" y="5609"/>
                    <a:pt x="12092" y="5609"/>
                  </a:cubicBezTo>
                  <a:cubicBezTo>
                    <a:pt x="12185" y="5469"/>
                    <a:pt x="12277" y="5301"/>
                    <a:pt x="12277" y="5142"/>
                  </a:cubicBezTo>
                  <a:cubicBezTo>
                    <a:pt x="12277" y="5142"/>
                    <a:pt x="12277" y="5142"/>
                    <a:pt x="12277" y="5133"/>
                  </a:cubicBezTo>
                  <a:close/>
                  <a:moveTo>
                    <a:pt x="4305" y="5134"/>
                  </a:moveTo>
                  <a:cubicBezTo>
                    <a:pt x="4270" y="5134"/>
                    <a:pt x="4235" y="5205"/>
                    <a:pt x="4200" y="5219"/>
                  </a:cubicBezTo>
                  <a:cubicBezTo>
                    <a:pt x="4191" y="5331"/>
                    <a:pt x="4162" y="5424"/>
                    <a:pt x="4079" y="5499"/>
                  </a:cubicBezTo>
                  <a:cubicBezTo>
                    <a:pt x="4004" y="5554"/>
                    <a:pt x="3930" y="5648"/>
                    <a:pt x="3828" y="5620"/>
                  </a:cubicBezTo>
                  <a:cubicBezTo>
                    <a:pt x="3772" y="5592"/>
                    <a:pt x="3669" y="5582"/>
                    <a:pt x="3679" y="5499"/>
                  </a:cubicBezTo>
                  <a:cubicBezTo>
                    <a:pt x="3697" y="5461"/>
                    <a:pt x="3725" y="5443"/>
                    <a:pt x="3753" y="5453"/>
                  </a:cubicBezTo>
                  <a:cubicBezTo>
                    <a:pt x="3799" y="5443"/>
                    <a:pt x="3828" y="5397"/>
                    <a:pt x="3819" y="5359"/>
                  </a:cubicBezTo>
                  <a:cubicBezTo>
                    <a:pt x="3791" y="5303"/>
                    <a:pt x="3734" y="5265"/>
                    <a:pt x="3669" y="5284"/>
                  </a:cubicBezTo>
                  <a:cubicBezTo>
                    <a:pt x="3576" y="5312"/>
                    <a:pt x="3521" y="5386"/>
                    <a:pt x="3512" y="5480"/>
                  </a:cubicBezTo>
                  <a:cubicBezTo>
                    <a:pt x="3512" y="5564"/>
                    <a:pt x="3520" y="5648"/>
                    <a:pt x="3586" y="5713"/>
                  </a:cubicBezTo>
                  <a:cubicBezTo>
                    <a:pt x="3595" y="5825"/>
                    <a:pt x="3446" y="5881"/>
                    <a:pt x="3409" y="6002"/>
                  </a:cubicBezTo>
                  <a:cubicBezTo>
                    <a:pt x="3391" y="6114"/>
                    <a:pt x="3428" y="6254"/>
                    <a:pt x="3502" y="6329"/>
                  </a:cubicBezTo>
                  <a:cubicBezTo>
                    <a:pt x="3502" y="6375"/>
                    <a:pt x="3567" y="6375"/>
                    <a:pt x="3567" y="6422"/>
                  </a:cubicBezTo>
                  <a:cubicBezTo>
                    <a:pt x="3343" y="6534"/>
                    <a:pt x="3549" y="6748"/>
                    <a:pt x="3530" y="6916"/>
                  </a:cubicBezTo>
                  <a:cubicBezTo>
                    <a:pt x="3670" y="6814"/>
                    <a:pt x="3577" y="6580"/>
                    <a:pt x="3726" y="6449"/>
                  </a:cubicBezTo>
                  <a:cubicBezTo>
                    <a:pt x="3791" y="6458"/>
                    <a:pt x="3856" y="6422"/>
                    <a:pt x="3921" y="6394"/>
                  </a:cubicBezTo>
                  <a:cubicBezTo>
                    <a:pt x="4014" y="6328"/>
                    <a:pt x="4041" y="6244"/>
                    <a:pt x="4060" y="6160"/>
                  </a:cubicBezTo>
                  <a:cubicBezTo>
                    <a:pt x="4041" y="6113"/>
                    <a:pt x="4042" y="6058"/>
                    <a:pt x="3986" y="6040"/>
                  </a:cubicBezTo>
                  <a:cubicBezTo>
                    <a:pt x="3939" y="6012"/>
                    <a:pt x="3856" y="6002"/>
                    <a:pt x="3819" y="6057"/>
                  </a:cubicBezTo>
                  <a:cubicBezTo>
                    <a:pt x="3772" y="6113"/>
                    <a:pt x="3846" y="6189"/>
                    <a:pt x="3800" y="6236"/>
                  </a:cubicBezTo>
                  <a:cubicBezTo>
                    <a:pt x="3763" y="6264"/>
                    <a:pt x="3716" y="6281"/>
                    <a:pt x="3669" y="6263"/>
                  </a:cubicBezTo>
                  <a:cubicBezTo>
                    <a:pt x="3613" y="6235"/>
                    <a:pt x="3567" y="6161"/>
                    <a:pt x="3557" y="6105"/>
                  </a:cubicBezTo>
                  <a:cubicBezTo>
                    <a:pt x="3576" y="5946"/>
                    <a:pt x="3726" y="5825"/>
                    <a:pt x="3847" y="5778"/>
                  </a:cubicBezTo>
                  <a:cubicBezTo>
                    <a:pt x="3940" y="5759"/>
                    <a:pt x="4014" y="5685"/>
                    <a:pt x="4116" y="5704"/>
                  </a:cubicBezTo>
                  <a:cubicBezTo>
                    <a:pt x="4191" y="5760"/>
                    <a:pt x="4283" y="5815"/>
                    <a:pt x="4386" y="5778"/>
                  </a:cubicBezTo>
                  <a:cubicBezTo>
                    <a:pt x="4451" y="5769"/>
                    <a:pt x="4508" y="5714"/>
                    <a:pt x="4554" y="5658"/>
                  </a:cubicBezTo>
                  <a:cubicBezTo>
                    <a:pt x="4591" y="5592"/>
                    <a:pt x="4554" y="5526"/>
                    <a:pt x="4507" y="5480"/>
                  </a:cubicBezTo>
                  <a:cubicBezTo>
                    <a:pt x="4479" y="5470"/>
                    <a:pt x="4451" y="5452"/>
                    <a:pt x="4414" y="5489"/>
                  </a:cubicBezTo>
                  <a:cubicBezTo>
                    <a:pt x="4395" y="5508"/>
                    <a:pt x="4386" y="5545"/>
                    <a:pt x="4405" y="5573"/>
                  </a:cubicBezTo>
                  <a:cubicBezTo>
                    <a:pt x="4395" y="5610"/>
                    <a:pt x="4349" y="5620"/>
                    <a:pt x="4312" y="5611"/>
                  </a:cubicBezTo>
                  <a:cubicBezTo>
                    <a:pt x="4293" y="5592"/>
                    <a:pt x="4256" y="5574"/>
                    <a:pt x="4247" y="5536"/>
                  </a:cubicBezTo>
                  <a:cubicBezTo>
                    <a:pt x="4275" y="5415"/>
                    <a:pt x="4359" y="5303"/>
                    <a:pt x="4340" y="5164"/>
                  </a:cubicBezTo>
                  <a:cubicBezTo>
                    <a:pt x="4328" y="5143"/>
                    <a:pt x="4316" y="5134"/>
                    <a:pt x="4305" y="5134"/>
                  </a:cubicBezTo>
                  <a:close/>
                  <a:moveTo>
                    <a:pt x="8553" y="5142"/>
                  </a:moveTo>
                  <a:cubicBezTo>
                    <a:pt x="8515" y="5301"/>
                    <a:pt x="8423" y="5450"/>
                    <a:pt x="8302" y="5534"/>
                  </a:cubicBezTo>
                  <a:cubicBezTo>
                    <a:pt x="8293" y="5543"/>
                    <a:pt x="8294" y="5543"/>
                    <a:pt x="8284" y="5543"/>
                  </a:cubicBezTo>
                  <a:cubicBezTo>
                    <a:pt x="8349" y="5768"/>
                    <a:pt x="8442" y="5953"/>
                    <a:pt x="8590" y="6121"/>
                  </a:cubicBezTo>
                  <a:cubicBezTo>
                    <a:pt x="8674" y="5962"/>
                    <a:pt x="8812" y="5823"/>
                    <a:pt x="8997" y="5730"/>
                  </a:cubicBezTo>
                  <a:cubicBezTo>
                    <a:pt x="8979" y="5711"/>
                    <a:pt x="8961" y="5702"/>
                    <a:pt x="8942" y="5693"/>
                  </a:cubicBezTo>
                  <a:cubicBezTo>
                    <a:pt x="8784" y="5553"/>
                    <a:pt x="8645" y="5357"/>
                    <a:pt x="8553" y="5142"/>
                  </a:cubicBezTo>
                  <a:close/>
                  <a:moveTo>
                    <a:pt x="13003" y="5142"/>
                  </a:moveTo>
                  <a:cubicBezTo>
                    <a:pt x="12910" y="5357"/>
                    <a:pt x="12772" y="5553"/>
                    <a:pt x="12605" y="5693"/>
                  </a:cubicBezTo>
                  <a:cubicBezTo>
                    <a:pt x="12596" y="5702"/>
                    <a:pt x="12578" y="5711"/>
                    <a:pt x="12559" y="5730"/>
                  </a:cubicBezTo>
                  <a:cubicBezTo>
                    <a:pt x="12745" y="5823"/>
                    <a:pt x="12874" y="5962"/>
                    <a:pt x="12966" y="6121"/>
                  </a:cubicBezTo>
                  <a:cubicBezTo>
                    <a:pt x="13115" y="5953"/>
                    <a:pt x="13207" y="5768"/>
                    <a:pt x="13272" y="5543"/>
                  </a:cubicBezTo>
                  <a:cubicBezTo>
                    <a:pt x="13263" y="5543"/>
                    <a:pt x="13264" y="5543"/>
                    <a:pt x="13255" y="5534"/>
                  </a:cubicBezTo>
                  <a:cubicBezTo>
                    <a:pt x="13125" y="5450"/>
                    <a:pt x="13040" y="5301"/>
                    <a:pt x="13003" y="5142"/>
                  </a:cubicBezTo>
                  <a:close/>
                  <a:moveTo>
                    <a:pt x="19045" y="5161"/>
                  </a:moveTo>
                  <a:cubicBezTo>
                    <a:pt x="18868" y="5161"/>
                    <a:pt x="18673" y="5283"/>
                    <a:pt x="18617" y="5469"/>
                  </a:cubicBezTo>
                  <a:cubicBezTo>
                    <a:pt x="18533" y="5683"/>
                    <a:pt x="18571" y="5944"/>
                    <a:pt x="18683" y="6140"/>
                  </a:cubicBezTo>
                  <a:cubicBezTo>
                    <a:pt x="18720" y="6215"/>
                    <a:pt x="18785" y="6290"/>
                    <a:pt x="18859" y="6299"/>
                  </a:cubicBezTo>
                  <a:cubicBezTo>
                    <a:pt x="18906" y="6141"/>
                    <a:pt x="18907" y="6140"/>
                    <a:pt x="18907" y="6140"/>
                  </a:cubicBezTo>
                  <a:cubicBezTo>
                    <a:pt x="18813" y="6047"/>
                    <a:pt x="18795" y="5917"/>
                    <a:pt x="18776" y="5786"/>
                  </a:cubicBezTo>
                  <a:cubicBezTo>
                    <a:pt x="18785" y="5656"/>
                    <a:pt x="18812" y="5498"/>
                    <a:pt x="18934" y="5442"/>
                  </a:cubicBezTo>
                  <a:cubicBezTo>
                    <a:pt x="18999" y="5461"/>
                    <a:pt x="18989" y="5534"/>
                    <a:pt x="19036" y="5572"/>
                  </a:cubicBezTo>
                  <a:cubicBezTo>
                    <a:pt x="19083" y="5600"/>
                    <a:pt x="19139" y="5600"/>
                    <a:pt x="19185" y="5572"/>
                  </a:cubicBezTo>
                  <a:cubicBezTo>
                    <a:pt x="19241" y="5553"/>
                    <a:pt x="19334" y="5507"/>
                    <a:pt x="19297" y="5423"/>
                  </a:cubicBezTo>
                  <a:cubicBezTo>
                    <a:pt x="19297" y="5376"/>
                    <a:pt x="19279" y="5330"/>
                    <a:pt x="19223" y="5330"/>
                  </a:cubicBezTo>
                  <a:cubicBezTo>
                    <a:pt x="19195" y="5339"/>
                    <a:pt x="19176" y="5292"/>
                    <a:pt x="19176" y="5264"/>
                  </a:cubicBezTo>
                  <a:cubicBezTo>
                    <a:pt x="19157" y="5208"/>
                    <a:pt x="19101" y="5171"/>
                    <a:pt x="19045" y="5161"/>
                  </a:cubicBezTo>
                  <a:close/>
                  <a:moveTo>
                    <a:pt x="2902" y="5184"/>
                  </a:moveTo>
                  <a:cubicBezTo>
                    <a:pt x="2893" y="5188"/>
                    <a:pt x="2887" y="5198"/>
                    <a:pt x="2891" y="5212"/>
                  </a:cubicBezTo>
                  <a:cubicBezTo>
                    <a:pt x="2919" y="5277"/>
                    <a:pt x="2982" y="5333"/>
                    <a:pt x="2946" y="5408"/>
                  </a:cubicBezTo>
                  <a:cubicBezTo>
                    <a:pt x="3018" y="5501"/>
                    <a:pt x="2846" y="5556"/>
                    <a:pt x="2928" y="5631"/>
                  </a:cubicBezTo>
                  <a:cubicBezTo>
                    <a:pt x="2992" y="5612"/>
                    <a:pt x="3009" y="5538"/>
                    <a:pt x="3018" y="5473"/>
                  </a:cubicBezTo>
                  <a:cubicBezTo>
                    <a:pt x="3028" y="5370"/>
                    <a:pt x="2992" y="5267"/>
                    <a:pt x="2928" y="5184"/>
                  </a:cubicBezTo>
                  <a:cubicBezTo>
                    <a:pt x="2923" y="5179"/>
                    <a:pt x="2911" y="5179"/>
                    <a:pt x="2902" y="5184"/>
                  </a:cubicBezTo>
                  <a:close/>
                  <a:moveTo>
                    <a:pt x="17735" y="5184"/>
                  </a:moveTo>
                  <a:cubicBezTo>
                    <a:pt x="17678" y="5239"/>
                    <a:pt x="17632" y="5277"/>
                    <a:pt x="17585" y="5332"/>
                  </a:cubicBezTo>
                  <a:cubicBezTo>
                    <a:pt x="17660" y="5397"/>
                    <a:pt x="17772" y="5443"/>
                    <a:pt x="17884" y="5453"/>
                  </a:cubicBezTo>
                  <a:cubicBezTo>
                    <a:pt x="17903" y="5443"/>
                    <a:pt x="17931" y="5434"/>
                    <a:pt x="17931" y="5397"/>
                  </a:cubicBezTo>
                  <a:cubicBezTo>
                    <a:pt x="17903" y="5295"/>
                    <a:pt x="17828" y="5221"/>
                    <a:pt x="17735" y="5184"/>
                  </a:cubicBezTo>
                  <a:close/>
                  <a:moveTo>
                    <a:pt x="6582" y="5198"/>
                  </a:moveTo>
                  <a:cubicBezTo>
                    <a:pt x="6331" y="5198"/>
                    <a:pt x="6071" y="5356"/>
                    <a:pt x="5932" y="5654"/>
                  </a:cubicBezTo>
                  <a:cubicBezTo>
                    <a:pt x="5886" y="5757"/>
                    <a:pt x="5867" y="5860"/>
                    <a:pt x="5867" y="5971"/>
                  </a:cubicBezTo>
                  <a:cubicBezTo>
                    <a:pt x="5867" y="6335"/>
                    <a:pt x="6090" y="6736"/>
                    <a:pt x="6340" y="6950"/>
                  </a:cubicBezTo>
                  <a:cubicBezTo>
                    <a:pt x="6368" y="6969"/>
                    <a:pt x="6377" y="6970"/>
                    <a:pt x="6386" y="6980"/>
                  </a:cubicBezTo>
                  <a:cubicBezTo>
                    <a:pt x="6405" y="6989"/>
                    <a:pt x="6423" y="6998"/>
                    <a:pt x="6442" y="7026"/>
                  </a:cubicBezTo>
                  <a:cubicBezTo>
                    <a:pt x="6488" y="6998"/>
                    <a:pt x="6545" y="6980"/>
                    <a:pt x="6591" y="6970"/>
                  </a:cubicBezTo>
                  <a:cubicBezTo>
                    <a:pt x="6276" y="6802"/>
                    <a:pt x="6025" y="6373"/>
                    <a:pt x="6025" y="6000"/>
                  </a:cubicBezTo>
                  <a:cubicBezTo>
                    <a:pt x="6025" y="5823"/>
                    <a:pt x="6081" y="5655"/>
                    <a:pt x="6220" y="5534"/>
                  </a:cubicBezTo>
                  <a:cubicBezTo>
                    <a:pt x="6322" y="5431"/>
                    <a:pt x="6434" y="5394"/>
                    <a:pt x="6545" y="5394"/>
                  </a:cubicBezTo>
                  <a:cubicBezTo>
                    <a:pt x="6768" y="5394"/>
                    <a:pt x="6961" y="5562"/>
                    <a:pt x="7008" y="5823"/>
                  </a:cubicBezTo>
                  <a:cubicBezTo>
                    <a:pt x="7017" y="5869"/>
                    <a:pt x="7026" y="5917"/>
                    <a:pt x="7026" y="5963"/>
                  </a:cubicBezTo>
                  <a:cubicBezTo>
                    <a:pt x="7026" y="6112"/>
                    <a:pt x="6963" y="6252"/>
                    <a:pt x="6815" y="6326"/>
                  </a:cubicBezTo>
                  <a:cubicBezTo>
                    <a:pt x="6768" y="6345"/>
                    <a:pt x="6711" y="6364"/>
                    <a:pt x="6646" y="6364"/>
                  </a:cubicBezTo>
                  <a:cubicBezTo>
                    <a:pt x="6646" y="6364"/>
                    <a:pt x="6646" y="6364"/>
                    <a:pt x="6637" y="6364"/>
                  </a:cubicBezTo>
                  <a:cubicBezTo>
                    <a:pt x="6674" y="6392"/>
                    <a:pt x="6720" y="6410"/>
                    <a:pt x="6776" y="6410"/>
                  </a:cubicBezTo>
                  <a:cubicBezTo>
                    <a:pt x="6822" y="6410"/>
                    <a:pt x="6878" y="6392"/>
                    <a:pt x="6943" y="6345"/>
                  </a:cubicBezTo>
                  <a:cubicBezTo>
                    <a:pt x="7082" y="6261"/>
                    <a:pt x="7176" y="6055"/>
                    <a:pt x="7176" y="5841"/>
                  </a:cubicBezTo>
                  <a:cubicBezTo>
                    <a:pt x="7176" y="5719"/>
                    <a:pt x="7137" y="5600"/>
                    <a:pt x="7082" y="5497"/>
                  </a:cubicBezTo>
                  <a:cubicBezTo>
                    <a:pt x="6952" y="5292"/>
                    <a:pt x="6776" y="5198"/>
                    <a:pt x="6582" y="5198"/>
                  </a:cubicBezTo>
                  <a:close/>
                  <a:moveTo>
                    <a:pt x="14973" y="5198"/>
                  </a:moveTo>
                  <a:cubicBezTo>
                    <a:pt x="14777" y="5198"/>
                    <a:pt x="14592" y="5292"/>
                    <a:pt x="14471" y="5497"/>
                  </a:cubicBezTo>
                  <a:cubicBezTo>
                    <a:pt x="14406" y="5600"/>
                    <a:pt x="14377" y="5719"/>
                    <a:pt x="14377" y="5841"/>
                  </a:cubicBezTo>
                  <a:cubicBezTo>
                    <a:pt x="14377" y="6055"/>
                    <a:pt x="14471" y="6261"/>
                    <a:pt x="14610" y="6345"/>
                  </a:cubicBezTo>
                  <a:cubicBezTo>
                    <a:pt x="14675" y="6392"/>
                    <a:pt x="14731" y="6410"/>
                    <a:pt x="14777" y="6410"/>
                  </a:cubicBezTo>
                  <a:cubicBezTo>
                    <a:pt x="14824" y="6410"/>
                    <a:pt x="14871" y="6392"/>
                    <a:pt x="14908" y="6364"/>
                  </a:cubicBezTo>
                  <a:cubicBezTo>
                    <a:pt x="14908" y="6364"/>
                    <a:pt x="14909" y="6364"/>
                    <a:pt x="14900" y="6364"/>
                  </a:cubicBezTo>
                  <a:cubicBezTo>
                    <a:pt x="14844" y="6364"/>
                    <a:pt x="14787" y="6345"/>
                    <a:pt x="14741" y="6326"/>
                  </a:cubicBezTo>
                  <a:cubicBezTo>
                    <a:pt x="14583" y="6252"/>
                    <a:pt x="14527" y="6112"/>
                    <a:pt x="14527" y="5963"/>
                  </a:cubicBezTo>
                  <a:cubicBezTo>
                    <a:pt x="14527" y="5917"/>
                    <a:pt x="14527" y="5869"/>
                    <a:pt x="14536" y="5823"/>
                  </a:cubicBezTo>
                  <a:cubicBezTo>
                    <a:pt x="14592" y="5562"/>
                    <a:pt x="14787" y="5394"/>
                    <a:pt x="15010" y="5394"/>
                  </a:cubicBezTo>
                  <a:cubicBezTo>
                    <a:pt x="15113" y="5394"/>
                    <a:pt x="15234" y="5431"/>
                    <a:pt x="15336" y="5534"/>
                  </a:cubicBezTo>
                  <a:cubicBezTo>
                    <a:pt x="15476" y="5655"/>
                    <a:pt x="15532" y="5823"/>
                    <a:pt x="15532" y="6000"/>
                  </a:cubicBezTo>
                  <a:cubicBezTo>
                    <a:pt x="15522" y="6373"/>
                    <a:pt x="15280" y="6802"/>
                    <a:pt x="14963" y="6970"/>
                  </a:cubicBezTo>
                  <a:cubicBezTo>
                    <a:pt x="15010" y="6980"/>
                    <a:pt x="15058" y="6998"/>
                    <a:pt x="15105" y="7026"/>
                  </a:cubicBezTo>
                  <a:cubicBezTo>
                    <a:pt x="15132" y="6998"/>
                    <a:pt x="15151" y="6989"/>
                    <a:pt x="15160" y="6980"/>
                  </a:cubicBezTo>
                  <a:cubicBezTo>
                    <a:pt x="15178" y="6970"/>
                    <a:pt x="15187" y="6969"/>
                    <a:pt x="15215" y="6950"/>
                  </a:cubicBezTo>
                  <a:cubicBezTo>
                    <a:pt x="15466" y="6736"/>
                    <a:pt x="15691" y="6335"/>
                    <a:pt x="15691" y="5971"/>
                  </a:cubicBezTo>
                  <a:cubicBezTo>
                    <a:pt x="15691" y="5860"/>
                    <a:pt x="15672" y="5757"/>
                    <a:pt x="15626" y="5654"/>
                  </a:cubicBezTo>
                  <a:cubicBezTo>
                    <a:pt x="15486" y="5356"/>
                    <a:pt x="15215" y="5198"/>
                    <a:pt x="14973" y="5198"/>
                  </a:cubicBezTo>
                  <a:close/>
                  <a:moveTo>
                    <a:pt x="2249" y="5240"/>
                  </a:moveTo>
                  <a:cubicBezTo>
                    <a:pt x="2184" y="5259"/>
                    <a:pt x="2184" y="5333"/>
                    <a:pt x="2194" y="5389"/>
                  </a:cubicBezTo>
                  <a:cubicBezTo>
                    <a:pt x="2184" y="5454"/>
                    <a:pt x="2426" y="5519"/>
                    <a:pt x="2444" y="5519"/>
                  </a:cubicBezTo>
                  <a:cubicBezTo>
                    <a:pt x="2593" y="5593"/>
                    <a:pt x="2705" y="5761"/>
                    <a:pt x="2751" y="5920"/>
                  </a:cubicBezTo>
                  <a:cubicBezTo>
                    <a:pt x="2789" y="6059"/>
                    <a:pt x="2751" y="6170"/>
                    <a:pt x="2761" y="6319"/>
                  </a:cubicBezTo>
                  <a:cubicBezTo>
                    <a:pt x="2854" y="6459"/>
                    <a:pt x="2984" y="6599"/>
                    <a:pt x="3021" y="6766"/>
                  </a:cubicBezTo>
                  <a:cubicBezTo>
                    <a:pt x="3067" y="6980"/>
                    <a:pt x="3049" y="7222"/>
                    <a:pt x="2947" y="7417"/>
                  </a:cubicBezTo>
                  <a:cubicBezTo>
                    <a:pt x="2751" y="7724"/>
                    <a:pt x="2398" y="7854"/>
                    <a:pt x="2063" y="7826"/>
                  </a:cubicBezTo>
                  <a:cubicBezTo>
                    <a:pt x="1803" y="7994"/>
                    <a:pt x="1803" y="7994"/>
                    <a:pt x="1803" y="7994"/>
                  </a:cubicBezTo>
                  <a:cubicBezTo>
                    <a:pt x="1636" y="8143"/>
                    <a:pt x="1385" y="8124"/>
                    <a:pt x="1180" y="8068"/>
                  </a:cubicBezTo>
                  <a:cubicBezTo>
                    <a:pt x="1106" y="8050"/>
                    <a:pt x="1087" y="7967"/>
                    <a:pt x="1022" y="7957"/>
                  </a:cubicBezTo>
                  <a:cubicBezTo>
                    <a:pt x="975" y="7985"/>
                    <a:pt x="900" y="8013"/>
                    <a:pt x="910" y="8078"/>
                  </a:cubicBezTo>
                  <a:cubicBezTo>
                    <a:pt x="919" y="8143"/>
                    <a:pt x="966" y="8162"/>
                    <a:pt x="1003" y="8199"/>
                  </a:cubicBezTo>
                  <a:cubicBezTo>
                    <a:pt x="1282" y="8413"/>
                    <a:pt x="1664" y="8302"/>
                    <a:pt x="1934" y="8134"/>
                  </a:cubicBezTo>
                  <a:cubicBezTo>
                    <a:pt x="2045" y="8097"/>
                    <a:pt x="2110" y="7910"/>
                    <a:pt x="2241" y="7984"/>
                  </a:cubicBezTo>
                  <a:cubicBezTo>
                    <a:pt x="2482" y="8012"/>
                    <a:pt x="2724" y="7910"/>
                    <a:pt x="2901" y="7762"/>
                  </a:cubicBezTo>
                  <a:cubicBezTo>
                    <a:pt x="3115" y="7538"/>
                    <a:pt x="3300" y="7259"/>
                    <a:pt x="3244" y="6934"/>
                  </a:cubicBezTo>
                  <a:cubicBezTo>
                    <a:pt x="3254" y="6878"/>
                    <a:pt x="3254" y="6877"/>
                    <a:pt x="3254" y="6877"/>
                  </a:cubicBezTo>
                  <a:cubicBezTo>
                    <a:pt x="3198" y="6644"/>
                    <a:pt x="3160" y="6375"/>
                    <a:pt x="2928" y="6236"/>
                  </a:cubicBezTo>
                  <a:cubicBezTo>
                    <a:pt x="2974" y="6031"/>
                    <a:pt x="2900" y="5826"/>
                    <a:pt x="2825" y="5649"/>
                  </a:cubicBezTo>
                  <a:cubicBezTo>
                    <a:pt x="2723" y="5426"/>
                    <a:pt x="2491" y="5268"/>
                    <a:pt x="2249" y="5240"/>
                  </a:cubicBezTo>
                  <a:close/>
                  <a:moveTo>
                    <a:pt x="1590" y="5358"/>
                  </a:moveTo>
                  <a:cubicBezTo>
                    <a:pt x="1557" y="5370"/>
                    <a:pt x="1532" y="5411"/>
                    <a:pt x="1497" y="5432"/>
                  </a:cubicBezTo>
                  <a:cubicBezTo>
                    <a:pt x="1386" y="5554"/>
                    <a:pt x="1303" y="5676"/>
                    <a:pt x="1238" y="5816"/>
                  </a:cubicBezTo>
                  <a:cubicBezTo>
                    <a:pt x="1229" y="5946"/>
                    <a:pt x="1183" y="6086"/>
                    <a:pt x="1238" y="6217"/>
                  </a:cubicBezTo>
                  <a:cubicBezTo>
                    <a:pt x="1312" y="6440"/>
                    <a:pt x="1534" y="6654"/>
                    <a:pt x="1775" y="6664"/>
                  </a:cubicBezTo>
                  <a:cubicBezTo>
                    <a:pt x="1904" y="6654"/>
                    <a:pt x="2044" y="6579"/>
                    <a:pt x="2090" y="6440"/>
                  </a:cubicBezTo>
                  <a:cubicBezTo>
                    <a:pt x="2109" y="6374"/>
                    <a:pt x="2117" y="6273"/>
                    <a:pt x="2062" y="6217"/>
                  </a:cubicBezTo>
                  <a:cubicBezTo>
                    <a:pt x="2015" y="6179"/>
                    <a:pt x="1951" y="6170"/>
                    <a:pt x="1896" y="6188"/>
                  </a:cubicBezTo>
                  <a:cubicBezTo>
                    <a:pt x="1766" y="6216"/>
                    <a:pt x="1793" y="6355"/>
                    <a:pt x="1710" y="6421"/>
                  </a:cubicBezTo>
                  <a:cubicBezTo>
                    <a:pt x="1636" y="6430"/>
                    <a:pt x="1600" y="6357"/>
                    <a:pt x="1544" y="6319"/>
                  </a:cubicBezTo>
                  <a:cubicBezTo>
                    <a:pt x="1405" y="6161"/>
                    <a:pt x="1414" y="5900"/>
                    <a:pt x="1497" y="5723"/>
                  </a:cubicBezTo>
                  <a:cubicBezTo>
                    <a:pt x="1543" y="5657"/>
                    <a:pt x="1645" y="5610"/>
                    <a:pt x="1645" y="5535"/>
                  </a:cubicBezTo>
                  <a:cubicBezTo>
                    <a:pt x="1636" y="5470"/>
                    <a:pt x="1654" y="5423"/>
                    <a:pt x="1626" y="5358"/>
                  </a:cubicBezTo>
                  <a:cubicBezTo>
                    <a:pt x="1613" y="5354"/>
                    <a:pt x="1601" y="5354"/>
                    <a:pt x="1590" y="5358"/>
                  </a:cubicBezTo>
                  <a:close/>
                  <a:moveTo>
                    <a:pt x="6545" y="5432"/>
                  </a:moveTo>
                  <a:cubicBezTo>
                    <a:pt x="6452" y="5432"/>
                    <a:pt x="6340" y="5478"/>
                    <a:pt x="6247" y="5562"/>
                  </a:cubicBezTo>
                  <a:cubicBezTo>
                    <a:pt x="6127" y="5674"/>
                    <a:pt x="6071" y="5832"/>
                    <a:pt x="6071" y="6000"/>
                  </a:cubicBezTo>
                  <a:cubicBezTo>
                    <a:pt x="6071" y="6372"/>
                    <a:pt x="6341" y="6811"/>
                    <a:pt x="6657" y="6950"/>
                  </a:cubicBezTo>
                  <a:cubicBezTo>
                    <a:pt x="6713" y="6941"/>
                    <a:pt x="6768" y="6931"/>
                    <a:pt x="6815" y="6931"/>
                  </a:cubicBezTo>
                  <a:cubicBezTo>
                    <a:pt x="6908" y="6931"/>
                    <a:pt x="6999" y="6950"/>
                    <a:pt x="7083" y="6987"/>
                  </a:cubicBezTo>
                  <a:cubicBezTo>
                    <a:pt x="7074" y="6950"/>
                    <a:pt x="7073" y="6901"/>
                    <a:pt x="7073" y="6864"/>
                  </a:cubicBezTo>
                  <a:cubicBezTo>
                    <a:pt x="7073" y="6836"/>
                    <a:pt x="7074" y="6809"/>
                    <a:pt x="7083" y="6772"/>
                  </a:cubicBezTo>
                  <a:cubicBezTo>
                    <a:pt x="7074" y="6772"/>
                    <a:pt x="7073" y="6772"/>
                    <a:pt x="7073" y="6772"/>
                  </a:cubicBezTo>
                  <a:cubicBezTo>
                    <a:pt x="6980" y="6707"/>
                    <a:pt x="6907" y="6623"/>
                    <a:pt x="6842" y="6530"/>
                  </a:cubicBezTo>
                  <a:cubicBezTo>
                    <a:pt x="6823" y="6540"/>
                    <a:pt x="6796" y="6540"/>
                    <a:pt x="6777" y="6540"/>
                  </a:cubicBezTo>
                  <a:cubicBezTo>
                    <a:pt x="6544" y="6540"/>
                    <a:pt x="6396" y="6326"/>
                    <a:pt x="6396" y="6131"/>
                  </a:cubicBezTo>
                  <a:cubicBezTo>
                    <a:pt x="6386" y="5991"/>
                    <a:pt x="6490" y="5851"/>
                    <a:pt x="6676" y="5823"/>
                  </a:cubicBezTo>
                  <a:cubicBezTo>
                    <a:pt x="6713" y="5823"/>
                    <a:pt x="6741" y="5842"/>
                    <a:pt x="6750" y="5879"/>
                  </a:cubicBezTo>
                  <a:cubicBezTo>
                    <a:pt x="6759" y="5917"/>
                    <a:pt x="6732" y="5954"/>
                    <a:pt x="6695" y="5963"/>
                  </a:cubicBezTo>
                  <a:cubicBezTo>
                    <a:pt x="6564" y="5982"/>
                    <a:pt x="6536" y="6047"/>
                    <a:pt x="6526" y="6131"/>
                  </a:cubicBezTo>
                  <a:cubicBezTo>
                    <a:pt x="6526" y="6196"/>
                    <a:pt x="6554" y="6251"/>
                    <a:pt x="6591" y="6306"/>
                  </a:cubicBezTo>
                  <a:cubicBezTo>
                    <a:pt x="6610" y="6316"/>
                    <a:pt x="6628" y="6316"/>
                    <a:pt x="6646" y="6316"/>
                  </a:cubicBezTo>
                  <a:cubicBezTo>
                    <a:pt x="6702" y="6316"/>
                    <a:pt x="6759" y="6297"/>
                    <a:pt x="6796" y="6287"/>
                  </a:cubicBezTo>
                  <a:cubicBezTo>
                    <a:pt x="6935" y="6213"/>
                    <a:pt x="6982" y="6103"/>
                    <a:pt x="6982" y="5963"/>
                  </a:cubicBezTo>
                  <a:cubicBezTo>
                    <a:pt x="6982" y="5917"/>
                    <a:pt x="6982" y="5878"/>
                    <a:pt x="6972" y="5831"/>
                  </a:cubicBezTo>
                  <a:cubicBezTo>
                    <a:pt x="6916" y="5589"/>
                    <a:pt x="6740" y="5432"/>
                    <a:pt x="6545" y="5432"/>
                  </a:cubicBezTo>
                  <a:close/>
                  <a:moveTo>
                    <a:pt x="15012" y="5432"/>
                  </a:moveTo>
                  <a:cubicBezTo>
                    <a:pt x="14816" y="5432"/>
                    <a:pt x="14640" y="5589"/>
                    <a:pt x="14584" y="5831"/>
                  </a:cubicBezTo>
                  <a:cubicBezTo>
                    <a:pt x="14575" y="5878"/>
                    <a:pt x="14575" y="5917"/>
                    <a:pt x="14575" y="5963"/>
                  </a:cubicBezTo>
                  <a:cubicBezTo>
                    <a:pt x="14575" y="6103"/>
                    <a:pt x="14621" y="6213"/>
                    <a:pt x="14761" y="6287"/>
                  </a:cubicBezTo>
                  <a:cubicBezTo>
                    <a:pt x="14798" y="6297"/>
                    <a:pt x="14854" y="6316"/>
                    <a:pt x="14901" y="6316"/>
                  </a:cubicBezTo>
                  <a:cubicBezTo>
                    <a:pt x="14929" y="6316"/>
                    <a:pt x="14947" y="6316"/>
                    <a:pt x="14966" y="6306"/>
                  </a:cubicBezTo>
                  <a:cubicBezTo>
                    <a:pt x="15003" y="6251"/>
                    <a:pt x="15030" y="6196"/>
                    <a:pt x="15030" y="6131"/>
                  </a:cubicBezTo>
                  <a:cubicBezTo>
                    <a:pt x="15021" y="6047"/>
                    <a:pt x="14995" y="5982"/>
                    <a:pt x="14864" y="5963"/>
                  </a:cubicBezTo>
                  <a:cubicBezTo>
                    <a:pt x="14827" y="5954"/>
                    <a:pt x="14798" y="5917"/>
                    <a:pt x="14807" y="5879"/>
                  </a:cubicBezTo>
                  <a:cubicBezTo>
                    <a:pt x="14816" y="5842"/>
                    <a:pt x="14845" y="5823"/>
                    <a:pt x="14882" y="5823"/>
                  </a:cubicBezTo>
                  <a:cubicBezTo>
                    <a:pt x="15068" y="5851"/>
                    <a:pt x="15170" y="5991"/>
                    <a:pt x="15161" y="6131"/>
                  </a:cubicBezTo>
                  <a:cubicBezTo>
                    <a:pt x="15161" y="6326"/>
                    <a:pt x="15012" y="6540"/>
                    <a:pt x="14780" y="6540"/>
                  </a:cubicBezTo>
                  <a:cubicBezTo>
                    <a:pt x="14761" y="6540"/>
                    <a:pt x="14734" y="6540"/>
                    <a:pt x="14715" y="6530"/>
                  </a:cubicBezTo>
                  <a:cubicBezTo>
                    <a:pt x="14650" y="6623"/>
                    <a:pt x="14575" y="6707"/>
                    <a:pt x="14482" y="6772"/>
                  </a:cubicBezTo>
                  <a:cubicBezTo>
                    <a:pt x="14482" y="6772"/>
                    <a:pt x="14483" y="6772"/>
                    <a:pt x="14474" y="6772"/>
                  </a:cubicBezTo>
                  <a:cubicBezTo>
                    <a:pt x="14483" y="6809"/>
                    <a:pt x="14482" y="6836"/>
                    <a:pt x="14482" y="6864"/>
                  </a:cubicBezTo>
                  <a:cubicBezTo>
                    <a:pt x="14482" y="6901"/>
                    <a:pt x="14474" y="6950"/>
                    <a:pt x="14474" y="6987"/>
                  </a:cubicBezTo>
                  <a:cubicBezTo>
                    <a:pt x="14558" y="6950"/>
                    <a:pt x="14649" y="6931"/>
                    <a:pt x="14742" y="6931"/>
                  </a:cubicBezTo>
                  <a:cubicBezTo>
                    <a:pt x="14789" y="6931"/>
                    <a:pt x="14845" y="6941"/>
                    <a:pt x="14901" y="6950"/>
                  </a:cubicBezTo>
                  <a:cubicBezTo>
                    <a:pt x="15208" y="6811"/>
                    <a:pt x="15486" y="6372"/>
                    <a:pt x="15486" y="6000"/>
                  </a:cubicBezTo>
                  <a:cubicBezTo>
                    <a:pt x="15486" y="5832"/>
                    <a:pt x="15431" y="5674"/>
                    <a:pt x="15310" y="5562"/>
                  </a:cubicBezTo>
                  <a:cubicBezTo>
                    <a:pt x="15208" y="5478"/>
                    <a:pt x="15105" y="5432"/>
                    <a:pt x="15012" y="5432"/>
                  </a:cubicBezTo>
                  <a:close/>
                  <a:moveTo>
                    <a:pt x="10792" y="5468"/>
                  </a:moveTo>
                  <a:cubicBezTo>
                    <a:pt x="10671" y="5468"/>
                    <a:pt x="10551" y="5505"/>
                    <a:pt x="10458" y="5570"/>
                  </a:cubicBezTo>
                  <a:cubicBezTo>
                    <a:pt x="10532" y="5523"/>
                    <a:pt x="10625" y="5495"/>
                    <a:pt x="10718" y="5486"/>
                  </a:cubicBezTo>
                  <a:cubicBezTo>
                    <a:pt x="10839" y="5486"/>
                    <a:pt x="10840" y="5486"/>
                    <a:pt x="10840" y="5486"/>
                  </a:cubicBezTo>
                  <a:cubicBezTo>
                    <a:pt x="11026" y="5504"/>
                    <a:pt x="11173" y="5607"/>
                    <a:pt x="11285" y="5749"/>
                  </a:cubicBezTo>
                  <a:cubicBezTo>
                    <a:pt x="11183" y="5579"/>
                    <a:pt x="10996" y="5468"/>
                    <a:pt x="10792" y="5468"/>
                  </a:cubicBezTo>
                  <a:close/>
                  <a:moveTo>
                    <a:pt x="11285" y="5749"/>
                  </a:moveTo>
                  <a:cubicBezTo>
                    <a:pt x="11331" y="5832"/>
                    <a:pt x="11367" y="5934"/>
                    <a:pt x="11367" y="6046"/>
                  </a:cubicBezTo>
                  <a:cubicBezTo>
                    <a:pt x="11367" y="6362"/>
                    <a:pt x="11108" y="6622"/>
                    <a:pt x="10792" y="6622"/>
                  </a:cubicBezTo>
                  <a:cubicBezTo>
                    <a:pt x="10476" y="6622"/>
                    <a:pt x="10216" y="6362"/>
                    <a:pt x="10216" y="6046"/>
                  </a:cubicBezTo>
                  <a:cubicBezTo>
                    <a:pt x="10216" y="5850"/>
                    <a:pt x="10309" y="5682"/>
                    <a:pt x="10458" y="5570"/>
                  </a:cubicBezTo>
                  <a:cubicBezTo>
                    <a:pt x="10253" y="5701"/>
                    <a:pt x="10134" y="5935"/>
                    <a:pt x="10134" y="6186"/>
                  </a:cubicBezTo>
                  <a:cubicBezTo>
                    <a:pt x="10134" y="6214"/>
                    <a:pt x="10134" y="6232"/>
                    <a:pt x="10134" y="6260"/>
                  </a:cubicBezTo>
                  <a:cubicBezTo>
                    <a:pt x="10162" y="6614"/>
                    <a:pt x="10421" y="6921"/>
                    <a:pt x="10514" y="7303"/>
                  </a:cubicBezTo>
                  <a:cubicBezTo>
                    <a:pt x="10588" y="7284"/>
                    <a:pt x="10662" y="7266"/>
                    <a:pt x="10746" y="7257"/>
                  </a:cubicBezTo>
                  <a:cubicBezTo>
                    <a:pt x="10755" y="7257"/>
                    <a:pt x="10755" y="7257"/>
                    <a:pt x="10755" y="7257"/>
                  </a:cubicBezTo>
                  <a:cubicBezTo>
                    <a:pt x="10802" y="7257"/>
                    <a:pt x="10801" y="7257"/>
                    <a:pt x="10801" y="7257"/>
                  </a:cubicBezTo>
                  <a:cubicBezTo>
                    <a:pt x="10894" y="7266"/>
                    <a:pt x="10968" y="7284"/>
                    <a:pt x="11043" y="7303"/>
                  </a:cubicBezTo>
                  <a:cubicBezTo>
                    <a:pt x="11126" y="6921"/>
                    <a:pt x="11397" y="6614"/>
                    <a:pt x="11425" y="6260"/>
                  </a:cubicBezTo>
                  <a:cubicBezTo>
                    <a:pt x="11425" y="6232"/>
                    <a:pt x="11425" y="6214"/>
                    <a:pt x="11425" y="6186"/>
                  </a:cubicBezTo>
                  <a:cubicBezTo>
                    <a:pt x="11425" y="6028"/>
                    <a:pt x="11368" y="5870"/>
                    <a:pt x="11285" y="5749"/>
                  </a:cubicBezTo>
                  <a:close/>
                  <a:moveTo>
                    <a:pt x="17642" y="5501"/>
                  </a:moveTo>
                  <a:cubicBezTo>
                    <a:pt x="17604" y="5538"/>
                    <a:pt x="17587" y="5603"/>
                    <a:pt x="17550" y="5649"/>
                  </a:cubicBezTo>
                  <a:cubicBezTo>
                    <a:pt x="17568" y="5752"/>
                    <a:pt x="17549" y="5873"/>
                    <a:pt x="17586" y="5966"/>
                  </a:cubicBezTo>
                  <a:cubicBezTo>
                    <a:pt x="17568" y="5993"/>
                    <a:pt x="17540" y="6021"/>
                    <a:pt x="17503" y="6021"/>
                  </a:cubicBezTo>
                  <a:cubicBezTo>
                    <a:pt x="17475" y="6002"/>
                    <a:pt x="17475" y="5975"/>
                    <a:pt x="17466" y="5947"/>
                  </a:cubicBezTo>
                  <a:cubicBezTo>
                    <a:pt x="17466" y="5919"/>
                    <a:pt x="17429" y="5882"/>
                    <a:pt x="17383" y="5882"/>
                  </a:cubicBezTo>
                  <a:cubicBezTo>
                    <a:pt x="17364" y="5900"/>
                    <a:pt x="17318" y="5900"/>
                    <a:pt x="17318" y="5937"/>
                  </a:cubicBezTo>
                  <a:cubicBezTo>
                    <a:pt x="17299" y="6021"/>
                    <a:pt x="17336" y="6104"/>
                    <a:pt x="17410" y="6151"/>
                  </a:cubicBezTo>
                  <a:cubicBezTo>
                    <a:pt x="17493" y="6169"/>
                    <a:pt x="17624" y="6207"/>
                    <a:pt x="17679" y="6105"/>
                  </a:cubicBezTo>
                  <a:cubicBezTo>
                    <a:pt x="17744" y="6105"/>
                    <a:pt x="17772" y="6161"/>
                    <a:pt x="17809" y="6188"/>
                  </a:cubicBezTo>
                  <a:cubicBezTo>
                    <a:pt x="17948" y="6328"/>
                    <a:pt x="18189" y="6206"/>
                    <a:pt x="18282" y="6392"/>
                  </a:cubicBezTo>
                  <a:cubicBezTo>
                    <a:pt x="18300" y="6448"/>
                    <a:pt x="18310" y="6514"/>
                    <a:pt x="18264" y="6552"/>
                  </a:cubicBezTo>
                  <a:cubicBezTo>
                    <a:pt x="18227" y="6607"/>
                    <a:pt x="18171" y="6672"/>
                    <a:pt x="18097" y="6672"/>
                  </a:cubicBezTo>
                  <a:cubicBezTo>
                    <a:pt x="18004" y="6653"/>
                    <a:pt x="18041" y="6533"/>
                    <a:pt x="17995" y="6458"/>
                  </a:cubicBezTo>
                  <a:cubicBezTo>
                    <a:pt x="17948" y="6440"/>
                    <a:pt x="17883" y="6467"/>
                    <a:pt x="17837" y="6476"/>
                  </a:cubicBezTo>
                  <a:cubicBezTo>
                    <a:pt x="17846" y="6597"/>
                    <a:pt x="17846" y="6598"/>
                    <a:pt x="17846" y="6598"/>
                  </a:cubicBezTo>
                  <a:cubicBezTo>
                    <a:pt x="17856" y="6681"/>
                    <a:pt x="17949" y="6737"/>
                    <a:pt x="18023" y="6756"/>
                  </a:cubicBezTo>
                  <a:cubicBezTo>
                    <a:pt x="18264" y="6821"/>
                    <a:pt x="18105" y="7091"/>
                    <a:pt x="18198" y="7249"/>
                  </a:cubicBezTo>
                  <a:cubicBezTo>
                    <a:pt x="18207" y="7258"/>
                    <a:pt x="18227" y="7267"/>
                    <a:pt x="18245" y="7249"/>
                  </a:cubicBezTo>
                  <a:cubicBezTo>
                    <a:pt x="18264" y="7128"/>
                    <a:pt x="18394" y="7025"/>
                    <a:pt x="18348" y="6876"/>
                  </a:cubicBezTo>
                  <a:cubicBezTo>
                    <a:pt x="18246" y="6709"/>
                    <a:pt x="18477" y="6635"/>
                    <a:pt x="18458" y="6468"/>
                  </a:cubicBezTo>
                  <a:cubicBezTo>
                    <a:pt x="18458" y="6347"/>
                    <a:pt x="18393" y="6234"/>
                    <a:pt x="18310" y="6160"/>
                  </a:cubicBezTo>
                  <a:cubicBezTo>
                    <a:pt x="18366" y="6049"/>
                    <a:pt x="18376" y="5938"/>
                    <a:pt x="18357" y="5817"/>
                  </a:cubicBezTo>
                  <a:cubicBezTo>
                    <a:pt x="18320" y="5724"/>
                    <a:pt x="18199" y="5695"/>
                    <a:pt x="18116" y="5667"/>
                  </a:cubicBezTo>
                  <a:cubicBezTo>
                    <a:pt x="18060" y="5704"/>
                    <a:pt x="17986" y="5760"/>
                    <a:pt x="18023" y="5835"/>
                  </a:cubicBezTo>
                  <a:cubicBezTo>
                    <a:pt x="18023" y="5946"/>
                    <a:pt x="18152" y="5881"/>
                    <a:pt x="18208" y="5909"/>
                  </a:cubicBezTo>
                  <a:cubicBezTo>
                    <a:pt x="18235" y="5983"/>
                    <a:pt x="18161" y="6030"/>
                    <a:pt x="18124" y="6086"/>
                  </a:cubicBezTo>
                  <a:cubicBezTo>
                    <a:pt x="18068" y="6132"/>
                    <a:pt x="17976" y="6123"/>
                    <a:pt x="17911" y="6095"/>
                  </a:cubicBezTo>
                  <a:cubicBezTo>
                    <a:pt x="17753" y="5993"/>
                    <a:pt x="17707" y="5825"/>
                    <a:pt x="17698" y="5667"/>
                  </a:cubicBezTo>
                  <a:cubicBezTo>
                    <a:pt x="17735" y="5630"/>
                    <a:pt x="17735" y="5574"/>
                    <a:pt x="17744" y="5528"/>
                  </a:cubicBezTo>
                  <a:cubicBezTo>
                    <a:pt x="17716" y="5500"/>
                    <a:pt x="17679" y="5501"/>
                    <a:pt x="17642" y="5501"/>
                  </a:cubicBezTo>
                  <a:close/>
                  <a:moveTo>
                    <a:pt x="2268" y="5556"/>
                  </a:moveTo>
                  <a:cubicBezTo>
                    <a:pt x="2268" y="5575"/>
                    <a:pt x="2268" y="5575"/>
                    <a:pt x="2268" y="5575"/>
                  </a:cubicBezTo>
                  <a:cubicBezTo>
                    <a:pt x="2268" y="5622"/>
                    <a:pt x="2323" y="5612"/>
                    <a:pt x="2351" y="5640"/>
                  </a:cubicBezTo>
                  <a:cubicBezTo>
                    <a:pt x="2555" y="5715"/>
                    <a:pt x="2601" y="5939"/>
                    <a:pt x="2620" y="6144"/>
                  </a:cubicBezTo>
                  <a:cubicBezTo>
                    <a:pt x="2545" y="6358"/>
                    <a:pt x="2545" y="6357"/>
                    <a:pt x="2545" y="6357"/>
                  </a:cubicBezTo>
                  <a:cubicBezTo>
                    <a:pt x="2787" y="6553"/>
                    <a:pt x="2917" y="6869"/>
                    <a:pt x="2843" y="7177"/>
                  </a:cubicBezTo>
                  <a:cubicBezTo>
                    <a:pt x="2787" y="7372"/>
                    <a:pt x="2611" y="7549"/>
                    <a:pt x="2416" y="7605"/>
                  </a:cubicBezTo>
                  <a:cubicBezTo>
                    <a:pt x="2249" y="7689"/>
                    <a:pt x="2017" y="7587"/>
                    <a:pt x="1905" y="7745"/>
                  </a:cubicBezTo>
                  <a:cubicBezTo>
                    <a:pt x="1785" y="7903"/>
                    <a:pt x="1590" y="7959"/>
                    <a:pt x="1386" y="7968"/>
                  </a:cubicBezTo>
                  <a:cubicBezTo>
                    <a:pt x="1331" y="7949"/>
                    <a:pt x="1238" y="7866"/>
                    <a:pt x="1183" y="7931"/>
                  </a:cubicBezTo>
                  <a:cubicBezTo>
                    <a:pt x="1192" y="7969"/>
                    <a:pt x="1238" y="7968"/>
                    <a:pt x="1257" y="7987"/>
                  </a:cubicBezTo>
                  <a:cubicBezTo>
                    <a:pt x="1554" y="8126"/>
                    <a:pt x="1822" y="7922"/>
                    <a:pt x="2017" y="7726"/>
                  </a:cubicBezTo>
                  <a:cubicBezTo>
                    <a:pt x="2258" y="7754"/>
                    <a:pt x="2258" y="7755"/>
                    <a:pt x="2258" y="7755"/>
                  </a:cubicBezTo>
                  <a:cubicBezTo>
                    <a:pt x="2537" y="7699"/>
                    <a:pt x="2870" y="7550"/>
                    <a:pt x="2944" y="7233"/>
                  </a:cubicBezTo>
                  <a:cubicBezTo>
                    <a:pt x="3019" y="6898"/>
                    <a:pt x="2898" y="6572"/>
                    <a:pt x="2648" y="6339"/>
                  </a:cubicBezTo>
                  <a:cubicBezTo>
                    <a:pt x="2676" y="6200"/>
                    <a:pt x="2731" y="6041"/>
                    <a:pt x="2648" y="5892"/>
                  </a:cubicBezTo>
                  <a:cubicBezTo>
                    <a:pt x="2583" y="5725"/>
                    <a:pt x="2453" y="5575"/>
                    <a:pt x="2268" y="5556"/>
                  </a:cubicBezTo>
                  <a:close/>
                  <a:moveTo>
                    <a:pt x="18915" y="5566"/>
                  </a:moveTo>
                  <a:cubicBezTo>
                    <a:pt x="18887" y="5593"/>
                    <a:pt x="18869" y="5630"/>
                    <a:pt x="18859" y="5667"/>
                  </a:cubicBezTo>
                  <a:cubicBezTo>
                    <a:pt x="18859" y="5796"/>
                    <a:pt x="18832" y="5926"/>
                    <a:pt x="18943" y="6000"/>
                  </a:cubicBezTo>
                  <a:cubicBezTo>
                    <a:pt x="19035" y="5944"/>
                    <a:pt x="18924" y="5880"/>
                    <a:pt x="18934" y="5797"/>
                  </a:cubicBezTo>
                  <a:cubicBezTo>
                    <a:pt x="18915" y="5723"/>
                    <a:pt x="19044" y="5612"/>
                    <a:pt x="18915" y="5566"/>
                  </a:cubicBezTo>
                  <a:close/>
                  <a:moveTo>
                    <a:pt x="8245" y="5570"/>
                  </a:moveTo>
                  <a:cubicBezTo>
                    <a:pt x="8199" y="5589"/>
                    <a:pt x="8160" y="5608"/>
                    <a:pt x="8114" y="5608"/>
                  </a:cubicBezTo>
                  <a:cubicBezTo>
                    <a:pt x="8114" y="5618"/>
                    <a:pt x="8114" y="5618"/>
                    <a:pt x="8114" y="5618"/>
                  </a:cubicBezTo>
                  <a:cubicBezTo>
                    <a:pt x="8132" y="5860"/>
                    <a:pt x="8347" y="6122"/>
                    <a:pt x="8506" y="6318"/>
                  </a:cubicBezTo>
                  <a:cubicBezTo>
                    <a:pt x="8524" y="6262"/>
                    <a:pt x="8542" y="6215"/>
                    <a:pt x="8561" y="6168"/>
                  </a:cubicBezTo>
                  <a:cubicBezTo>
                    <a:pt x="8412" y="5982"/>
                    <a:pt x="8311" y="5794"/>
                    <a:pt x="8245" y="5570"/>
                  </a:cubicBezTo>
                  <a:close/>
                  <a:moveTo>
                    <a:pt x="13314" y="5570"/>
                  </a:moveTo>
                  <a:cubicBezTo>
                    <a:pt x="13249" y="5794"/>
                    <a:pt x="13144" y="5982"/>
                    <a:pt x="12986" y="6168"/>
                  </a:cubicBezTo>
                  <a:cubicBezTo>
                    <a:pt x="13014" y="6215"/>
                    <a:pt x="13035" y="6262"/>
                    <a:pt x="13044" y="6318"/>
                  </a:cubicBezTo>
                  <a:cubicBezTo>
                    <a:pt x="13211" y="6122"/>
                    <a:pt x="13423" y="5860"/>
                    <a:pt x="13442" y="5618"/>
                  </a:cubicBezTo>
                  <a:cubicBezTo>
                    <a:pt x="13442" y="5618"/>
                    <a:pt x="13442" y="5618"/>
                    <a:pt x="13442" y="5608"/>
                  </a:cubicBezTo>
                  <a:cubicBezTo>
                    <a:pt x="13395" y="5608"/>
                    <a:pt x="13360" y="5589"/>
                    <a:pt x="13314" y="5570"/>
                  </a:cubicBezTo>
                  <a:close/>
                  <a:moveTo>
                    <a:pt x="19548" y="5648"/>
                  </a:moveTo>
                  <a:cubicBezTo>
                    <a:pt x="19362" y="5695"/>
                    <a:pt x="19194" y="5807"/>
                    <a:pt x="19064" y="5947"/>
                  </a:cubicBezTo>
                  <a:cubicBezTo>
                    <a:pt x="19008" y="6068"/>
                    <a:pt x="18961" y="6189"/>
                    <a:pt x="18934" y="6310"/>
                  </a:cubicBezTo>
                  <a:cubicBezTo>
                    <a:pt x="18924" y="6394"/>
                    <a:pt x="18933" y="6487"/>
                    <a:pt x="18915" y="6570"/>
                  </a:cubicBezTo>
                  <a:cubicBezTo>
                    <a:pt x="18719" y="6729"/>
                    <a:pt x="18580" y="6952"/>
                    <a:pt x="18524" y="7194"/>
                  </a:cubicBezTo>
                  <a:cubicBezTo>
                    <a:pt x="18524" y="7353"/>
                    <a:pt x="18543" y="7483"/>
                    <a:pt x="18571" y="7632"/>
                  </a:cubicBezTo>
                  <a:cubicBezTo>
                    <a:pt x="18646" y="8005"/>
                    <a:pt x="19027" y="8322"/>
                    <a:pt x="19381" y="8405"/>
                  </a:cubicBezTo>
                  <a:cubicBezTo>
                    <a:pt x="19427" y="8405"/>
                    <a:pt x="19511" y="8368"/>
                    <a:pt x="19548" y="8424"/>
                  </a:cubicBezTo>
                  <a:cubicBezTo>
                    <a:pt x="19613" y="8545"/>
                    <a:pt x="19742" y="8629"/>
                    <a:pt x="19863" y="8676"/>
                  </a:cubicBezTo>
                  <a:cubicBezTo>
                    <a:pt x="19984" y="8694"/>
                    <a:pt x="20097" y="8769"/>
                    <a:pt x="20236" y="8759"/>
                  </a:cubicBezTo>
                  <a:cubicBezTo>
                    <a:pt x="20394" y="8750"/>
                    <a:pt x="20607" y="8760"/>
                    <a:pt x="20737" y="8611"/>
                  </a:cubicBezTo>
                  <a:cubicBezTo>
                    <a:pt x="20691" y="8536"/>
                    <a:pt x="20692" y="8536"/>
                    <a:pt x="20692" y="8536"/>
                  </a:cubicBezTo>
                  <a:cubicBezTo>
                    <a:pt x="20645" y="8425"/>
                    <a:pt x="20543" y="8527"/>
                    <a:pt x="20477" y="8536"/>
                  </a:cubicBezTo>
                  <a:cubicBezTo>
                    <a:pt x="20133" y="8630"/>
                    <a:pt x="19798" y="8470"/>
                    <a:pt x="19575" y="8200"/>
                  </a:cubicBezTo>
                  <a:cubicBezTo>
                    <a:pt x="19445" y="8182"/>
                    <a:pt x="19296" y="8182"/>
                    <a:pt x="19194" y="8080"/>
                  </a:cubicBezTo>
                  <a:cubicBezTo>
                    <a:pt x="18896" y="7950"/>
                    <a:pt x="18748" y="7633"/>
                    <a:pt x="18748" y="7316"/>
                  </a:cubicBezTo>
                  <a:cubicBezTo>
                    <a:pt x="18785" y="7064"/>
                    <a:pt x="18887" y="6775"/>
                    <a:pt x="19148" y="6654"/>
                  </a:cubicBezTo>
                  <a:cubicBezTo>
                    <a:pt x="19129" y="6589"/>
                    <a:pt x="19110" y="6542"/>
                    <a:pt x="19129" y="6458"/>
                  </a:cubicBezTo>
                  <a:cubicBezTo>
                    <a:pt x="19110" y="6309"/>
                    <a:pt x="19204" y="6207"/>
                    <a:pt x="19241" y="6076"/>
                  </a:cubicBezTo>
                  <a:cubicBezTo>
                    <a:pt x="19343" y="5965"/>
                    <a:pt x="19492" y="5909"/>
                    <a:pt x="19613" y="5844"/>
                  </a:cubicBezTo>
                  <a:cubicBezTo>
                    <a:pt x="19613" y="5797"/>
                    <a:pt x="19650" y="5760"/>
                    <a:pt x="19641" y="5713"/>
                  </a:cubicBezTo>
                  <a:cubicBezTo>
                    <a:pt x="19641" y="5667"/>
                    <a:pt x="19585" y="5658"/>
                    <a:pt x="19548" y="5648"/>
                  </a:cubicBezTo>
                  <a:close/>
                  <a:moveTo>
                    <a:pt x="1675" y="5665"/>
                  </a:moveTo>
                  <a:cubicBezTo>
                    <a:pt x="1610" y="5683"/>
                    <a:pt x="1582" y="5749"/>
                    <a:pt x="1555" y="5805"/>
                  </a:cubicBezTo>
                  <a:cubicBezTo>
                    <a:pt x="1499" y="5954"/>
                    <a:pt x="1508" y="6130"/>
                    <a:pt x="1610" y="6270"/>
                  </a:cubicBezTo>
                  <a:cubicBezTo>
                    <a:pt x="1647" y="6270"/>
                    <a:pt x="1665" y="6316"/>
                    <a:pt x="1702" y="6279"/>
                  </a:cubicBezTo>
                  <a:cubicBezTo>
                    <a:pt x="1702" y="6223"/>
                    <a:pt x="1656" y="6204"/>
                    <a:pt x="1646" y="6158"/>
                  </a:cubicBezTo>
                  <a:cubicBezTo>
                    <a:pt x="1545" y="6028"/>
                    <a:pt x="1637" y="5842"/>
                    <a:pt x="1702" y="5721"/>
                  </a:cubicBezTo>
                  <a:cubicBezTo>
                    <a:pt x="1674" y="5666"/>
                    <a:pt x="1675" y="5665"/>
                    <a:pt x="1675" y="5665"/>
                  </a:cubicBezTo>
                  <a:close/>
                  <a:moveTo>
                    <a:pt x="20179" y="5760"/>
                  </a:moveTo>
                  <a:cubicBezTo>
                    <a:pt x="20132" y="6021"/>
                    <a:pt x="20133" y="6021"/>
                    <a:pt x="20133" y="6021"/>
                  </a:cubicBezTo>
                  <a:cubicBezTo>
                    <a:pt x="20309" y="6188"/>
                    <a:pt x="20392" y="6439"/>
                    <a:pt x="20300" y="6662"/>
                  </a:cubicBezTo>
                  <a:cubicBezTo>
                    <a:pt x="20253" y="6746"/>
                    <a:pt x="20179" y="6858"/>
                    <a:pt x="20068" y="6839"/>
                  </a:cubicBezTo>
                  <a:cubicBezTo>
                    <a:pt x="20031" y="6849"/>
                    <a:pt x="19994" y="6839"/>
                    <a:pt x="19984" y="6802"/>
                  </a:cubicBezTo>
                  <a:cubicBezTo>
                    <a:pt x="20012" y="6718"/>
                    <a:pt x="20031" y="6597"/>
                    <a:pt x="19948" y="6541"/>
                  </a:cubicBezTo>
                  <a:cubicBezTo>
                    <a:pt x="19883" y="6522"/>
                    <a:pt x="19809" y="6504"/>
                    <a:pt x="19754" y="6550"/>
                  </a:cubicBezTo>
                  <a:cubicBezTo>
                    <a:pt x="19661" y="6588"/>
                    <a:pt x="19660" y="6672"/>
                    <a:pt x="19642" y="6746"/>
                  </a:cubicBezTo>
                  <a:cubicBezTo>
                    <a:pt x="19651" y="6867"/>
                    <a:pt x="19716" y="6960"/>
                    <a:pt x="19800" y="7034"/>
                  </a:cubicBezTo>
                  <a:cubicBezTo>
                    <a:pt x="19901" y="7080"/>
                    <a:pt x="20003" y="7072"/>
                    <a:pt x="20133" y="7062"/>
                  </a:cubicBezTo>
                  <a:cubicBezTo>
                    <a:pt x="20364" y="6969"/>
                    <a:pt x="20540" y="6755"/>
                    <a:pt x="20559" y="6486"/>
                  </a:cubicBezTo>
                  <a:cubicBezTo>
                    <a:pt x="20586" y="6272"/>
                    <a:pt x="20447" y="6132"/>
                    <a:pt x="20382" y="5947"/>
                  </a:cubicBezTo>
                  <a:cubicBezTo>
                    <a:pt x="20327" y="5882"/>
                    <a:pt x="20262" y="5788"/>
                    <a:pt x="20179" y="5760"/>
                  </a:cubicBezTo>
                  <a:close/>
                  <a:moveTo>
                    <a:pt x="7306" y="5857"/>
                  </a:moveTo>
                  <a:cubicBezTo>
                    <a:pt x="7297" y="6082"/>
                    <a:pt x="7212" y="6306"/>
                    <a:pt x="7044" y="6437"/>
                  </a:cubicBezTo>
                  <a:cubicBezTo>
                    <a:pt x="7063" y="6484"/>
                    <a:pt x="7093" y="6532"/>
                    <a:pt x="7130" y="6569"/>
                  </a:cubicBezTo>
                  <a:cubicBezTo>
                    <a:pt x="7139" y="6560"/>
                    <a:pt x="7138" y="6550"/>
                    <a:pt x="7138" y="6541"/>
                  </a:cubicBezTo>
                  <a:cubicBezTo>
                    <a:pt x="7222" y="6363"/>
                    <a:pt x="7390" y="6222"/>
                    <a:pt x="7577" y="6147"/>
                  </a:cubicBezTo>
                  <a:cubicBezTo>
                    <a:pt x="7568" y="6147"/>
                    <a:pt x="7550" y="6139"/>
                    <a:pt x="7541" y="6129"/>
                  </a:cubicBezTo>
                  <a:cubicBezTo>
                    <a:pt x="7456" y="6055"/>
                    <a:pt x="7372" y="5960"/>
                    <a:pt x="7306" y="5857"/>
                  </a:cubicBezTo>
                  <a:close/>
                  <a:moveTo>
                    <a:pt x="14248" y="5857"/>
                  </a:moveTo>
                  <a:cubicBezTo>
                    <a:pt x="14174" y="5960"/>
                    <a:pt x="14100" y="6055"/>
                    <a:pt x="14016" y="6129"/>
                  </a:cubicBezTo>
                  <a:cubicBezTo>
                    <a:pt x="14007" y="6139"/>
                    <a:pt x="13988" y="6147"/>
                    <a:pt x="13978" y="6147"/>
                  </a:cubicBezTo>
                  <a:cubicBezTo>
                    <a:pt x="14164" y="6222"/>
                    <a:pt x="14323" y="6363"/>
                    <a:pt x="14407" y="6541"/>
                  </a:cubicBezTo>
                  <a:cubicBezTo>
                    <a:pt x="14416" y="6550"/>
                    <a:pt x="14416" y="6560"/>
                    <a:pt x="14416" y="6569"/>
                  </a:cubicBezTo>
                  <a:cubicBezTo>
                    <a:pt x="14453" y="6532"/>
                    <a:pt x="14489" y="6484"/>
                    <a:pt x="14499" y="6437"/>
                  </a:cubicBezTo>
                  <a:cubicBezTo>
                    <a:pt x="14341" y="6306"/>
                    <a:pt x="14257" y="6082"/>
                    <a:pt x="14248" y="5857"/>
                  </a:cubicBezTo>
                  <a:close/>
                  <a:moveTo>
                    <a:pt x="9472" y="5954"/>
                  </a:moveTo>
                  <a:cubicBezTo>
                    <a:pt x="9323" y="5954"/>
                    <a:pt x="9157" y="6038"/>
                    <a:pt x="9055" y="6140"/>
                  </a:cubicBezTo>
                  <a:cubicBezTo>
                    <a:pt x="8925" y="6271"/>
                    <a:pt x="8868" y="6429"/>
                    <a:pt x="8868" y="6587"/>
                  </a:cubicBezTo>
                  <a:cubicBezTo>
                    <a:pt x="8868" y="6801"/>
                    <a:pt x="8980" y="7024"/>
                    <a:pt x="9128" y="7201"/>
                  </a:cubicBezTo>
                  <a:cubicBezTo>
                    <a:pt x="9230" y="7332"/>
                    <a:pt x="9370" y="7435"/>
                    <a:pt x="9481" y="7556"/>
                  </a:cubicBezTo>
                  <a:cubicBezTo>
                    <a:pt x="9518" y="7575"/>
                    <a:pt x="9555" y="7603"/>
                    <a:pt x="9592" y="7621"/>
                  </a:cubicBezTo>
                  <a:cubicBezTo>
                    <a:pt x="9592" y="7631"/>
                    <a:pt x="9592" y="7630"/>
                    <a:pt x="9592" y="7630"/>
                  </a:cubicBezTo>
                  <a:cubicBezTo>
                    <a:pt x="9638" y="7620"/>
                    <a:pt x="9685" y="7621"/>
                    <a:pt x="9722" y="7621"/>
                  </a:cubicBezTo>
                  <a:cubicBezTo>
                    <a:pt x="9834" y="7621"/>
                    <a:pt x="9945" y="7639"/>
                    <a:pt x="10047" y="7667"/>
                  </a:cubicBezTo>
                  <a:cubicBezTo>
                    <a:pt x="10010" y="7555"/>
                    <a:pt x="9981" y="7454"/>
                    <a:pt x="9916" y="7351"/>
                  </a:cubicBezTo>
                  <a:cubicBezTo>
                    <a:pt x="9796" y="7165"/>
                    <a:pt x="9564" y="6978"/>
                    <a:pt x="9555" y="6717"/>
                  </a:cubicBezTo>
                  <a:cubicBezTo>
                    <a:pt x="9555" y="6707"/>
                    <a:pt x="9555" y="6699"/>
                    <a:pt x="9555" y="6690"/>
                  </a:cubicBezTo>
                  <a:cubicBezTo>
                    <a:pt x="9564" y="6680"/>
                    <a:pt x="9564" y="6680"/>
                    <a:pt x="9573" y="6671"/>
                  </a:cubicBezTo>
                  <a:cubicBezTo>
                    <a:pt x="9461" y="6624"/>
                    <a:pt x="9388" y="6503"/>
                    <a:pt x="9388" y="6382"/>
                  </a:cubicBezTo>
                  <a:cubicBezTo>
                    <a:pt x="9388" y="6307"/>
                    <a:pt x="9424" y="6233"/>
                    <a:pt x="9499" y="6186"/>
                  </a:cubicBezTo>
                  <a:cubicBezTo>
                    <a:pt x="9526" y="6167"/>
                    <a:pt x="9573" y="6186"/>
                    <a:pt x="9582" y="6214"/>
                  </a:cubicBezTo>
                  <a:cubicBezTo>
                    <a:pt x="9601" y="6242"/>
                    <a:pt x="9591" y="6288"/>
                    <a:pt x="9563" y="6306"/>
                  </a:cubicBezTo>
                  <a:cubicBezTo>
                    <a:pt x="9545" y="6316"/>
                    <a:pt x="9546" y="6325"/>
                    <a:pt x="9536" y="6335"/>
                  </a:cubicBezTo>
                  <a:cubicBezTo>
                    <a:pt x="9555" y="6363"/>
                    <a:pt x="9591" y="6391"/>
                    <a:pt x="9628" y="6391"/>
                  </a:cubicBezTo>
                  <a:cubicBezTo>
                    <a:pt x="9637" y="6391"/>
                    <a:pt x="9638" y="6391"/>
                    <a:pt x="9638" y="6382"/>
                  </a:cubicBezTo>
                  <a:cubicBezTo>
                    <a:pt x="9721" y="6372"/>
                    <a:pt x="9749" y="6316"/>
                    <a:pt x="9759" y="6232"/>
                  </a:cubicBezTo>
                  <a:cubicBezTo>
                    <a:pt x="9759" y="6185"/>
                    <a:pt x="9741" y="6138"/>
                    <a:pt x="9722" y="6101"/>
                  </a:cubicBezTo>
                  <a:cubicBezTo>
                    <a:pt x="9667" y="5989"/>
                    <a:pt x="9574" y="5954"/>
                    <a:pt x="9472" y="5954"/>
                  </a:cubicBezTo>
                  <a:close/>
                  <a:moveTo>
                    <a:pt x="12083" y="5954"/>
                  </a:moveTo>
                  <a:cubicBezTo>
                    <a:pt x="11980" y="5954"/>
                    <a:pt x="11888" y="5989"/>
                    <a:pt x="11832" y="6101"/>
                  </a:cubicBezTo>
                  <a:cubicBezTo>
                    <a:pt x="11813" y="6138"/>
                    <a:pt x="11796" y="6185"/>
                    <a:pt x="11796" y="6232"/>
                  </a:cubicBezTo>
                  <a:cubicBezTo>
                    <a:pt x="11796" y="6316"/>
                    <a:pt x="11822" y="6372"/>
                    <a:pt x="11906" y="6382"/>
                  </a:cubicBezTo>
                  <a:cubicBezTo>
                    <a:pt x="11916" y="6391"/>
                    <a:pt x="11917" y="6391"/>
                    <a:pt x="11926" y="6391"/>
                  </a:cubicBezTo>
                  <a:cubicBezTo>
                    <a:pt x="11963" y="6391"/>
                    <a:pt x="11999" y="6363"/>
                    <a:pt x="12018" y="6335"/>
                  </a:cubicBezTo>
                  <a:cubicBezTo>
                    <a:pt x="12009" y="6325"/>
                    <a:pt x="12000" y="6316"/>
                    <a:pt x="11991" y="6306"/>
                  </a:cubicBezTo>
                  <a:cubicBezTo>
                    <a:pt x="11963" y="6288"/>
                    <a:pt x="11944" y="6242"/>
                    <a:pt x="11963" y="6214"/>
                  </a:cubicBezTo>
                  <a:cubicBezTo>
                    <a:pt x="11981" y="6186"/>
                    <a:pt x="12028" y="6167"/>
                    <a:pt x="12056" y="6186"/>
                  </a:cubicBezTo>
                  <a:cubicBezTo>
                    <a:pt x="12130" y="6233"/>
                    <a:pt x="12167" y="6307"/>
                    <a:pt x="12167" y="6382"/>
                  </a:cubicBezTo>
                  <a:cubicBezTo>
                    <a:pt x="12167" y="6503"/>
                    <a:pt x="12093" y="6624"/>
                    <a:pt x="11982" y="6671"/>
                  </a:cubicBezTo>
                  <a:cubicBezTo>
                    <a:pt x="11991" y="6680"/>
                    <a:pt x="11991" y="6680"/>
                    <a:pt x="11991" y="6690"/>
                  </a:cubicBezTo>
                  <a:cubicBezTo>
                    <a:pt x="11991" y="6699"/>
                    <a:pt x="12000" y="6707"/>
                    <a:pt x="12000" y="6717"/>
                  </a:cubicBezTo>
                  <a:cubicBezTo>
                    <a:pt x="11991" y="6978"/>
                    <a:pt x="11749" y="7165"/>
                    <a:pt x="11637" y="7351"/>
                  </a:cubicBezTo>
                  <a:cubicBezTo>
                    <a:pt x="11572" y="7454"/>
                    <a:pt x="11534" y="7555"/>
                    <a:pt x="11506" y="7667"/>
                  </a:cubicBezTo>
                  <a:cubicBezTo>
                    <a:pt x="11609" y="7639"/>
                    <a:pt x="11720" y="7621"/>
                    <a:pt x="11832" y="7621"/>
                  </a:cubicBezTo>
                  <a:cubicBezTo>
                    <a:pt x="11869" y="7621"/>
                    <a:pt x="11917" y="7620"/>
                    <a:pt x="11954" y="7630"/>
                  </a:cubicBezTo>
                  <a:cubicBezTo>
                    <a:pt x="11964" y="7630"/>
                    <a:pt x="11963" y="7631"/>
                    <a:pt x="11963" y="7621"/>
                  </a:cubicBezTo>
                  <a:cubicBezTo>
                    <a:pt x="12000" y="7603"/>
                    <a:pt x="12036" y="7575"/>
                    <a:pt x="12073" y="7556"/>
                  </a:cubicBezTo>
                  <a:cubicBezTo>
                    <a:pt x="12185" y="7435"/>
                    <a:pt x="12325" y="7332"/>
                    <a:pt x="12428" y="7201"/>
                  </a:cubicBezTo>
                  <a:cubicBezTo>
                    <a:pt x="12577" y="7024"/>
                    <a:pt x="12681" y="6801"/>
                    <a:pt x="12680" y="6587"/>
                  </a:cubicBezTo>
                  <a:cubicBezTo>
                    <a:pt x="12680" y="6429"/>
                    <a:pt x="12634" y="6271"/>
                    <a:pt x="12504" y="6140"/>
                  </a:cubicBezTo>
                  <a:cubicBezTo>
                    <a:pt x="12402" y="6038"/>
                    <a:pt x="12232" y="5954"/>
                    <a:pt x="12083" y="5954"/>
                  </a:cubicBezTo>
                  <a:close/>
                  <a:moveTo>
                    <a:pt x="19529" y="5991"/>
                  </a:moveTo>
                  <a:cubicBezTo>
                    <a:pt x="19510" y="5991"/>
                    <a:pt x="19474" y="5991"/>
                    <a:pt x="19455" y="6001"/>
                  </a:cubicBezTo>
                  <a:cubicBezTo>
                    <a:pt x="19389" y="6048"/>
                    <a:pt x="19296" y="6104"/>
                    <a:pt x="19305" y="6199"/>
                  </a:cubicBezTo>
                  <a:cubicBezTo>
                    <a:pt x="19315" y="6199"/>
                    <a:pt x="19315" y="6199"/>
                    <a:pt x="19315" y="6199"/>
                  </a:cubicBezTo>
                  <a:cubicBezTo>
                    <a:pt x="19371" y="6104"/>
                    <a:pt x="19464" y="6058"/>
                    <a:pt x="19529" y="5991"/>
                  </a:cubicBezTo>
                  <a:close/>
                  <a:moveTo>
                    <a:pt x="20096" y="6134"/>
                  </a:moveTo>
                  <a:cubicBezTo>
                    <a:pt x="20078" y="6153"/>
                    <a:pt x="20077" y="6171"/>
                    <a:pt x="20077" y="6199"/>
                  </a:cubicBezTo>
                  <a:cubicBezTo>
                    <a:pt x="20180" y="6301"/>
                    <a:pt x="20226" y="6440"/>
                    <a:pt x="20180" y="6588"/>
                  </a:cubicBezTo>
                  <a:cubicBezTo>
                    <a:pt x="20170" y="6653"/>
                    <a:pt x="20049" y="6652"/>
                    <a:pt x="20087" y="6736"/>
                  </a:cubicBezTo>
                  <a:cubicBezTo>
                    <a:pt x="20143" y="6763"/>
                    <a:pt x="20171" y="6708"/>
                    <a:pt x="20217" y="6671"/>
                  </a:cubicBezTo>
                  <a:cubicBezTo>
                    <a:pt x="20283" y="6587"/>
                    <a:pt x="20292" y="6440"/>
                    <a:pt x="20246" y="6329"/>
                  </a:cubicBezTo>
                  <a:cubicBezTo>
                    <a:pt x="20190" y="6273"/>
                    <a:pt x="20189" y="6153"/>
                    <a:pt x="20096" y="6134"/>
                  </a:cubicBezTo>
                  <a:close/>
                  <a:moveTo>
                    <a:pt x="1106" y="6258"/>
                  </a:moveTo>
                  <a:cubicBezTo>
                    <a:pt x="1092" y="6259"/>
                    <a:pt x="1076" y="6270"/>
                    <a:pt x="1059" y="6298"/>
                  </a:cubicBezTo>
                  <a:cubicBezTo>
                    <a:pt x="975" y="6401"/>
                    <a:pt x="910" y="6523"/>
                    <a:pt x="957" y="6654"/>
                  </a:cubicBezTo>
                  <a:cubicBezTo>
                    <a:pt x="1022" y="6664"/>
                    <a:pt x="1069" y="6626"/>
                    <a:pt x="1116" y="6598"/>
                  </a:cubicBezTo>
                  <a:cubicBezTo>
                    <a:pt x="1125" y="6523"/>
                    <a:pt x="1181" y="6458"/>
                    <a:pt x="1199" y="6383"/>
                  </a:cubicBezTo>
                  <a:cubicBezTo>
                    <a:pt x="1185" y="6348"/>
                    <a:pt x="1151" y="6255"/>
                    <a:pt x="1106" y="6258"/>
                  </a:cubicBezTo>
                  <a:close/>
                  <a:moveTo>
                    <a:pt x="19268" y="6282"/>
                  </a:moveTo>
                  <a:cubicBezTo>
                    <a:pt x="19184" y="6309"/>
                    <a:pt x="19194" y="6440"/>
                    <a:pt x="19194" y="6506"/>
                  </a:cubicBezTo>
                  <a:cubicBezTo>
                    <a:pt x="19194" y="6580"/>
                    <a:pt x="19240" y="6663"/>
                    <a:pt x="19203" y="6738"/>
                  </a:cubicBezTo>
                  <a:cubicBezTo>
                    <a:pt x="19027" y="6803"/>
                    <a:pt x="18887" y="6970"/>
                    <a:pt x="18859" y="7147"/>
                  </a:cubicBezTo>
                  <a:cubicBezTo>
                    <a:pt x="18776" y="7371"/>
                    <a:pt x="18868" y="7621"/>
                    <a:pt x="18989" y="7808"/>
                  </a:cubicBezTo>
                  <a:cubicBezTo>
                    <a:pt x="19137" y="7994"/>
                    <a:pt x="19361" y="8143"/>
                    <a:pt x="19611" y="8097"/>
                  </a:cubicBezTo>
                  <a:cubicBezTo>
                    <a:pt x="19713" y="8273"/>
                    <a:pt x="19889" y="8413"/>
                    <a:pt x="20075" y="8441"/>
                  </a:cubicBezTo>
                  <a:cubicBezTo>
                    <a:pt x="20224" y="8478"/>
                    <a:pt x="20400" y="8478"/>
                    <a:pt x="20530" y="8422"/>
                  </a:cubicBezTo>
                  <a:cubicBezTo>
                    <a:pt x="20521" y="8413"/>
                    <a:pt x="20493" y="8413"/>
                    <a:pt x="20493" y="8395"/>
                  </a:cubicBezTo>
                  <a:cubicBezTo>
                    <a:pt x="20177" y="8451"/>
                    <a:pt x="19843" y="8329"/>
                    <a:pt x="19667" y="8032"/>
                  </a:cubicBezTo>
                  <a:cubicBezTo>
                    <a:pt x="19500" y="8032"/>
                    <a:pt x="19304" y="7976"/>
                    <a:pt x="19147" y="7883"/>
                  </a:cubicBezTo>
                  <a:cubicBezTo>
                    <a:pt x="19035" y="7725"/>
                    <a:pt x="18887" y="7576"/>
                    <a:pt x="18896" y="7362"/>
                  </a:cubicBezTo>
                  <a:cubicBezTo>
                    <a:pt x="18896" y="7129"/>
                    <a:pt x="19008" y="6943"/>
                    <a:pt x="19203" y="6822"/>
                  </a:cubicBezTo>
                  <a:cubicBezTo>
                    <a:pt x="19231" y="6784"/>
                    <a:pt x="19287" y="6803"/>
                    <a:pt x="19287" y="6757"/>
                  </a:cubicBezTo>
                  <a:cubicBezTo>
                    <a:pt x="19240" y="6599"/>
                    <a:pt x="19240" y="6430"/>
                    <a:pt x="19268" y="6282"/>
                  </a:cubicBezTo>
                  <a:close/>
                  <a:moveTo>
                    <a:pt x="5420" y="6434"/>
                  </a:moveTo>
                  <a:cubicBezTo>
                    <a:pt x="5215" y="6434"/>
                    <a:pt x="5018" y="6547"/>
                    <a:pt x="4879" y="6771"/>
                  </a:cubicBezTo>
                  <a:cubicBezTo>
                    <a:pt x="4795" y="6902"/>
                    <a:pt x="4767" y="7041"/>
                    <a:pt x="4767" y="7172"/>
                  </a:cubicBezTo>
                  <a:cubicBezTo>
                    <a:pt x="4758" y="7592"/>
                    <a:pt x="5093" y="8011"/>
                    <a:pt x="5531" y="8151"/>
                  </a:cubicBezTo>
                  <a:cubicBezTo>
                    <a:pt x="5605" y="8169"/>
                    <a:pt x="5679" y="8180"/>
                    <a:pt x="5744" y="8180"/>
                  </a:cubicBezTo>
                  <a:cubicBezTo>
                    <a:pt x="5828" y="8180"/>
                    <a:pt x="5922" y="8169"/>
                    <a:pt x="6006" y="8151"/>
                  </a:cubicBezTo>
                  <a:cubicBezTo>
                    <a:pt x="5988" y="8095"/>
                    <a:pt x="5977" y="8050"/>
                    <a:pt x="5967" y="7994"/>
                  </a:cubicBezTo>
                  <a:cubicBezTo>
                    <a:pt x="5967" y="7994"/>
                    <a:pt x="5958" y="8003"/>
                    <a:pt x="5958" y="8003"/>
                  </a:cubicBezTo>
                  <a:cubicBezTo>
                    <a:pt x="5939" y="8003"/>
                    <a:pt x="5921" y="8003"/>
                    <a:pt x="5912" y="8003"/>
                  </a:cubicBezTo>
                  <a:cubicBezTo>
                    <a:pt x="5493" y="8003"/>
                    <a:pt x="4972" y="7638"/>
                    <a:pt x="4972" y="7190"/>
                  </a:cubicBezTo>
                  <a:cubicBezTo>
                    <a:pt x="4972" y="7124"/>
                    <a:pt x="4983" y="7059"/>
                    <a:pt x="5001" y="6994"/>
                  </a:cubicBezTo>
                  <a:cubicBezTo>
                    <a:pt x="5076" y="6798"/>
                    <a:pt x="5271" y="6641"/>
                    <a:pt x="5475" y="6641"/>
                  </a:cubicBezTo>
                  <a:cubicBezTo>
                    <a:pt x="5550" y="6641"/>
                    <a:pt x="5633" y="6669"/>
                    <a:pt x="5707" y="6716"/>
                  </a:cubicBezTo>
                  <a:cubicBezTo>
                    <a:pt x="5772" y="6772"/>
                    <a:pt x="5847" y="6864"/>
                    <a:pt x="5847" y="6967"/>
                  </a:cubicBezTo>
                  <a:cubicBezTo>
                    <a:pt x="5847" y="7004"/>
                    <a:pt x="5839" y="7041"/>
                    <a:pt x="5811" y="7079"/>
                  </a:cubicBezTo>
                  <a:cubicBezTo>
                    <a:pt x="5783" y="7116"/>
                    <a:pt x="5735" y="7134"/>
                    <a:pt x="5698" y="7134"/>
                  </a:cubicBezTo>
                  <a:cubicBezTo>
                    <a:pt x="5735" y="7153"/>
                    <a:pt x="5783" y="7172"/>
                    <a:pt x="5820" y="7172"/>
                  </a:cubicBezTo>
                  <a:cubicBezTo>
                    <a:pt x="5848" y="7172"/>
                    <a:pt x="5875" y="7162"/>
                    <a:pt x="5893" y="7153"/>
                  </a:cubicBezTo>
                  <a:cubicBezTo>
                    <a:pt x="5958" y="7116"/>
                    <a:pt x="5987" y="7041"/>
                    <a:pt x="5987" y="6948"/>
                  </a:cubicBezTo>
                  <a:cubicBezTo>
                    <a:pt x="5987" y="6864"/>
                    <a:pt x="5959" y="6780"/>
                    <a:pt x="5921" y="6724"/>
                  </a:cubicBezTo>
                  <a:cubicBezTo>
                    <a:pt x="5782" y="6528"/>
                    <a:pt x="5597" y="6434"/>
                    <a:pt x="5420" y="6434"/>
                  </a:cubicBezTo>
                  <a:close/>
                  <a:moveTo>
                    <a:pt x="16137" y="6434"/>
                  </a:moveTo>
                  <a:cubicBezTo>
                    <a:pt x="15960" y="6434"/>
                    <a:pt x="15774" y="6528"/>
                    <a:pt x="15635" y="6724"/>
                  </a:cubicBezTo>
                  <a:cubicBezTo>
                    <a:pt x="15598" y="6780"/>
                    <a:pt x="15571" y="6864"/>
                    <a:pt x="15571" y="6948"/>
                  </a:cubicBezTo>
                  <a:cubicBezTo>
                    <a:pt x="15571" y="7041"/>
                    <a:pt x="15597" y="7116"/>
                    <a:pt x="15662" y="7153"/>
                  </a:cubicBezTo>
                  <a:cubicBezTo>
                    <a:pt x="15681" y="7162"/>
                    <a:pt x="15709" y="7172"/>
                    <a:pt x="15736" y="7172"/>
                  </a:cubicBezTo>
                  <a:cubicBezTo>
                    <a:pt x="15774" y="7172"/>
                    <a:pt x="15822" y="7153"/>
                    <a:pt x="15849" y="7134"/>
                  </a:cubicBezTo>
                  <a:cubicBezTo>
                    <a:pt x="15812" y="7134"/>
                    <a:pt x="15774" y="7116"/>
                    <a:pt x="15746" y="7079"/>
                  </a:cubicBezTo>
                  <a:cubicBezTo>
                    <a:pt x="15718" y="7041"/>
                    <a:pt x="15709" y="7004"/>
                    <a:pt x="15709" y="6967"/>
                  </a:cubicBezTo>
                  <a:cubicBezTo>
                    <a:pt x="15709" y="6864"/>
                    <a:pt x="15784" y="6772"/>
                    <a:pt x="15849" y="6716"/>
                  </a:cubicBezTo>
                  <a:cubicBezTo>
                    <a:pt x="15924" y="6669"/>
                    <a:pt x="15998" y="6641"/>
                    <a:pt x="16081" y="6641"/>
                  </a:cubicBezTo>
                  <a:cubicBezTo>
                    <a:pt x="16285" y="6641"/>
                    <a:pt x="16480" y="6798"/>
                    <a:pt x="16545" y="6994"/>
                  </a:cubicBezTo>
                  <a:cubicBezTo>
                    <a:pt x="16573" y="7059"/>
                    <a:pt x="16581" y="7124"/>
                    <a:pt x="16581" y="7190"/>
                  </a:cubicBezTo>
                  <a:cubicBezTo>
                    <a:pt x="16581" y="7638"/>
                    <a:pt x="16053" y="8003"/>
                    <a:pt x="15645" y="8003"/>
                  </a:cubicBezTo>
                  <a:cubicBezTo>
                    <a:pt x="15635" y="8003"/>
                    <a:pt x="15617" y="8003"/>
                    <a:pt x="15599" y="8003"/>
                  </a:cubicBezTo>
                  <a:cubicBezTo>
                    <a:pt x="15599" y="8003"/>
                    <a:pt x="15589" y="7994"/>
                    <a:pt x="15589" y="7994"/>
                  </a:cubicBezTo>
                  <a:cubicBezTo>
                    <a:pt x="15580" y="8050"/>
                    <a:pt x="15570" y="8095"/>
                    <a:pt x="15552" y="8151"/>
                  </a:cubicBezTo>
                  <a:cubicBezTo>
                    <a:pt x="15635" y="8169"/>
                    <a:pt x="15720" y="8180"/>
                    <a:pt x="15804" y="8180"/>
                  </a:cubicBezTo>
                  <a:cubicBezTo>
                    <a:pt x="15878" y="8180"/>
                    <a:pt x="15950" y="8169"/>
                    <a:pt x="16015" y="8151"/>
                  </a:cubicBezTo>
                  <a:cubicBezTo>
                    <a:pt x="16461" y="8011"/>
                    <a:pt x="16786" y="7592"/>
                    <a:pt x="16786" y="7172"/>
                  </a:cubicBezTo>
                  <a:cubicBezTo>
                    <a:pt x="16786" y="7041"/>
                    <a:pt x="16750" y="6902"/>
                    <a:pt x="16675" y="6771"/>
                  </a:cubicBezTo>
                  <a:cubicBezTo>
                    <a:pt x="16536" y="6547"/>
                    <a:pt x="16331" y="6434"/>
                    <a:pt x="16137" y="6434"/>
                  </a:cubicBezTo>
                  <a:close/>
                  <a:moveTo>
                    <a:pt x="7008" y="6466"/>
                  </a:moveTo>
                  <a:cubicBezTo>
                    <a:pt x="6971" y="6493"/>
                    <a:pt x="6927" y="6512"/>
                    <a:pt x="6890" y="6521"/>
                  </a:cubicBezTo>
                  <a:cubicBezTo>
                    <a:pt x="6945" y="6595"/>
                    <a:pt x="7008" y="6670"/>
                    <a:pt x="7082" y="6726"/>
                  </a:cubicBezTo>
                  <a:cubicBezTo>
                    <a:pt x="7091" y="6689"/>
                    <a:pt x="7100" y="6650"/>
                    <a:pt x="7118" y="6613"/>
                  </a:cubicBezTo>
                  <a:cubicBezTo>
                    <a:pt x="7072" y="6566"/>
                    <a:pt x="7035" y="6521"/>
                    <a:pt x="7008" y="6466"/>
                  </a:cubicBezTo>
                  <a:close/>
                  <a:moveTo>
                    <a:pt x="10040" y="6466"/>
                  </a:moveTo>
                  <a:cubicBezTo>
                    <a:pt x="10021" y="6503"/>
                    <a:pt x="9994" y="6530"/>
                    <a:pt x="9966" y="6567"/>
                  </a:cubicBezTo>
                  <a:cubicBezTo>
                    <a:pt x="9929" y="6604"/>
                    <a:pt x="9882" y="6652"/>
                    <a:pt x="9826" y="6671"/>
                  </a:cubicBezTo>
                  <a:cubicBezTo>
                    <a:pt x="9835" y="6671"/>
                    <a:pt x="9845" y="6689"/>
                    <a:pt x="9845" y="6698"/>
                  </a:cubicBezTo>
                  <a:cubicBezTo>
                    <a:pt x="9845" y="6707"/>
                    <a:pt x="9845" y="6717"/>
                    <a:pt x="9845" y="6726"/>
                  </a:cubicBezTo>
                  <a:cubicBezTo>
                    <a:pt x="9835" y="6986"/>
                    <a:pt x="10151" y="7227"/>
                    <a:pt x="10207" y="7515"/>
                  </a:cubicBezTo>
                  <a:cubicBezTo>
                    <a:pt x="10216" y="7506"/>
                    <a:pt x="10226" y="7488"/>
                    <a:pt x="10245" y="7479"/>
                  </a:cubicBezTo>
                  <a:cubicBezTo>
                    <a:pt x="10282" y="7432"/>
                    <a:pt x="10338" y="7395"/>
                    <a:pt x="10394" y="7358"/>
                  </a:cubicBezTo>
                  <a:cubicBezTo>
                    <a:pt x="10329" y="7070"/>
                    <a:pt x="10124" y="6791"/>
                    <a:pt x="10040" y="6466"/>
                  </a:cubicBezTo>
                  <a:close/>
                  <a:moveTo>
                    <a:pt x="11517" y="6466"/>
                  </a:moveTo>
                  <a:cubicBezTo>
                    <a:pt x="11433" y="6791"/>
                    <a:pt x="11221" y="7070"/>
                    <a:pt x="11165" y="7358"/>
                  </a:cubicBezTo>
                  <a:cubicBezTo>
                    <a:pt x="11221" y="7395"/>
                    <a:pt x="11275" y="7432"/>
                    <a:pt x="11312" y="7479"/>
                  </a:cubicBezTo>
                  <a:cubicBezTo>
                    <a:pt x="11321" y="7488"/>
                    <a:pt x="11342" y="7506"/>
                    <a:pt x="11351" y="7515"/>
                  </a:cubicBezTo>
                  <a:cubicBezTo>
                    <a:pt x="11407" y="7227"/>
                    <a:pt x="11721" y="6986"/>
                    <a:pt x="11712" y="6726"/>
                  </a:cubicBezTo>
                  <a:cubicBezTo>
                    <a:pt x="11712" y="6717"/>
                    <a:pt x="11712" y="6707"/>
                    <a:pt x="11712" y="6698"/>
                  </a:cubicBezTo>
                  <a:cubicBezTo>
                    <a:pt x="11712" y="6689"/>
                    <a:pt x="11722" y="6671"/>
                    <a:pt x="11731" y="6671"/>
                  </a:cubicBezTo>
                  <a:cubicBezTo>
                    <a:pt x="11675" y="6652"/>
                    <a:pt x="11629" y="6613"/>
                    <a:pt x="11592" y="6567"/>
                  </a:cubicBezTo>
                  <a:cubicBezTo>
                    <a:pt x="11564" y="6530"/>
                    <a:pt x="11535" y="6503"/>
                    <a:pt x="11517" y="6466"/>
                  </a:cubicBezTo>
                  <a:close/>
                  <a:moveTo>
                    <a:pt x="14547" y="6466"/>
                  </a:moveTo>
                  <a:cubicBezTo>
                    <a:pt x="14519" y="6521"/>
                    <a:pt x="14482" y="6566"/>
                    <a:pt x="14435" y="6613"/>
                  </a:cubicBezTo>
                  <a:cubicBezTo>
                    <a:pt x="14454" y="6650"/>
                    <a:pt x="14462" y="6689"/>
                    <a:pt x="14462" y="6726"/>
                  </a:cubicBezTo>
                  <a:cubicBezTo>
                    <a:pt x="14537" y="6670"/>
                    <a:pt x="14604" y="6595"/>
                    <a:pt x="14669" y="6521"/>
                  </a:cubicBezTo>
                  <a:cubicBezTo>
                    <a:pt x="14622" y="6512"/>
                    <a:pt x="14584" y="6493"/>
                    <a:pt x="14547" y="6466"/>
                  </a:cubicBezTo>
                  <a:close/>
                  <a:moveTo>
                    <a:pt x="2185" y="6468"/>
                  </a:moveTo>
                  <a:cubicBezTo>
                    <a:pt x="2177" y="6471"/>
                    <a:pt x="2170" y="6479"/>
                    <a:pt x="2165" y="6488"/>
                  </a:cubicBezTo>
                  <a:cubicBezTo>
                    <a:pt x="2100" y="6655"/>
                    <a:pt x="2277" y="6766"/>
                    <a:pt x="2203" y="6951"/>
                  </a:cubicBezTo>
                  <a:cubicBezTo>
                    <a:pt x="2129" y="7081"/>
                    <a:pt x="1989" y="7165"/>
                    <a:pt x="1859" y="7203"/>
                  </a:cubicBezTo>
                  <a:cubicBezTo>
                    <a:pt x="1850" y="7221"/>
                    <a:pt x="1832" y="7258"/>
                    <a:pt x="1859" y="7258"/>
                  </a:cubicBezTo>
                  <a:cubicBezTo>
                    <a:pt x="1980" y="7258"/>
                    <a:pt x="2111" y="7249"/>
                    <a:pt x="2222" y="7193"/>
                  </a:cubicBezTo>
                  <a:cubicBezTo>
                    <a:pt x="2250" y="7137"/>
                    <a:pt x="2314" y="7091"/>
                    <a:pt x="2332" y="7035"/>
                  </a:cubicBezTo>
                  <a:cubicBezTo>
                    <a:pt x="2425" y="6840"/>
                    <a:pt x="2351" y="6608"/>
                    <a:pt x="2212" y="6469"/>
                  </a:cubicBezTo>
                  <a:cubicBezTo>
                    <a:pt x="2203" y="6464"/>
                    <a:pt x="2193" y="6464"/>
                    <a:pt x="2185" y="6468"/>
                  </a:cubicBezTo>
                  <a:close/>
                  <a:moveTo>
                    <a:pt x="1273" y="6494"/>
                  </a:moveTo>
                  <a:cubicBezTo>
                    <a:pt x="1245" y="6503"/>
                    <a:pt x="1217" y="6522"/>
                    <a:pt x="1217" y="6550"/>
                  </a:cubicBezTo>
                  <a:cubicBezTo>
                    <a:pt x="1226" y="6616"/>
                    <a:pt x="1301" y="6569"/>
                    <a:pt x="1338" y="6588"/>
                  </a:cubicBezTo>
                  <a:cubicBezTo>
                    <a:pt x="1338" y="6569"/>
                    <a:pt x="1338" y="6569"/>
                    <a:pt x="1338" y="6569"/>
                  </a:cubicBezTo>
                  <a:cubicBezTo>
                    <a:pt x="1338" y="6541"/>
                    <a:pt x="1301" y="6503"/>
                    <a:pt x="1273" y="6494"/>
                  </a:cubicBezTo>
                  <a:close/>
                  <a:moveTo>
                    <a:pt x="7863" y="6530"/>
                  </a:moveTo>
                  <a:cubicBezTo>
                    <a:pt x="7761" y="6530"/>
                    <a:pt x="7648" y="6577"/>
                    <a:pt x="7574" y="6652"/>
                  </a:cubicBezTo>
                  <a:cubicBezTo>
                    <a:pt x="7490" y="6726"/>
                    <a:pt x="7436" y="6829"/>
                    <a:pt x="7436" y="6941"/>
                  </a:cubicBezTo>
                  <a:cubicBezTo>
                    <a:pt x="7436" y="7435"/>
                    <a:pt x="7715" y="7686"/>
                    <a:pt x="8161" y="7872"/>
                  </a:cubicBezTo>
                  <a:cubicBezTo>
                    <a:pt x="8319" y="7938"/>
                    <a:pt x="8522" y="8049"/>
                    <a:pt x="8689" y="8040"/>
                  </a:cubicBezTo>
                  <a:cubicBezTo>
                    <a:pt x="8698" y="8040"/>
                    <a:pt x="8708" y="8040"/>
                    <a:pt x="8717" y="8040"/>
                  </a:cubicBezTo>
                  <a:cubicBezTo>
                    <a:pt x="8829" y="7937"/>
                    <a:pt x="8951" y="7845"/>
                    <a:pt x="9090" y="7779"/>
                  </a:cubicBezTo>
                  <a:cubicBezTo>
                    <a:pt x="8830" y="7593"/>
                    <a:pt x="8439" y="7621"/>
                    <a:pt x="8207" y="7323"/>
                  </a:cubicBezTo>
                  <a:cubicBezTo>
                    <a:pt x="8142" y="7360"/>
                    <a:pt x="8076" y="7369"/>
                    <a:pt x="8021" y="7369"/>
                  </a:cubicBezTo>
                  <a:cubicBezTo>
                    <a:pt x="7807" y="7369"/>
                    <a:pt x="7668" y="7183"/>
                    <a:pt x="7668" y="7006"/>
                  </a:cubicBezTo>
                  <a:cubicBezTo>
                    <a:pt x="7658" y="6884"/>
                    <a:pt x="7760" y="6754"/>
                    <a:pt x="7928" y="6736"/>
                  </a:cubicBezTo>
                  <a:cubicBezTo>
                    <a:pt x="7965" y="6726"/>
                    <a:pt x="7993" y="6754"/>
                    <a:pt x="8002" y="6791"/>
                  </a:cubicBezTo>
                  <a:cubicBezTo>
                    <a:pt x="8002" y="6828"/>
                    <a:pt x="7984" y="6857"/>
                    <a:pt x="7947" y="6867"/>
                  </a:cubicBezTo>
                  <a:cubicBezTo>
                    <a:pt x="7928" y="6867"/>
                    <a:pt x="7918" y="6876"/>
                    <a:pt x="7909" y="6876"/>
                  </a:cubicBezTo>
                  <a:cubicBezTo>
                    <a:pt x="7881" y="6904"/>
                    <a:pt x="7863" y="6940"/>
                    <a:pt x="7863" y="6977"/>
                  </a:cubicBezTo>
                  <a:cubicBezTo>
                    <a:pt x="7863" y="7033"/>
                    <a:pt x="7899" y="7081"/>
                    <a:pt x="7964" y="7081"/>
                  </a:cubicBezTo>
                  <a:cubicBezTo>
                    <a:pt x="7974" y="7081"/>
                    <a:pt x="7974" y="7081"/>
                    <a:pt x="7974" y="7081"/>
                  </a:cubicBezTo>
                  <a:cubicBezTo>
                    <a:pt x="8076" y="7081"/>
                    <a:pt x="8142" y="6939"/>
                    <a:pt x="8142" y="6818"/>
                  </a:cubicBezTo>
                  <a:cubicBezTo>
                    <a:pt x="8142" y="6800"/>
                    <a:pt x="8142" y="6772"/>
                    <a:pt x="8132" y="6753"/>
                  </a:cubicBezTo>
                  <a:cubicBezTo>
                    <a:pt x="8086" y="6595"/>
                    <a:pt x="7984" y="6530"/>
                    <a:pt x="7863" y="6530"/>
                  </a:cubicBezTo>
                  <a:close/>
                  <a:moveTo>
                    <a:pt x="13691" y="6530"/>
                  </a:moveTo>
                  <a:cubicBezTo>
                    <a:pt x="13570" y="6530"/>
                    <a:pt x="13467" y="6595"/>
                    <a:pt x="13421" y="6753"/>
                  </a:cubicBezTo>
                  <a:cubicBezTo>
                    <a:pt x="13411" y="6772"/>
                    <a:pt x="13411" y="6800"/>
                    <a:pt x="13411" y="6818"/>
                  </a:cubicBezTo>
                  <a:cubicBezTo>
                    <a:pt x="13411" y="6939"/>
                    <a:pt x="13476" y="7081"/>
                    <a:pt x="13578" y="7081"/>
                  </a:cubicBezTo>
                  <a:cubicBezTo>
                    <a:pt x="13578" y="7081"/>
                    <a:pt x="13578" y="7081"/>
                    <a:pt x="13588" y="7081"/>
                  </a:cubicBezTo>
                  <a:cubicBezTo>
                    <a:pt x="13653" y="7081"/>
                    <a:pt x="13681" y="7033"/>
                    <a:pt x="13681" y="6977"/>
                  </a:cubicBezTo>
                  <a:cubicBezTo>
                    <a:pt x="13681" y="6940"/>
                    <a:pt x="13671" y="6904"/>
                    <a:pt x="13643" y="6876"/>
                  </a:cubicBezTo>
                  <a:cubicBezTo>
                    <a:pt x="13634" y="6876"/>
                    <a:pt x="13625" y="6867"/>
                    <a:pt x="13607" y="6867"/>
                  </a:cubicBezTo>
                  <a:cubicBezTo>
                    <a:pt x="13569" y="6857"/>
                    <a:pt x="13542" y="6828"/>
                    <a:pt x="13551" y="6791"/>
                  </a:cubicBezTo>
                  <a:cubicBezTo>
                    <a:pt x="13561" y="6754"/>
                    <a:pt x="13588" y="6726"/>
                    <a:pt x="13625" y="6736"/>
                  </a:cubicBezTo>
                  <a:cubicBezTo>
                    <a:pt x="13793" y="6754"/>
                    <a:pt x="13885" y="6884"/>
                    <a:pt x="13885" y="7006"/>
                  </a:cubicBezTo>
                  <a:cubicBezTo>
                    <a:pt x="13885" y="7183"/>
                    <a:pt x="13746" y="7369"/>
                    <a:pt x="13532" y="7369"/>
                  </a:cubicBezTo>
                  <a:cubicBezTo>
                    <a:pt x="13477" y="7369"/>
                    <a:pt x="13412" y="7360"/>
                    <a:pt x="13347" y="7323"/>
                  </a:cubicBezTo>
                  <a:cubicBezTo>
                    <a:pt x="13114" y="7621"/>
                    <a:pt x="12723" y="7593"/>
                    <a:pt x="12463" y="7779"/>
                  </a:cubicBezTo>
                  <a:cubicBezTo>
                    <a:pt x="12593" y="7845"/>
                    <a:pt x="12724" y="7937"/>
                    <a:pt x="12836" y="8040"/>
                  </a:cubicBezTo>
                  <a:cubicBezTo>
                    <a:pt x="12845" y="8040"/>
                    <a:pt x="12853" y="8040"/>
                    <a:pt x="12853" y="8040"/>
                  </a:cubicBezTo>
                  <a:cubicBezTo>
                    <a:pt x="13030" y="8049"/>
                    <a:pt x="13234" y="7938"/>
                    <a:pt x="13392" y="7872"/>
                  </a:cubicBezTo>
                  <a:cubicBezTo>
                    <a:pt x="13829" y="7686"/>
                    <a:pt x="14117" y="7435"/>
                    <a:pt x="14117" y="6950"/>
                  </a:cubicBezTo>
                  <a:cubicBezTo>
                    <a:pt x="14117" y="6941"/>
                    <a:pt x="14117" y="6941"/>
                    <a:pt x="14117" y="6941"/>
                  </a:cubicBezTo>
                  <a:cubicBezTo>
                    <a:pt x="14117" y="6829"/>
                    <a:pt x="14062" y="6726"/>
                    <a:pt x="13978" y="6652"/>
                  </a:cubicBezTo>
                  <a:cubicBezTo>
                    <a:pt x="13895" y="6577"/>
                    <a:pt x="13794" y="6530"/>
                    <a:pt x="13691" y="6530"/>
                  </a:cubicBezTo>
                  <a:close/>
                  <a:moveTo>
                    <a:pt x="2074" y="6672"/>
                  </a:moveTo>
                  <a:cubicBezTo>
                    <a:pt x="2083" y="6737"/>
                    <a:pt x="2083" y="6821"/>
                    <a:pt x="2074" y="6885"/>
                  </a:cubicBezTo>
                  <a:cubicBezTo>
                    <a:pt x="2036" y="6978"/>
                    <a:pt x="1924" y="7006"/>
                    <a:pt x="1905" y="7080"/>
                  </a:cubicBezTo>
                  <a:cubicBezTo>
                    <a:pt x="1933" y="7089"/>
                    <a:pt x="1961" y="7052"/>
                    <a:pt x="1998" y="7052"/>
                  </a:cubicBezTo>
                  <a:cubicBezTo>
                    <a:pt x="2063" y="7005"/>
                    <a:pt x="2157" y="6941"/>
                    <a:pt x="2138" y="6830"/>
                  </a:cubicBezTo>
                  <a:cubicBezTo>
                    <a:pt x="2129" y="6774"/>
                    <a:pt x="2139" y="6709"/>
                    <a:pt x="2074" y="6672"/>
                  </a:cubicBezTo>
                  <a:close/>
                  <a:moveTo>
                    <a:pt x="1199" y="6673"/>
                  </a:moveTo>
                  <a:cubicBezTo>
                    <a:pt x="1005" y="6729"/>
                    <a:pt x="819" y="6859"/>
                    <a:pt x="717" y="7036"/>
                  </a:cubicBezTo>
                  <a:cubicBezTo>
                    <a:pt x="689" y="7092"/>
                    <a:pt x="550" y="7455"/>
                    <a:pt x="614" y="7567"/>
                  </a:cubicBezTo>
                  <a:cubicBezTo>
                    <a:pt x="837" y="7437"/>
                    <a:pt x="838" y="7436"/>
                    <a:pt x="838" y="7436"/>
                  </a:cubicBezTo>
                  <a:cubicBezTo>
                    <a:pt x="847" y="7269"/>
                    <a:pt x="949" y="7148"/>
                    <a:pt x="1032" y="7017"/>
                  </a:cubicBezTo>
                  <a:cubicBezTo>
                    <a:pt x="1162" y="6906"/>
                    <a:pt x="1347" y="6869"/>
                    <a:pt x="1496" y="6934"/>
                  </a:cubicBezTo>
                  <a:cubicBezTo>
                    <a:pt x="1505" y="7045"/>
                    <a:pt x="1329" y="7102"/>
                    <a:pt x="1403" y="7223"/>
                  </a:cubicBezTo>
                  <a:cubicBezTo>
                    <a:pt x="1431" y="7269"/>
                    <a:pt x="1486" y="7316"/>
                    <a:pt x="1542" y="7316"/>
                  </a:cubicBezTo>
                  <a:cubicBezTo>
                    <a:pt x="1625" y="7316"/>
                    <a:pt x="1700" y="7260"/>
                    <a:pt x="1756" y="7204"/>
                  </a:cubicBezTo>
                  <a:cubicBezTo>
                    <a:pt x="1802" y="7129"/>
                    <a:pt x="1801" y="7036"/>
                    <a:pt x="1783" y="6934"/>
                  </a:cubicBezTo>
                  <a:cubicBezTo>
                    <a:pt x="1690" y="6701"/>
                    <a:pt x="1431" y="6664"/>
                    <a:pt x="1199" y="6673"/>
                  </a:cubicBezTo>
                  <a:close/>
                  <a:moveTo>
                    <a:pt x="9601" y="6678"/>
                  </a:moveTo>
                  <a:cubicBezTo>
                    <a:pt x="9601" y="6687"/>
                    <a:pt x="9601" y="6687"/>
                    <a:pt x="9601" y="6697"/>
                  </a:cubicBezTo>
                  <a:cubicBezTo>
                    <a:pt x="9601" y="6706"/>
                    <a:pt x="9601" y="6716"/>
                    <a:pt x="9601" y="6716"/>
                  </a:cubicBezTo>
                  <a:cubicBezTo>
                    <a:pt x="9601" y="6949"/>
                    <a:pt x="9825" y="7125"/>
                    <a:pt x="9955" y="7330"/>
                  </a:cubicBezTo>
                  <a:cubicBezTo>
                    <a:pt x="10030" y="7442"/>
                    <a:pt x="10065" y="7563"/>
                    <a:pt x="10093" y="7684"/>
                  </a:cubicBezTo>
                  <a:cubicBezTo>
                    <a:pt x="10102" y="7684"/>
                    <a:pt x="10112" y="7685"/>
                    <a:pt x="10121" y="7694"/>
                  </a:cubicBezTo>
                  <a:cubicBezTo>
                    <a:pt x="10140" y="7657"/>
                    <a:pt x="10150" y="7620"/>
                    <a:pt x="10168" y="7582"/>
                  </a:cubicBezTo>
                  <a:cubicBezTo>
                    <a:pt x="10168" y="7582"/>
                    <a:pt x="10168" y="7573"/>
                    <a:pt x="10168" y="7573"/>
                  </a:cubicBezTo>
                  <a:cubicBezTo>
                    <a:pt x="10150" y="7284"/>
                    <a:pt x="9796" y="7031"/>
                    <a:pt x="9796" y="6724"/>
                  </a:cubicBezTo>
                  <a:cubicBezTo>
                    <a:pt x="9796" y="6714"/>
                    <a:pt x="9796" y="6706"/>
                    <a:pt x="9796" y="6687"/>
                  </a:cubicBezTo>
                  <a:cubicBezTo>
                    <a:pt x="9796" y="6687"/>
                    <a:pt x="9796" y="6678"/>
                    <a:pt x="9806" y="6678"/>
                  </a:cubicBezTo>
                  <a:cubicBezTo>
                    <a:pt x="9769" y="6687"/>
                    <a:pt x="9730" y="6697"/>
                    <a:pt x="9693" y="6697"/>
                  </a:cubicBezTo>
                  <a:cubicBezTo>
                    <a:pt x="9674" y="6697"/>
                    <a:pt x="9647" y="6697"/>
                    <a:pt x="9628" y="6697"/>
                  </a:cubicBezTo>
                  <a:cubicBezTo>
                    <a:pt x="9619" y="6687"/>
                    <a:pt x="9610" y="6687"/>
                    <a:pt x="9601" y="6678"/>
                  </a:cubicBezTo>
                  <a:close/>
                  <a:moveTo>
                    <a:pt x="11747" y="6678"/>
                  </a:moveTo>
                  <a:cubicBezTo>
                    <a:pt x="11747" y="6678"/>
                    <a:pt x="11757" y="6687"/>
                    <a:pt x="11757" y="6687"/>
                  </a:cubicBezTo>
                  <a:cubicBezTo>
                    <a:pt x="11757" y="6706"/>
                    <a:pt x="11757" y="6714"/>
                    <a:pt x="11757" y="6724"/>
                  </a:cubicBezTo>
                  <a:cubicBezTo>
                    <a:pt x="11757" y="7031"/>
                    <a:pt x="11402" y="7284"/>
                    <a:pt x="11384" y="7573"/>
                  </a:cubicBezTo>
                  <a:cubicBezTo>
                    <a:pt x="11384" y="7573"/>
                    <a:pt x="11384" y="7582"/>
                    <a:pt x="11384" y="7582"/>
                  </a:cubicBezTo>
                  <a:cubicBezTo>
                    <a:pt x="11402" y="7620"/>
                    <a:pt x="11413" y="7657"/>
                    <a:pt x="11432" y="7694"/>
                  </a:cubicBezTo>
                  <a:cubicBezTo>
                    <a:pt x="11432" y="7685"/>
                    <a:pt x="11442" y="7684"/>
                    <a:pt x="11451" y="7684"/>
                  </a:cubicBezTo>
                  <a:cubicBezTo>
                    <a:pt x="11488" y="7563"/>
                    <a:pt x="11524" y="7442"/>
                    <a:pt x="11598" y="7330"/>
                  </a:cubicBezTo>
                  <a:cubicBezTo>
                    <a:pt x="11719" y="7125"/>
                    <a:pt x="11952" y="6949"/>
                    <a:pt x="11952" y="6716"/>
                  </a:cubicBezTo>
                  <a:cubicBezTo>
                    <a:pt x="11952" y="6716"/>
                    <a:pt x="11952" y="6706"/>
                    <a:pt x="11952" y="6697"/>
                  </a:cubicBezTo>
                  <a:cubicBezTo>
                    <a:pt x="11952" y="6687"/>
                    <a:pt x="11952" y="6687"/>
                    <a:pt x="11952" y="6678"/>
                  </a:cubicBezTo>
                  <a:cubicBezTo>
                    <a:pt x="11943" y="6687"/>
                    <a:pt x="11934" y="6687"/>
                    <a:pt x="11925" y="6697"/>
                  </a:cubicBezTo>
                  <a:cubicBezTo>
                    <a:pt x="11897" y="6697"/>
                    <a:pt x="11879" y="6697"/>
                    <a:pt x="11860" y="6697"/>
                  </a:cubicBezTo>
                  <a:cubicBezTo>
                    <a:pt x="11823" y="6697"/>
                    <a:pt x="11785" y="6687"/>
                    <a:pt x="11747" y="6678"/>
                  </a:cubicBezTo>
                  <a:close/>
                  <a:moveTo>
                    <a:pt x="5475" y="6687"/>
                  </a:moveTo>
                  <a:cubicBezTo>
                    <a:pt x="5298" y="6687"/>
                    <a:pt x="5110" y="6836"/>
                    <a:pt x="5045" y="7013"/>
                  </a:cubicBezTo>
                  <a:cubicBezTo>
                    <a:pt x="5026" y="7069"/>
                    <a:pt x="5018" y="7134"/>
                    <a:pt x="5018" y="7190"/>
                  </a:cubicBezTo>
                  <a:cubicBezTo>
                    <a:pt x="5018" y="7395"/>
                    <a:pt x="5139" y="7581"/>
                    <a:pt x="5317" y="7720"/>
                  </a:cubicBezTo>
                  <a:cubicBezTo>
                    <a:pt x="5494" y="7860"/>
                    <a:pt x="5718" y="7954"/>
                    <a:pt x="5914" y="7954"/>
                  </a:cubicBezTo>
                  <a:cubicBezTo>
                    <a:pt x="5924" y="7954"/>
                    <a:pt x="5942" y="7954"/>
                    <a:pt x="5951" y="7954"/>
                  </a:cubicBezTo>
                  <a:cubicBezTo>
                    <a:pt x="5960" y="7954"/>
                    <a:pt x="5960" y="7954"/>
                    <a:pt x="5960" y="7954"/>
                  </a:cubicBezTo>
                  <a:cubicBezTo>
                    <a:pt x="5960" y="7926"/>
                    <a:pt x="5960" y="7898"/>
                    <a:pt x="5960" y="7861"/>
                  </a:cubicBezTo>
                  <a:cubicBezTo>
                    <a:pt x="5960" y="7786"/>
                    <a:pt x="5969" y="7712"/>
                    <a:pt x="5987" y="7638"/>
                  </a:cubicBezTo>
                  <a:cubicBezTo>
                    <a:pt x="5801" y="7600"/>
                    <a:pt x="5606" y="7432"/>
                    <a:pt x="5587" y="7227"/>
                  </a:cubicBezTo>
                  <a:cubicBezTo>
                    <a:pt x="5587" y="7227"/>
                    <a:pt x="5587" y="7227"/>
                    <a:pt x="5587" y="7218"/>
                  </a:cubicBezTo>
                  <a:cubicBezTo>
                    <a:pt x="5541" y="7181"/>
                    <a:pt x="5493" y="7114"/>
                    <a:pt x="5493" y="7040"/>
                  </a:cubicBezTo>
                  <a:cubicBezTo>
                    <a:pt x="5493" y="7012"/>
                    <a:pt x="5503" y="6995"/>
                    <a:pt x="5503" y="6967"/>
                  </a:cubicBezTo>
                  <a:cubicBezTo>
                    <a:pt x="5512" y="6939"/>
                    <a:pt x="5550" y="6910"/>
                    <a:pt x="5587" y="6929"/>
                  </a:cubicBezTo>
                  <a:cubicBezTo>
                    <a:pt x="5625" y="6938"/>
                    <a:pt x="5642" y="6975"/>
                    <a:pt x="5633" y="7013"/>
                  </a:cubicBezTo>
                  <a:cubicBezTo>
                    <a:pt x="5633" y="7022"/>
                    <a:pt x="5633" y="7031"/>
                    <a:pt x="5633" y="7040"/>
                  </a:cubicBezTo>
                  <a:cubicBezTo>
                    <a:pt x="5633" y="7049"/>
                    <a:pt x="5633" y="7059"/>
                    <a:pt x="5633" y="7068"/>
                  </a:cubicBezTo>
                  <a:cubicBezTo>
                    <a:pt x="5652" y="7087"/>
                    <a:pt x="5670" y="7088"/>
                    <a:pt x="5688" y="7098"/>
                  </a:cubicBezTo>
                  <a:cubicBezTo>
                    <a:pt x="5716" y="7098"/>
                    <a:pt x="5746" y="7077"/>
                    <a:pt x="5774" y="7049"/>
                  </a:cubicBezTo>
                  <a:cubicBezTo>
                    <a:pt x="5793" y="7021"/>
                    <a:pt x="5801" y="6995"/>
                    <a:pt x="5801" y="6967"/>
                  </a:cubicBezTo>
                  <a:cubicBezTo>
                    <a:pt x="5801" y="6892"/>
                    <a:pt x="5746" y="6808"/>
                    <a:pt x="5680" y="6752"/>
                  </a:cubicBezTo>
                  <a:cubicBezTo>
                    <a:pt x="5615" y="6706"/>
                    <a:pt x="5541" y="6687"/>
                    <a:pt x="5475" y="6687"/>
                  </a:cubicBezTo>
                  <a:close/>
                  <a:moveTo>
                    <a:pt x="16080" y="6687"/>
                  </a:moveTo>
                  <a:cubicBezTo>
                    <a:pt x="16006" y="6687"/>
                    <a:pt x="15940" y="6706"/>
                    <a:pt x="15875" y="6752"/>
                  </a:cubicBezTo>
                  <a:cubicBezTo>
                    <a:pt x="15810" y="6808"/>
                    <a:pt x="15746" y="6892"/>
                    <a:pt x="15755" y="6967"/>
                  </a:cubicBezTo>
                  <a:cubicBezTo>
                    <a:pt x="15755" y="6995"/>
                    <a:pt x="15764" y="7021"/>
                    <a:pt x="15782" y="7049"/>
                  </a:cubicBezTo>
                  <a:cubicBezTo>
                    <a:pt x="15810" y="7077"/>
                    <a:pt x="15838" y="7098"/>
                    <a:pt x="15866" y="7098"/>
                  </a:cubicBezTo>
                  <a:cubicBezTo>
                    <a:pt x="15884" y="7088"/>
                    <a:pt x="15903" y="7087"/>
                    <a:pt x="15921" y="7068"/>
                  </a:cubicBezTo>
                  <a:cubicBezTo>
                    <a:pt x="15921" y="7059"/>
                    <a:pt x="15921" y="7049"/>
                    <a:pt x="15921" y="7040"/>
                  </a:cubicBezTo>
                  <a:cubicBezTo>
                    <a:pt x="15921" y="7031"/>
                    <a:pt x="15921" y="7022"/>
                    <a:pt x="15921" y="7013"/>
                  </a:cubicBezTo>
                  <a:cubicBezTo>
                    <a:pt x="15912" y="6975"/>
                    <a:pt x="15932" y="6938"/>
                    <a:pt x="15969" y="6929"/>
                  </a:cubicBezTo>
                  <a:cubicBezTo>
                    <a:pt x="15997" y="6910"/>
                    <a:pt x="16033" y="6939"/>
                    <a:pt x="16052" y="6967"/>
                  </a:cubicBezTo>
                  <a:cubicBezTo>
                    <a:pt x="16052" y="6995"/>
                    <a:pt x="16061" y="7012"/>
                    <a:pt x="16061" y="7040"/>
                  </a:cubicBezTo>
                  <a:cubicBezTo>
                    <a:pt x="16061" y="7114"/>
                    <a:pt x="16016" y="7181"/>
                    <a:pt x="15960" y="7218"/>
                  </a:cubicBezTo>
                  <a:cubicBezTo>
                    <a:pt x="15969" y="7227"/>
                    <a:pt x="15969" y="7227"/>
                    <a:pt x="15969" y="7227"/>
                  </a:cubicBezTo>
                  <a:cubicBezTo>
                    <a:pt x="15951" y="7432"/>
                    <a:pt x="15755" y="7600"/>
                    <a:pt x="15569" y="7638"/>
                  </a:cubicBezTo>
                  <a:cubicBezTo>
                    <a:pt x="15588" y="7712"/>
                    <a:pt x="15596" y="7786"/>
                    <a:pt x="15596" y="7861"/>
                  </a:cubicBezTo>
                  <a:cubicBezTo>
                    <a:pt x="15596" y="7898"/>
                    <a:pt x="15596" y="7926"/>
                    <a:pt x="15587" y="7954"/>
                  </a:cubicBezTo>
                  <a:cubicBezTo>
                    <a:pt x="15596" y="7954"/>
                    <a:pt x="15597" y="7954"/>
                    <a:pt x="15606" y="7954"/>
                  </a:cubicBezTo>
                  <a:cubicBezTo>
                    <a:pt x="15615" y="7954"/>
                    <a:pt x="15633" y="7954"/>
                    <a:pt x="15642" y="7954"/>
                  </a:cubicBezTo>
                  <a:cubicBezTo>
                    <a:pt x="15837" y="7954"/>
                    <a:pt x="16061" y="7860"/>
                    <a:pt x="16238" y="7720"/>
                  </a:cubicBezTo>
                  <a:cubicBezTo>
                    <a:pt x="16414" y="7581"/>
                    <a:pt x="16535" y="7395"/>
                    <a:pt x="16535" y="7190"/>
                  </a:cubicBezTo>
                  <a:cubicBezTo>
                    <a:pt x="16535" y="7134"/>
                    <a:pt x="16526" y="7069"/>
                    <a:pt x="16507" y="7013"/>
                  </a:cubicBezTo>
                  <a:cubicBezTo>
                    <a:pt x="16442" y="6836"/>
                    <a:pt x="16256" y="6687"/>
                    <a:pt x="16080" y="6687"/>
                  </a:cubicBezTo>
                  <a:close/>
                  <a:moveTo>
                    <a:pt x="20617" y="6692"/>
                  </a:moveTo>
                  <a:cubicBezTo>
                    <a:pt x="20605" y="6688"/>
                    <a:pt x="20593" y="6691"/>
                    <a:pt x="20588" y="6710"/>
                  </a:cubicBezTo>
                  <a:cubicBezTo>
                    <a:pt x="20542" y="6784"/>
                    <a:pt x="20588" y="6859"/>
                    <a:pt x="20616" y="6924"/>
                  </a:cubicBezTo>
                  <a:cubicBezTo>
                    <a:pt x="20626" y="6990"/>
                    <a:pt x="20691" y="7083"/>
                    <a:pt x="20607" y="7129"/>
                  </a:cubicBezTo>
                  <a:cubicBezTo>
                    <a:pt x="20458" y="7148"/>
                    <a:pt x="20299" y="7120"/>
                    <a:pt x="20179" y="7223"/>
                  </a:cubicBezTo>
                  <a:cubicBezTo>
                    <a:pt x="20048" y="7251"/>
                    <a:pt x="19993" y="7371"/>
                    <a:pt x="19956" y="7474"/>
                  </a:cubicBezTo>
                  <a:cubicBezTo>
                    <a:pt x="19928" y="7586"/>
                    <a:pt x="19947" y="7697"/>
                    <a:pt x="20021" y="7790"/>
                  </a:cubicBezTo>
                  <a:cubicBezTo>
                    <a:pt x="20058" y="7846"/>
                    <a:pt x="20132" y="7856"/>
                    <a:pt x="20188" y="7865"/>
                  </a:cubicBezTo>
                  <a:cubicBezTo>
                    <a:pt x="20253" y="7865"/>
                    <a:pt x="20346" y="7837"/>
                    <a:pt x="20355" y="7753"/>
                  </a:cubicBezTo>
                  <a:cubicBezTo>
                    <a:pt x="20402" y="7614"/>
                    <a:pt x="20253" y="7548"/>
                    <a:pt x="20179" y="7474"/>
                  </a:cubicBezTo>
                  <a:cubicBezTo>
                    <a:pt x="20197" y="7399"/>
                    <a:pt x="20272" y="7390"/>
                    <a:pt x="20328" y="7362"/>
                  </a:cubicBezTo>
                  <a:cubicBezTo>
                    <a:pt x="20467" y="7315"/>
                    <a:pt x="20615" y="7371"/>
                    <a:pt x="20736" y="7455"/>
                  </a:cubicBezTo>
                  <a:cubicBezTo>
                    <a:pt x="20885" y="7585"/>
                    <a:pt x="20941" y="7800"/>
                    <a:pt x="20922" y="8005"/>
                  </a:cubicBezTo>
                  <a:cubicBezTo>
                    <a:pt x="20969" y="8042"/>
                    <a:pt x="21016" y="8117"/>
                    <a:pt x="21081" y="8135"/>
                  </a:cubicBezTo>
                  <a:cubicBezTo>
                    <a:pt x="21128" y="8033"/>
                    <a:pt x="21118" y="7921"/>
                    <a:pt x="21136" y="7809"/>
                  </a:cubicBezTo>
                  <a:cubicBezTo>
                    <a:pt x="21118" y="7604"/>
                    <a:pt x="21016" y="7437"/>
                    <a:pt x="20895" y="7288"/>
                  </a:cubicBezTo>
                  <a:cubicBezTo>
                    <a:pt x="20849" y="7232"/>
                    <a:pt x="20764" y="7222"/>
                    <a:pt x="20736" y="7157"/>
                  </a:cubicBezTo>
                  <a:cubicBezTo>
                    <a:pt x="20755" y="7138"/>
                    <a:pt x="20783" y="7148"/>
                    <a:pt x="20783" y="7120"/>
                  </a:cubicBezTo>
                  <a:cubicBezTo>
                    <a:pt x="20802" y="7027"/>
                    <a:pt x="20774" y="6934"/>
                    <a:pt x="20755" y="6850"/>
                  </a:cubicBezTo>
                  <a:cubicBezTo>
                    <a:pt x="20653" y="6710"/>
                    <a:pt x="20653" y="6710"/>
                    <a:pt x="20653" y="6710"/>
                  </a:cubicBezTo>
                  <a:cubicBezTo>
                    <a:pt x="20643" y="6705"/>
                    <a:pt x="20630" y="6695"/>
                    <a:pt x="20617" y="6692"/>
                  </a:cubicBezTo>
                  <a:close/>
                  <a:moveTo>
                    <a:pt x="1977" y="6729"/>
                  </a:moveTo>
                  <a:cubicBezTo>
                    <a:pt x="1922" y="6738"/>
                    <a:pt x="1849" y="6748"/>
                    <a:pt x="1794" y="6776"/>
                  </a:cubicBezTo>
                  <a:cubicBezTo>
                    <a:pt x="1840" y="6822"/>
                    <a:pt x="1840" y="6914"/>
                    <a:pt x="1904" y="6933"/>
                  </a:cubicBezTo>
                  <a:cubicBezTo>
                    <a:pt x="1959" y="6914"/>
                    <a:pt x="2005" y="6868"/>
                    <a:pt x="2005" y="6803"/>
                  </a:cubicBezTo>
                  <a:cubicBezTo>
                    <a:pt x="1978" y="6729"/>
                    <a:pt x="1977" y="6729"/>
                    <a:pt x="1977" y="6729"/>
                  </a:cubicBezTo>
                  <a:close/>
                  <a:moveTo>
                    <a:pt x="8506" y="6800"/>
                  </a:moveTo>
                  <a:cubicBezTo>
                    <a:pt x="8496" y="6940"/>
                    <a:pt x="8450" y="7078"/>
                    <a:pt x="8367" y="7180"/>
                  </a:cubicBezTo>
                  <a:cubicBezTo>
                    <a:pt x="8589" y="7460"/>
                    <a:pt x="9016" y="7461"/>
                    <a:pt x="9303" y="7685"/>
                  </a:cubicBezTo>
                  <a:cubicBezTo>
                    <a:pt x="9340" y="7676"/>
                    <a:pt x="9369" y="7667"/>
                    <a:pt x="9406" y="7658"/>
                  </a:cubicBezTo>
                  <a:cubicBezTo>
                    <a:pt x="9146" y="7499"/>
                    <a:pt x="8820" y="7405"/>
                    <a:pt x="8626" y="7098"/>
                  </a:cubicBezTo>
                  <a:cubicBezTo>
                    <a:pt x="8570" y="7004"/>
                    <a:pt x="8533" y="6903"/>
                    <a:pt x="8506" y="6800"/>
                  </a:cubicBezTo>
                  <a:close/>
                  <a:moveTo>
                    <a:pt x="13051" y="6800"/>
                  </a:moveTo>
                  <a:cubicBezTo>
                    <a:pt x="13023" y="6903"/>
                    <a:pt x="12987" y="7004"/>
                    <a:pt x="12922" y="7098"/>
                  </a:cubicBezTo>
                  <a:cubicBezTo>
                    <a:pt x="12735" y="7405"/>
                    <a:pt x="12409" y="7499"/>
                    <a:pt x="12147" y="7658"/>
                  </a:cubicBezTo>
                  <a:cubicBezTo>
                    <a:pt x="12175" y="7667"/>
                    <a:pt x="12211" y="7676"/>
                    <a:pt x="12249" y="7685"/>
                  </a:cubicBezTo>
                  <a:cubicBezTo>
                    <a:pt x="12538" y="7461"/>
                    <a:pt x="12967" y="7460"/>
                    <a:pt x="13182" y="7180"/>
                  </a:cubicBezTo>
                  <a:cubicBezTo>
                    <a:pt x="13107" y="7078"/>
                    <a:pt x="13060" y="6940"/>
                    <a:pt x="13051" y="6800"/>
                  </a:cubicBezTo>
                  <a:close/>
                  <a:moveTo>
                    <a:pt x="20523" y="6912"/>
                  </a:moveTo>
                  <a:cubicBezTo>
                    <a:pt x="20450" y="6894"/>
                    <a:pt x="20402" y="6988"/>
                    <a:pt x="20356" y="7045"/>
                  </a:cubicBezTo>
                  <a:cubicBezTo>
                    <a:pt x="20375" y="7054"/>
                    <a:pt x="20375" y="7054"/>
                    <a:pt x="20375" y="7054"/>
                  </a:cubicBezTo>
                  <a:cubicBezTo>
                    <a:pt x="20440" y="7035"/>
                    <a:pt x="20560" y="7111"/>
                    <a:pt x="20569" y="6997"/>
                  </a:cubicBezTo>
                  <a:cubicBezTo>
                    <a:pt x="20523" y="6912"/>
                    <a:pt x="20523" y="6912"/>
                    <a:pt x="20523" y="6912"/>
                  </a:cubicBezTo>
                  <a:close/>
                  <a:moveTo>
                    <a:pt x="19547" y="6916"/>
                  </a:moveTo>
                  <a:cubicBezTo>
                    <a:pt x="19435" y="6962"/>
                    <a:pt x="19453" y="7073"/>
                    <a:pt x="19407" y="7147"/>
                  </a:cubicBezTo>
                  <a:cubicBezTo>
                    <a:pt x="19360" y="7314"/>
                    <a:pt x="19454" y="7482"/>
                    <a:pt x="19565" y="7602"/>
                  </a:cubicBezTo>
                  <a:cubicBezTo>
                    <a:pt x="19658" y="7649"/>
                    <a:pt x="19751" y="7714"/>
                    <a:pt x="19854" y="7696"/>
                  </a:cubicBezTo>
                  <a:cubicBezTo>
                    <a:pt x="19928" y="7491"/>
                    <a:pt x="19593" y="7528"/>
                    <a:pt x="19611" y="7315"/>
                  </a:cubicBezTo>
                  <a:cubicBezTo>
                    <a:pt x="19556" y="7212"/>
                    <a:pt x="19630" y="7119"/>
                    <a:pt x="19630" y="7008"/>
                  </a:cubicBezTo>
                  <a:cubicBezTo>
                    <a:pt x="19612" y="6980"/>
                    <a:pt x="19602" y="6916"/>
                    <a:pt x="19547" y="6916"/>
                  </a:cubicBezTo>
                  <a:close/>
                  <a:moveTo>
                    <a:pt x="6119" y="6920"/>
                  </a:moveTo>
                  <a:cubicBezTo>
                    <a:pt x="6128" y="6929"/>
                    <a:pt x="6127" y="6941"/>
                    <a:pt x="6127" y="6950"/>
                  </a:cubicBezTo>
                  <a:cubicBezTo>
                    <a:pt x="6127" y="7071"/>
                    <a:pt x="6081" y="7201"/>
                    <a:pt x="5960" y="7266"/>
                  </a:cubicBezTo>
                  <a:cubicBezTo>
                    <a:pt x="5932" y="7285"/>
                    <a:pt x="5896" y="7294"/>
                    <a:pt x="5859" y="7303"/>
                  </a:cubicBezTo>
                  <a:cubicBezTo>
                    <a:pt x="5905" y="7359"/>
                    <a:pt x="5968" y="7388"/>
                    <a:pt x="6043" y="7407"/>
                  </a:cubicBezTo>
                  <a:cubicBezTo>
                    <a:pt x="6061" y="7407"/>
                    <a:pt x="6061" y="7415"/>
                    <a:pt x="6061" y="7424"/>
                  </a:cubicBezTo>
                  <a:cubicBezTo>
                    <a:pt x="6099" y="7359"/>
                    <a:pt x="6128" y="7303"/>
                    <a:pt x="6174" y="7238"/>
                  </a:cubicBezTo>
                  <a:cubicBezTo>
                    <a:pt x="6221" y="7182"/>
                    <a:pt x="6266" y="7135"/>
                    <a:pt x="6322" y="7098"/>
                  </a:cubicBezTo>
                  <a:cubicBezTo>
                    <a:pt x="6303" y="7088"/>
                    <a:pt x="6285" y="7070"/>
                    <a:pt x="6257" y="7052"/>
                  </a:cubicBezTo>
                  <a:cubicBezTo>
                    <a:pt x="6210" y="7014"/>
                    <a:pt x="6165" y="6966"/>
                    <a:pt x="6119" y="6920"/>
                  </a:cubicBezTo>
                  <a:close/>
                  <a:moveTo>
                    <a:pt x="15430" y="6920"/>
                  </a:moveTo>
                  <a:cubicBezTo>
                    <a:pt x="15393" y="6966"/>
                    <a:pt x="15346" y="7014"/>
                    <a:pt x="15300" y="7052"/>
                  </a:cubicBezTo>
                  <a:cubicBezTo>
                    <a:pt x="15272" y="7070"/>
                    <a:pt x="15254" y="7088"/>
                    <a:pt x="15235" y="7098"/>
                  </a:cubicBezTo>
                  <a:cubicBezTo>
                    <a:pt x="15291" y="7135"/>
                    <a:pt x="15338" y="7182"/>
                    <a:pt x="15385" y="7238"/>
                  </a:cubicBezTo>
                  <a:cubicBezTo>
                    <a:pt x="15422" y="7303"/>
                    <a:pt x="15458" y="7359"/>
                    <a:pt x="15486" y="7424"/>
                  </a:cubicBezTo>
                  <a:cubicBezTo>
                    <a:pt x="15495" y="7415"/>
                    <a:pt x="15495" y="7407"/>
                    <a:pt x="15505" y="7407"/>
                  </a:cubicBezTo>
                  <a:cubicBezTo>
                    <a:pt x="15588" y="7388"/>
                    <a:pt x="15654" y="7359"/>
                    <a:pt x="15700" y="7303"/>
                  </a:cubicBezTo>
                  <a:cubicBezTo>
                    <a:pt x="15663" y="7294"/>
                    <a:pt x="15624" y="7285"/>
                    <a:pt x="15587" y="7266"/>
                  </a:cubicBezTo>
                  <a:cubicBezTo>
                    <a:pt x="15476" y="7201"/>
                    <a:pt x="15430" y="7071"/>
                    <a:pt x="15430" y="6950"/>
                  </a:cubicBezTo>
                  <a:cubicBezTo>
                    <a:pt x="15430" y="6941"/>
                    <a:pt x="15430" y="6929"/>
                    <a:pt x="15430" y="6920"/>
                  </a:cubicBezTo>
                  <a:close/>
                  <a:moveTo>
                    <a:pt x="1338" y="6990"/>
                  </a:moveTo>
                  <a:cubicBezTo>
                    <a:pt x="1264" y="6981"/>
                    <a:pt x="1189" y="7008"/>
                    <a:pt x="1133" y="7046"/>
                  </a:cubicBezTo>
                  <a:cubicBezTo>
                    <a:pt x="1022" y="7111"/>
                    <a:pt x="975" y="7251"/>
                    <a:pt x="957" y="7372"/>
                  </a:cubicBezTo>
                  <a:cubicBezTo>
                    <a:pt x="1031" y="7419"/>
                    <a:pt x="1041" y="7316"/>
                    <a:pt x="1059" y="7270"/>
                  </a:cubicBezTo>
                  <a:cubicBezTo>
                    <a:pt x="1115" y="7149"/>
                    <a:pt x="1254" y="7092"/>
                    <a:pt x="1338" y="7008"/>
                  </a:cubicBezTo>
                  <a:cubicBezTo>
                    <a:pt x="1338" y="6989"/>
                    <a:pt x="1338" y="6990"/>
                    <a:pt x="1338" y="6990"/>
                  </a:cubicBezTo>
                  <a:close/>
                  <a:moveTo>
                    <a:pt x="19715" y="7089"/>
                  </a:moveTo>
                  <a:cubicBezTo>
                    <a:pt x="19660" y="7145"/>
                    <a:pt x="19677" y="7228"/>
                    <a:pt x="19687" y="7303"/>
                  </a:cubicBezTo>
                  <a:cubicBezTo>
                    <a:pt x="19723" y="7368"/>
                    <a:pt x="19761" y="7471"/>
                    <a:pt x="19853" y="7471"/>
                  </a:cubicBezTo>
                  <a:cubicBezTo>
                    <a:pt x="19880" y="7453"/>
                    <a:pt x="19889" y="7416"/>
                    <a:pt x="19880" y="7388"/>
                  </a:cubicBezTo>
                  <a:cubicBezTo>
                    <a:pt x="19751" y="7332"/>
                    <a:pt x="19788" y="7155"/>
                    <a:pt x="19715" y="7089"/>
                  </a:cubicBezTo>
                  <a:close/>
                  <a:moveTo>
                    <a:pt x="19874" y="7146"/>
                  </a:moveTo>
                  <a:cubicBezTo>
                    <a:pt x="19846" y="7155"/>
                    <a:pt x="19855" y="7202"/>
                    <a:pt x="19855" y="7221"/>
                  </a:cubicBezTo>
                  <a:cubicBezTo>
                    <a:pt x="19864" y="7259"/>
                    <a:pt x="19882" y="7297"/>
                    <a:pt x="19928" y="7297"/>
                  </a:cubicBezTo>
                  <a:cubicBezTo>
                    <a:pt x="19992" y="7297"/>
                    <a:pt x="20020" y="7212"/>
                    <a:pt x="20075" y="7174"/>
                  </a:cubicBezTo>
                  <a:cubicBezTo>
                    <a:pt x="20020" y="7146"/>
                    <a:pt x="19938" y="7146"/>
                    <a:pt x="19874" y="7146"/>
                  </a:cubicBezTo>
                  <a:close/>
                  <a:moveTo>
                    <a:pt x="8337" y="7221"/>
                  </a:moveTo>
                  <a:cubicBezTo>
                    <a:pt x="8309" y="7249"/>
                    <a:pt x="8283" y="7276"/>
                    <a:pt x="8245" y="7304"/>
                  </a:cubicBezTo>
                  <a:cubicBezTo>
                    <a:pt x="8459" y="7573"/>
                    <a:pt x="8849" y="7546"/>
                    <a:pt x="9128" y="7759"/>
                  </a:cubicBezTo>
                  <a:cubicBezTo>
                    <a:pt x="9174" y="7741"/>
                    <a:pt x="9211" y="7722"/>
                    <a:pt x="9257" y="7704"/>
                  </a:cubicBezTo>
                  <a:cubicBezTo>
                    <a:pt x="8988" y="7509"/>
                    <a:pt x="8570" y="7509"/>
                    <a:pt x="8337" y="7221"/>
                  </a:cubicBezTo>
                  <a:close/>
                  <a:moveTo>
                    <a:pt x="13219" y="7221"/>
                  </a:moveTo>
                  <a:cubicBezTo>
                    <a:pt x="12978" y="7509"/>
                    <a:pt x="12569" y="7509"/>
                    <a:pt x="12299" y="7704"/>
                  </a:cubicBezTo>
                  <a:cubicBezTo>
                    <a:pt x="12346" y="7722"/>
                    <a:pt x="12383" y="7741"/>
                    <a:pt x="12420" y="7759"/>
                  </a:cubicBezTo>
                  <a:cubicBezTo>
                    <a:pt x="12709" y="7546"/>
                    <a:pt x="13100" y="7573"/>
                    <a:pt x="13314" y="7304"/>
                  </a:cubicBezTo>
                  <a:cubicBezTo>
                    <a:pt x="13276" y="7276"/>
                    <a:pt x="13247" y="7249"/>
                    <a:pt x="13219" y="7221"/>
                  </a:cubicBezTo>
                  <a:close/>
                  <a:moveTo>
                    <a:pt x="5633" y="7254"/>
                  </a:moveTo>
                  <a:cubicBezTo>
                    <a:pt x="5661" y="7414"/>
                    <a:pt x="5838" y="7565"/>
                    <a:pt x="5997" y="7593"/>
                  </a:cubicBezTo>
                  <a:cubicBezTo>
                    <a:pt x="6015" y="7546"/>
                    <a:pt x="6036" y="7490"/>
                    <a:pt x="6054" y="7443"/>
                  </a:cubicBezTo>
                  <a:cubicBezTo>
                    <a:pt x="6054" y="7443"/>
                    <a:pt x="6043" y="7443"/>
                    <a:pt x="6043" y="7443"/>
                  </a:cubicBezTo>
                  <a:cubicBezTo>
                    <a:pt x="5940" y="7434"/>
                    <a:pt x="5857" y="7378"/>
                    <a:pt x="5792" y="7303"/>
                  </a:cubicBezTo>
                  <a:cubicBezTo>
                    <a:pt x="5736" y="7293"/>
                    <a:pt x="5689" y="7283"/>
                    <a:pt x="5633" y="7254"/>
                  </a:cubicBezTo>
                  <a:close/>
                  <a:moveTo>
                    <a:pt x="15925" y="7254"/>
                  </a:moveTo>
                  <a:cubicBezTo>
                    <a:pt x="15869" y="7283"/>
                    <a:pt x="15812" y="7293"/>
                    <a:pt x="15756" y="7303"/>
                  </a:cubicBezTo>
                  <a:cubicBezTo>
                    <a:pt x="15700" y="7378"/>
                    <a:pt x="15616" y="7434"/>
                    <a:pt x="15513" y="7443"/>
                  </a:cubicBezTo>
                  <a:cubicBezTo>
                    <a:pt x="15504" y="7443"/>
                    <a:pt x="15505" y="7443"/>
                    <a:pt x="15505" y="7443"/>
                  </a:cubicBezTo>
                  <a:cubicBezTo>
                    <a:pt x="15523" y="7490"/>
                    <a:pt x="15541" y="7546"/>
                    <a:pt x="15560" y="7593"/>
                  </a:cubicBezTo>
                  <a:cubicBezTo>
                    <a:pt x="15719" y="7565"/>
                    <a:pt x="15897" y="7414"/>
                    <a:pt x="15925" y="7254"/>
                  </a:cubicBezTo>
                  <a:close/>
                  <a:moveTo>
                    <a:pt x="6770" y="7303"/>
                  </a:moveTo>
                  <a:cubicBezTo>
                    <a:pt x="6528" y="7303"/>
                    <a:pt x="6370" y="7535"/>
                    <a:pt x="6370" y="7815"/>
                  </a:cubicBezTo>
                  <a:cubicBezTo>
                    <a:pt x="6370" y="7843"/>
                    <a:pt x="6379" y="7872"/>
                    <a:pt x="6379" y="7909"/>
                  </a:cubicBezTo>
                  <a:cubicBezTo>
                    <a:pt x="6435" y="8291"/>
                    <a:pt x="6741" y="8571"/>
                    <a:pt x="7122" y="8571"/>
                  </a:cubicBezTo>
                  <a:cubicBezTo>
                    <a:pt x="7140" y="8571"/>
                    <a:pt x="7170" y="8571"/>
                    <a:pt x="7198" y="8571"/>
                  </a:cubicBezTo>
                  <a:cubicBezTo>
                    <a:pt x="7105" y="8235"/>
                    <a:pt x="6852" y="7936"/>
                    <a:pt x="6852" y="7535"/>
                  </a:cubicBezTo>
                  <a:cubicBezTo>
                    <a:pt x="6852" y="7470"/>
                    <a:pt x="6852" y="7405"/>
                    <a:pt x="6871" y="7330"/>
                  </a:cubicBezTo>
                  <a:cubicBezTo>
                    <a:pt x="6871" y="7330"/>
                    <a:pt x="6880" y="7322"/>
                    <a:pt x="6880" y="7312"/>
                  </a:cubicBezTo>
                  <a:cubicBezTo>
                    <a:pt x="6843" y="7303"/>
                    <a:pt x="6807" y="7303"/>
                    <a:pt x="6770" y="7303"/>
                  </a:cubicBezTo>
                  <a:close/>
                  <a:moveTo>
                    <a:pt x="14789" y="7303"/>
                  </a:moveTo>
                  <a:cubicBezTo>
                    <a:pt x="14752" y="7303"/>
                    <a:pt x="14713" y="7303"/>
                    <a:pt x="14676" y="7312"/>
                  </a:cubicBezTo>
                  <a:cubicBezTo>
                    <a:pt x="14676" y="7322"/>
                    <a:pt x="14686" y="7330"/>
                    <a:pt x="14686" y="7330"/>
                  </a:cubicBezTo>
                  <a:cubicBezTo>
                    <a:pt x="14695" y="7405"/>
                    <a:pt x="14706" y="7470"/>
                    <a:pt x="14706" y="7535"/>
                  </a:cubicBezTo>
                  <a:cubicBezTo>
                    <a:pt x="14706" y="7936"/>
                    <a:pt x="14454" y="8235"/>
                    <a:pt x="14361" y="8571"/>
                  </a:cubicBezTo>
                  <a:cubicBezTo>
                    <a:pt x="14389" y="8571"/>
                    <a:pt x="14407" y="8571"/>
                    <a:pt x="14435" y="8571"/>
                  </a:cubicBezTo>
                  <a:cubicBezTo>
                    <a:pt x="14816" y="8571"/>
                    <a:pt x="15124" y="8291"/>
                    <a:pt x="15180" y="7909"/>
                  </a:cubicBezTo>
                  <a:cubicBezTo>
                    <a:pt x="15180" y="7872"/>
                    <a:pt x="15180" y="7843"/>
                    <a:pt x="15180" y="7815"/>
                  </a:cubicBezTo>
                  <a:cubicBezTo>
                    <a:pt x="15180" y="7535"/>
                    <a:pt x="15031" y="7303"/>
                    <a:pt x="14789" y="7303"/>
                  </a:cubicBezTo>
                  <a:close/>
                  <a:moveTo>
                    <a:pt x="10762" y="7385"/>
                  </a:moveTo>
                  <a:cubicBezTo>
                    <a:pt x="10660" y="7395"/>
                    <a:pt x="10586" y="7422"/>
                    <a:pt x="10521" y="7441"/>
                  </a:cubicBezTo>
                  <a:cubicBezTo>
                    <a:pt x="10512" y="7459"/>
                    <a:pt x="10494" y="7469"/>
                    <a:pt x="10475" y="7479"/>
                  </a:cubicBezTo>
                  <a:cubicBezTo>
                    <a:pt x="10466" y="7479"/>
                    <a:pt x="10466" y="7479"/>
                    <a:pt x="10457" y="7479"/>
                  </a:cubicBezTo>
                  <a:cubicBezTo>
                    <a:pt x="10410" y="7497"/>
                    <a:pt x="10371" y="7535"/>
                    <a:pt x="10344" y="7563"/>
                  </a:cubicBezTo>
                  <a:cubicBezTo>
                    <a:pt x="10260" y="7657"/>
                    <a:pt x="10233" y="7769"/>
                    <a:pt x="10233" y="7909"/>
                  </a:cubicBezTo>
                  <a:cubicBezTo>
                    <a:pt x="10233" y="8152"/>
                    <a:pt x="10336" y="8459"/>
                    <a:pt x="10447" y="8749"/>
                  </a:cubicBezTo>
                  <a:cubicBezTo>
                    <a:pt x="10447" y="8749"/>
                    <a:pt x="10447" y="8749"/>
                    <a:pt x="10447" y="8739"/>
                  </a:cubicBezTo>
                  <a:cubicBezTo>
                    <a:pt x="10447" y="8590"/>
                    <a:pt x="10456" y="8441"/>
                    <a:pt x="10502" y="8319"/>
                  </a:cubicBezTo>
                  <a:cubicBezTo>
                    <a:pt x="10549" y="8198"/>
                    <a:pt x="10642" y="8105"/>
                    <a:pt x="10772" y="8105"/>
                  </a:cubicBezTo>
                  <a:cubicBezTo>
                    <a:pt x="10911" y="8105"/>
                    <a:pt x="11004" y="8198"/>
                    <a:pt x="11051" y="8319"/>
                  </a:cubicBezTo>
                  <a:cubicBezTo>
                    <a:pt x="11097" y="8441"/>
                    <a:pt x="11106" y="8590"/>
                    <a:pt x="11106" y="8739"/>
                  </a:cubicBezTo>
                  <a:cubicBezTo>
                    <a:pt x="11106" y="8749"/>
                    <a:pt x="11106" y="8749"/>
                    <a:pt x="11106" y="8749"/>
                  </a:cubicBezTo>
                  <a:cubicBezTo>
                    <a:pt x="11218" y="8459"/>
                    <a:pt x="11319" y="8152"/>
                    <a:pt x="11319" y="7909"/>
                  </a:cubicBezTo>
                  <a:cubicBezTo>
                    <a:pt x="11319" y="7769"/>
                    <a:pt x="11292" y="7657"/>
                    <a:pt x="11208" y="7563"/>
                  </a:cubicBezTo>
                  <a:cubicBezTo>
                    <a:pt x="11181" y="7535"/>
                    <a:pt x="11143" y="7497"/>
                    <a:pt x="11097" y="7469"/>
                  </a:cubicBezTo>
                  <a:cubicBezTo>
                    <a:pt x="11087" y="7478"/>
                    <a:pt x="11087" y="7479"/>
                    <a:pt x="11087" y="7479"/>
                  </a:cubicBezTo>
                  <a:cubicBezTo>
                    <a:pt x="11078" y="7479"/>
                    <a:pt x="11078" y="7479"/>
                    <a:pt x="11078" y="7479"/>
                  </a:cubicBezTo>
                  <a:cubicBezTo>
                    <a:pt x="11059" y="7469"/>
                    <a:pt x="11041" y="7459"/>
                    <a:pt x="11032" y="7441"/>
                  </a:cubicBezTo>
                  <a:cubicBezTo>
                    <a:pt x="10967" y="7422"/>
                    <a:pt x="10884" y="7395"/>
                    <a:pt x="10791" y="7385"/>
                  </a:cubicBezTo>
                  <a:cubicBezTo>
                    <a:pt x="10763" y="7385"/>
                    <a:pt x="10762" y="7385"/>
                    <a:pt x="10762" y="7385"/>
                  </a:cubicBezTo>
                  <a:close/>
                  <a:moveTo>
                    <a:pt x="6989" y="7424"/>
                  </a:moveTo>
                  <a:cubicBezTo>
                    <a:pt x="6979" y="7462"/>
                    <a:pt x="6980" y="7498"/>
                    <a:pt x="6980" y="7535"/>
                  </a:cubicBezTo>
                  <a:cubicBezTo>
                    <a:pt x="6980" y="7600"/>
                    <a:pt x="6989" y="7657"/>
                    <a:pt x="6998" y="7723"/>
                  </a:cubicBezTo>
                  <a:cubicBezTo>
                    <a:pt x="6998" y="7723"/>
                    <a:pt x="7008" y="7723"/>
                    <a:pt x="7008" y="7732"/>
                  </a:cubicBezTo>
                  <a:cubicBezTo>
                    <a:pt x="7342" y="8542"/>
                    <a:pt x="7927" y="9389"/>
                    <a:pt x="8643" y="9929"/>
                  </a:cubicBezTo>
                  <a:cubicBezTo>
                    <a:pt x="8634" y="9864"/>
                    <a:pt x="8616" y="9799"/>
                    <a:pt x="8616" y="9733"/>
                  </a:cubicBezTo>
                  <a:cubicBezTo>
                    <a:pt x="8616" y="9631"/>
                    <a:pt x="8643" y="9538"/>
                    <a:pt x="8698" y="9444"/>
                  </a:cubicBezTo>
                  <a:cubicBezTo>
                    <a:pt x="8698" y="9444"/>
                    <a:pt x="8689" y="9444"/>
                    <a:pt x="8689" y="9444"/>
                  </a:cubicBezTo>
                  <a:cubicBezTo>
                    <a:pt x="8578" y="9417"/>
                    <a:pt x="8495" y="9361"/>
                    <a:pt x="8421" y="9286"/>
                  </a:cubicBezTo>
                  <a:cubicBezTo>
                    <a:pt x="8421" y="9286"/>
                    <a:pt x="8411" y="9286"/>
                    <a:pt x="8411" y="9286"/>
                  </a:cubicBezTo>
                  <a:cubicBezTo>
                    <a:pt x="8402" y="9286"/>
                    <a:pt x="8392" y="9286"/>
                    <a:pt x="8383" y="9277"/>
                  </a:cubicBezTo>
                  <a:cubicBezTo>
                    <a:pt x="8225" y="9156"/>
                    <a:pt x="8104" y="8999"/>
                    <a:pt x="7983" y="8850"/>
                  </a:cubicBezTo>
                  <a:cubicBezTo>
                    <a:pt x="7630" y="8422"/>
                    <a:pt x="7230" y="7927"/>
                    <a:pt x="6989" y="7424"/>
                  </a:cubicBezTo>
                  <a:close/>
                  <a:moveTo>
                    <a:pt x="14567" y="7424"/>
                  </a:moveTo>
                  <a:cubicBezTo>
                    <a:pt x="14315" y="7927"/>
                    <a:pt x="13925" y="8422"/>
                    <a:pt x="13571" y="8850"/>
                  </a:cubicBezTo>
                  <a:cubicBezTo>
                    <a:pt x="13441" y="8999"/>
                    <a:pt x="13318" y="9156"/>
                    <a:pt x="13169" y="9277"/>
                  </a:cubicBezTo>
                  <a:cubicBezTo>
                    <a:pt x="13160" y="9286"/>
                    <a:pt x="13151" y="9286"/>
                    <a:pt x="13142" y="9286"/>
                  </a:cubicBezTo>
                  <a:cubicBezTo>
                    <a:pt x="13132" y="9286"/>
                    <a:pt x="13132" y="9286"/>
                    <a:pt x="13132" y="9286"/>
                  </a:cubicBezTo>
                  <a:cubicBezTo>
                    <a:pt x="13058" y="9361"/>
                    <a:pt x="12965" y="9417"/>
                    <a:pt x="12863" y="9444"/>
                  </a:cubicBezTo>
                  <a:cubicBezTo>
                    <a:pt x="12863" y="9444"/>
                    <a:pt x="12853" y="9444"/>
                    <a:pt x="12853" y="9444"/>
                  </a:cubicBezTo>
                  <a:cubicBezTo>
                    <a:pt x="12909" y="9538"/>
                    <a:pt x="12928" y="9631"/>
                    <a:pt x="12928" y="9733"/>
                  </a:cubicBezTo>
                  <a:cubicBezTo>
                    <a:pt x="12928" y="9799"/>
                    <a:pt x="12919" y="9864"/>
                    <a:pt x="12901" y="9929"/>
                  </a:cubicBezTo>
                  <a:cubicBezTo>
                    <a:pt x="13627" y="9389"/>
                    <a:pt x="14214" y="8542"/>
                    <a:pt x="14549" y="7732"/>
                  </a:cubicBezTo>
                  <a:cubicBezTo>
                    <a:pt x="14549" y="7723"/>
                    <a:pt x="14549" y="7723"/>
                    <a:pt x="14559" y="7723"/>
                  </a:cubicBezTo>
                  <a:cubicBezTo>
                    <a:pt x="14568" y="7667"/>
                    <a:pt x="14576" y="7600"/>
                    <a:pt x="14576" y="7535"/>
                  </a:cubicBezTo>
                  <a:cubicBezTo>
                    <a:pt x="14576" y="7498"/>
                    <a:pt x="14576" y="7462"/>
                    <a:pt x="14567" y="7424"/>
                  </a:cubicBezTo>
                  <a:close/>
                  <a:moveTo>
                    <a:pt x="20437" y="7427"/>
                  </a:moveTo>
                  <a:cubicBezTo>
                    <a:pt x="20399" y="7421"/>
                    <a:pt x="20363" y="7426"/>
                    <a:pt x="20335" y="7463"/>
                  </a:cubicBezTo>
                  <a:cubicBezTo>
                    <a:pt x="20372" y="7538"/>
                    <a:pt x="20447" y="7510"/>
                    <a:pt x="20494" y="7547"/>
                  </a:cubicBezTo>
                  <a:cubicBezTo>
                    <a:pt x="20681" y="7584"/>
                    <a:pt x="20728" y="7789"/>
                    <a:pt x="20785" y="7929"/>
                  </a:cubicBezTo>
                  <a:cubicBezTo>
                    <a:pt x="20803" y="7938"/>
                    <a:pt x="20849" y="7966"/>
                    <a:pt x="20859" y="7929"/>
                  </a:cubicBezTo>
                  <a:cubicBezTo>
                    <a:pt x="20859" y="7799"/>
                    <a:pt x="20831" y="7695"/>
                    <a:pt x="20756" y="7593"/>
                  </a:cubicBezTo>
                  <a:cubicBezTo>
                    <a:pt x="20700" y="7537"/>
                    <a:pt x="20635" y="7482"/>
                    <a:pt x="20560" y="7454"/>
                  </a:cubicBezTo>
                  <a:cubicBezTo>
                    <a:pt x="20518" y="7449"/>
                    <a:pt x="20476" y="7432"/>
                    <a:pt x="20437" y="7427"/>
                  </a:cubicBezTo>
                  <a:close/>
                  <a:moveTo>
                    <a:pt x="1415" y="7437"/>
                  </a:moveTo>
                  <a:cubicBezTo>
                    <a:pt x="1247" y="7428"/>
                    <a:pt x="1052" y="7428"/>
                    <a:pt x="912" y="7512"/>
                  </a:cubicBezTo>
                  <a:cubicBezTo>
                    <a:pt x="531" y="7651"/>
                    <a:pt x="345" y="8033"/>
                    <a:pt x="261" y="8396"/>
                  </a:cubicBezTo>
                  <a:cubicBezTo>
                    <a:pt x="196" y="8759"/>
                    <a:pt x="122" y="9131"/>
                    <a:pt x="94" y="9494"/>
                  </a:cubicBezTo>
                  <a:cubicBezTo>
                    <a:pt x="48" y="9736"/>
                    <a:pt x="47" y="9737"/>
                    <a:pt x="47" y="9737"/>
                  </a:cubicBezTo>
                  <a:cubicBezTo>
                    <a:pt x="1" y="10249"/>
                    <a:pt x="-17" y="10816"/>
                    <a:pt x="20" y="11337"/>
                  </a:cubicBezTo>
                  <a:cubicBezTo>
                    <a:pt x="39" y="11384"/>
                    <a:pt x="-9" y="11421"/>
                    <a:pt x="38" y="11459"/>
                  </a:cubicBezTo>
                  <a:cubicBezTo>
                    <a:pt x="10" y="11738"/>
                    <a:pt x="94" y="12018"/>
                    <a:pt x="104" y="12307"/>
                  </a:cubicBezTo>
                  <a:cubicBezTo>
                    <a:pt x="141" y="12465"/>
                    <a:pt x="141" y="12641"/>
                    <a:pt x="197" y="12790"/>
                  </a:cubicBezTo>
                  <a:cubicBezTo>
                    <a:pt x="299" y="13190"/>
                    <a:pt x="605" y="13544"/>
                    <a:pt x="1005" y="13646"/>
                  </a:cubicBezTo>
                  <a:cubicBezTo>
                    <a:pt x="1238" y="13665"/>
                    <a:pt x="1535" y="13647"/>
                    <a:pt x="1665" y="13405"/>
                  </a:cubicBezTo>
                  <a:cubicBezTo>
                    <a:pt x="1647" y="13339"/>
                    <a:pt x="1573" y="13302"/>
                    <a:pt x="1508" y="13283"/>
                  </a:cubicBezTo>
                  <a:cubicBezTo>
                    <a:pt x="1424" y="13367"/>
                    <a:pt x="1331" y="13423"/>
                    <a:pt x="1210" y="13423"/>
                  </a:cubicBezTo>
                  <a:cubicBezTo>
                    <a:pt x="968" y="13395"/>
                    <a:pt x="754" y="13255"/>
                    <a:pt x="605" y="13041"/>
                  </a:cubicBezTo>
                  <a:cubicBezTo>
                    <a:pt x="298" y="12548"/>
                    <a:pt x="336" y="11915"/>
                    <a:pt x="271" y="11347"/>
                  </a:cubicBezTo>
                  <a:cubicBezTo>
                    <a:pt x="243" y="10918"/>
                    <a:pt x="243" y="10528"/>
                    <a:pt x="271" y="10081"/>
                  </a:cubicBezTo>
                  <a:cubicBezTo>
                    <a:pt x="308" y="9616"/>
                    <a:pt x="364" y="9141"/>
                    <a:pt x="457" y="8685"/>
                  </a:cubicBezTo>
                  <a:cubicBezTo>
                    <a:pt x="513" y="8275"/>
                    <a:pt x="624" y="7781"/>
                    <a:pt x="1089" y="7679"/>
                  </a:cubicBezTo>
                  <a:cubicBezTo>
                    <a:pt x="1275" y="7651"/>
                    <a:pt x="1461" y="7697"/>
                    <a:pt x="1582" y="7828"/>
                  </a:cubicBezTo>
                  <a:cubicBezTo>
                    <a:pt x="1684" y="7865"/>
                    <a:pt x="1758" y="7773"/>
                    <a:pt x="1823" y="7707"/>
                  </a:cubicBezTo>
                  <a:cubicBezTo>
                    <a:pt x="1823" y="7679"/>
                    <a:pt x="1739" y="7596"/>
                    <a:pt x="1656" y="7540"/>
                  </a:cubicBezTo>
                  <a:cubicBezTo>
                    <a:pt x="1544" y="7475"/>
                    <a:pt x="1415" y="7437"/>
                    <a:pt x="1415" y="7437"/>
                  </a:cubicBezTo>
                  <a:close/>
                  <a:moveTo>
                    <a:pt x="7141" y="7528"/>
                  </a:moveTo>
                  <a:cubicBezTo>
                    <a:pt x="7382" y="7974"/>
                    <a:pt x="7735" y="8411"/>
                    <a:pt x="8051" y="8792"/>
                  </a:cubicBezTo>
                  <a:cubicBezTo>
                    <a:pt x="8107" y="8857"/>
                    <a:pt x="8164" y="8923"/>
                    <a:pt x="8220" y="8979"/>
                  </a:cubicBezTo>
                  <a:cubicBezTo>
                    <a:pt x="8201" y="8951"/>
                    <a:pt x="8192" y="8913"/>
                    <a:pt x="8174" y="8885"/>
                  </a:cubicBezTo>
                  <a:cubicBezTo>
                    <a:pt x="8164" y="8848"/>
                    <a:pt x="8125" y="8718"/>
                    <a:pt x="8107" y="8569"/>
                  </a:cubicBezTo>
                  <a:cubicBezTo>
                    <a:pt x="7883" y="8356"/>
                    <a:pt x="7679" y="8113"/>
                    <a:pt x="7475" y="7890"/>
                  </a:cubicBezTo>
                  <a:cubicBezTo>
                    <a:pt x="7372" y="7779"/>
                    <a:pt x="7270" y="7659"/>
                    <a:pt x="7168" y="7556"/>
                  </a:cubicBezTo>
                  <a:cubicBezTo>
                    <a:pt x="7158" y="7547"/>
                    <a:pt x="7150" y="7537"/>
                    <a:pt x="7141" y="7528"/>
                  </a:cubicBezTo>
                  <a:close/>
                  <a:moveTo>
                    <a:pt x="14390" y="7556"/>
                  </a:moveTo>
                  <a:cubicBezTo>
                    <a:pt x="14288" y="7659"/>
                    <a:pt x="14184" y="7779"/>
                    <a:pt x="14082" y="7890"/>
                  </a:cubicBezTo>
                  <a:cubicBezTo>
                    <a:pt x="13877" y="8113"/>
                    <a:pt x="13673" y="8356"/>
                    <a:pt x="13450" y="8569"/>
                  </a:cubicBezTo>
                  <a:cubicBezTo>
                    <a:pt x="13422" y="8718"/>
                    <a:pt x="13395" y="8848"/>
                    <a:pt x="13376" y="8885"/>
                  </a:cubicBezTo>
                  <a:cubicBezTo>
                    <a:pt x="13367" y="8913"/>
                    <a:pt x="13358" y="8950"/>
                    <a:pt x="13339" y="8987"/>
                  </a:cubicBezTo>
                  <a:cubicBezTo>
                    <a:pt x="13395" y="8922"/>
                    <a:pt x="13449" y="8857"/>
                    <a:pt x="13496" y="8792"/>
                  </a:cubicBezTo>
                  <a:cubicBezTo>
                    <a:pt x="13815" y="8420"/>
                    <a:pt x="14149" y="7992"/>
                    <a:pt x="14390" y="7556"/>
                  </a:cubicBezTo>
                  <a:close/>
                  <a:moveTo>
                    <a:pt x="9725" y="7750"/>
                  </a:moveTo>
                  <a:cubicBezTo>
                    <a:pt x="9418" y="7750"/>
                    <a:pt x="9072" y="7880"/>
                    <a:pt x="8811" y="8141"/>
                  </a:cubicBezTo>
                  <a:cubicBezTo>
                    <a:pt x="8802" y="8151"/>
                    <a:pt x="8794" y="8160"/>
                    <a:pt x="8775" y="8170"/>
                  </a:cubicBezTo>
                  <a:cubicBezTo>
                    <a:pt x="8701" y="8253"/>
                    <a:pt x="8626" y="8346"/>
                    <a:pt x="8570" y="8457"/>
                  </a:cubicBezTo>
                  <a:cubicBezTo>
                    <a:pt x="8728" y="8485"/>
                    <a:pt x="8913" y="8486"/>
                    <a:pt x="9081" y="8514"/>
                  </a:cubicBezTo>
                  <a:cubicBezTo>
                    <a:pt x="9193" y="8533"/>
                    <a:pt x="9296" y="8552"/>
                    <a:pt x="9361" y="8626"/>
                  </a:cubicBezTo>
                  <a:cubicBezTo>
                    <a:pt x="9426" y="8701"/>
                    <a:pt x="9462" y="8793"/>
                    <a:pt x="9472" y="8877"/>
                  </a:cubicBezTo>
                  <a:cubicBezTo>
                    <a:pt x="9509" y="8868"/>
                    <a:pt x="9556" y="8860"/>
                    <a:pt x="9602" y="8860"/>
                  </a:cubicBezTo>
                  <a:cubicBezTo>
                    <a:pt x="9742" y="8860"/>
                    <a:pt x="9873" y="8915"/>
                    <a:pt x="9975" y="9027"/>
                  </a:cubicBezTo>
                  <a:cubicBezTo>
                    <a:pt x="10040" y="9102"/>
                    <a:pt x="10076" y="9204"/>
                    <a:pt x="10076" y="9297"/>
                  </a:cubicBezTo>
                  <a:cubicBezTo>
                    <a:pt x="10076" y="9325"/>
                    <a:pt x="10076" y="9343"/>
                    <a:pt x="10076" y="9371"/>
                  </a:cubicBezTo>
                  <a:cubicBezTo>
                    <a:pt x="10132" y="9353"/>
                    <a:pt x="10189" y="9343"/>
                    <a:pt x="10245" y="9343"/>
                  </a:cubicBezTo>
                  <a:cubicBezTo>
                    <a:pt x="10338" y="9343"/>
                    <a:pt x="10430" y="9361"/>
                    <a:pt x="10514" y="9408"/>
                  </a:cubicBezTo>
                  <a:cubicBezTo>
                    <a:pt x="10505" y="9361"/>
                    <a:pt x="10495" y="9316"/>
                    <a:pt x="10486" y="9260"/>
                  </a:cubicBezTo>
                  <a:cubicBezTo>
                    <a:pt x="10449" y="9121"/>
                    <a:pt x="10383" y="8962"/>
                    <a:pt x="10318" y="8795"/>
                  </a:cubicBezTo>
                  <a:cubicBezTo>
                    <a:pt x="10206" y="8506"/>
                    <a:pt x="10095" y="8188"/>
                    <a:pt x="10095" y="7909"/>
                  </a:cubicBezTo>
                  <a:cubicBezTo>
                    <a:pt x="10095" y="7881"/>
                    <a:pt x="10095" y="7852"/>
                    <a:pt x="10105" y="7824"/>
                  </a:cubicBezTo>
                  <a:cubicBezTo>
                    <a:pt x="9993" y="7778"/>
                    <a:pt x="9864" y="7750"/>
                    <a:pt x="9725" y="7750"/>
                  </a:cubicBezTo>
                  <a:close/>
                  <a:moveTo>
                    <a:pt x="11834" y="7750"/>
                  </a:moveTo>
                  <a:cubicBezTo>
                    <a:pt x="11695" y="7750"/>
                    <a:pt x="11564" y="7778"/>
                    <a:pt x="11452" y="7824"/>
                  </a:cubicBezTo>
                  <a:cubicBezTo>
                    <a:pt x="11452" y="7852"/>
                    <a:pt x="11461" y="7881"/>
                    <a:pt x="11461" y="7909"/>
                  </a:cubicBezTo>
                  <a:cubicBezTo>
                    <a:pt x="11461" y="8188"/>
                    <a:pt x="11340" y="8506"/>
                    <a:pt x="11238" y="8795"/>
                  </a:cubicBezTo>
                  <a:cubicBezTo>
                    <a:pt x="11173" y="8962"/>
                    <a:pt x="11108" y="9121"/>
                    <a:pt x="11071" y="9260"/>
                  </a:cubicBezTo>
                  <a:cubicBezTo>
                    <a:pt x="11061" y="9316"/>
                    <a:pt x="11052" y="9361"/>
                    <a:pt x="11043" y="9408"/>
                  </a:cubicBezTo>
                  <a:cubicBezTo>
                    <a:pt x="11126" y="9361"/>
                    <a:pt x="11219" y="9343"/>
                    <a:pt x="11312" y="9343"/>
                  </a:cubicBezTo>
                  <a:cubicBezTo>
                    <a:pt x="11368" y="9343"/>
                    <a:pt x="11424" y="9353"/>
                    <a:pt x="11480" y="9371"/>
                  </a:cubicBezTo>
                  <a:cubicBezTo>
                    <a:pt x="11480" y="9343"/>
                    <a:pt x="11471" y="9325"/>
                    <a:pt x="11480" y="9297"/>
                  </a:cubicBezTo>
                  <a:cubicBezTo>
                    <a:pt x="11480" y="9204"/>
                    <a:pt x="11519" y="9102"/>
                    <a:pt x="11584" y="9027"/>
                  </a:cubicBezTo>
                  <a:cubicBezTo>
                    <a:pt x="11686" y="8915"/>
                    <a:pt x="11815" y="8860"/>
                    <a:pt x="11945" y="8860"/>
                  </a:cubicBezTo>
                  <a:cubicBezTo>
                    <a:pt x="11992" y="8860"/>
                    <a:pt x="12039" y="8868"/>
                    <a:pt x="12085" y="8877"/>
                  </a:cubicBezTo>
                  <a:cubicBezTo>
                    <a:pt x="12094" y="8793"/>
                    <a:pt x="12133" y="8701"/>
                    <a:pt x="12189" y="8626"/>
                  </a:cubicBezTo>
                  <a:cubicBezTo>
                    <a:pt x="12300" y="8524"/>
                    <a:pt x="12476" y="8514"/>
                    <a:pt x="12662" y="8495"/>
                  </a:cubicBezTo>
                  <a:cubicBezTo>
                    <a:pt x="12773" y="8486"/>
                    <a:pt x="12884" y="8476"/>
                    <a:pt x="12986" y="8457"/>
                  </a:cubicBezTo>
                  <a:cubicBezTo>
                    <a:pt x="12921" y="8346"/>
                    <a:pt x="12856" y="8253"/>
                    <a:pt x="12772" y="8170"/>
                  </a:cubicBezTo>
                  <a:cubicBezTo>
                    <a:pt x="12763" y="8160"/>
                    <a:pt x="12755" y="8151"/>
                    <a:pt x="12745" y="8141"/>
                  </a:cubicBezTo>
                  <a:cubicBezTo>
                    <a:pt x="12485" y="7880"/>
                    <a:pt x="12141" y="7750"/>
                    <a:pt x="11834" y="7750"/>
                  </a:cubicBezTo>
                  <a:close/>
                  <a:moveTo>
                    <a:pt x="1180" y="7753"/>
                  </a:moveTo>
                  <a:cubicBezTo>
                    <a:pt x="976" y="7763"/>
                    <a:pt x="819" y="7920"/>
                    <a:pt x="707" y="8060"/>
                  </a:cubicBezTo>
                  <a:cubicBezTo>
                    <a:pt x="568" y="8339"/>
                    <a:pt x="530" y="8629"/>
                    <a:pt x="493" y="8936"/>
                  </a:cubicBezTo>
                  <a:cubicBezTo>
                    <a:pt x="447" y="9281"/>
                    <a:pt x="401" y="9661"/>
                    <a:pt x="345" y="10015"/>
                  </a:cubicBezTo>
                  <a:cubicBezTo>
                    <a:pt x="336" y="10537"/>
                    <a:pt x="299" y="11040"/>
                    <a:pt x="345" y="11561"/>
                  </a:cubicBezTo>
                  <a:cubicBezTo>
                    <a:pt x="429" y="12129"/>
                    <a:pt x="383" y="12772"/>
                    <a:pt x="819" y="13172"/>
                  </a:cubicBezTo>
                  <a:cubicBezTo>
                    <a:pt x="977" y="13275"/>
                    <a:pt x="1171" y="13405"/>
                    <a:pt x="1366" y="13294"/>
                  </a:cubicBezTo>
                  <a:cubicBezTo>
                    <a:pt x="1376" y="13284"/>
                    <a:pt x="1385" y="13265"/>
                    <a:pt x="1366" y="13265"/>
                  </a:cubicBezTo>
                  <a:cubicBezTo>
                    <a:pt x="1190" y="13303"/>
                    <a:pt x="1023" y="13209"/>
                    <a:pt x="884" y="13116"/>
                  </a:cubicBezTo>
                  <a:cubicBezTo>
                    <a:pt x="698" y="12976"/>
                    <a:pt x="596" y="12772"/>
                    <a:pt x="559" y="12539"/>
                  </a:cubicBezTo>
                  <a:cubicBezTo>
                    <a:pt x="476" y="11971"/>
                    <a:pt x="410" y="11440"/>
                    <a:pt x="419" y="10835"/>
                  </a:cubicBezTo>
                  <a:cubicBezTo>
                    <a:pt x="410" y="10220"/>
                    <a:pt x="457" y="9625"/>
                    <a:pt x="559" y="9020"/>
                  </a:cubicBezTo>
                  <a:cubicBezTo>
                    <a:pt x="578" y="8880"/>
                    <a:pt x="578" y="8880"/>
                    <a:pt x="578" y="8880"/>
                  </a:cubicBezTo>
                  <a:cubicBezTo>
                    <a:pt x="634" y="8619"/>
                    <a:pt x="688" y="8368"/>
                    <a:pt x="763" y="8107"/>
                  </a:cubicBezTo>
                  <a:cubicBezTo>
                    <a:pt x="874" y="7940"/>
                    <a:pt x="1060" y="7790"/>
                    <a:pt x="1273" y="7809"/>
                  </a:cubicBezTo>
                  <a:cubicBezTo>
                    <a:pt x="1338" y="7837"/>
                    <a:pt x="1394" y="7875"/>
                    <a:pt x="1459" y="7865"/>
                  </a:cubicBezTo>
                  <a:cubicBezTo>
                    <a:pt x="1385" y="7791"/>
                    <a:pt x="1273" y="7753"/>
                    <a:pt x="1180" y="7753"/>
                  </a:cubicBezTo>
                  <a:close/>
                  <a:moveTo>
                    <a:pt x="4508" y="7789"/>
                  </a:moveTo>
                  <a:cubicBezTo>
                    <a:pt x="4285" y="7789"/>
                    <a:pt x="4053" y="7937"/>
                    <a:pt x="3932" y="8160"/>
                  </a:cubicBezTo>
                  <a:cubicBezTo>
                    <a:pt x="3829" y="8337"/>
                    <a:pt x="3793" y="8505"/>
                    <a:pt x="3793" y="8672"/>
                  </a:cubicBezTo>
                  <a:cubicBezTo>
                    <a:pt x="3793" y="9072"/>
                    <a:pt x="4044" y="9435"/>
                    <a:pt x="4491" y="9565"/>
                  </a:cubicBezTo>
                  <a:cubicBezTo>
                    <a:pt x="4621" y="9602"/>
                    <a:pt x="4733" y="9620"/>
                    <a:pt x="4845" y="9620"/>
                  </a:cubicBezTo>
                  <a:cubicBezTo>
                    <a:pt x="5003" y="9620"/>
                    <a:pt x="5170" y="9584"/>
                    <a:pt x="5347" y="9547"/>
                  </a:cubicBezTo>
                  <a:cubicBezTo>
                    <a:pt x="5310" y="9491"/>
                    <a:pt x="5291" y="9424"/>
                    <a:pt x="5272" y="9350"/>
                  </a:cubicBezTo>
                  <a:cubicBezTo>
                    <a:pt x="5169" y="9378"/>
                    <a:pt x="5068" y="9397"/>
                    <a:pt x="4966" y="9397"/>
                  </a:cubicBezTo>
                  <a:cubicBezTo>
                    <a:pt x="4500" y="9397"/>
                    <a:pt x="4062" y="9110"/>
                    <a:pt x="4062" y="8599"/>
                  </a:cubicBezTo>
                  <a:cubicBezTo>
                    <a:pt x="4062" y="8580"/>
                    <a:pt x="4072" y="8553"/>
                    <a:pt x="4072" y="8534"/>
                  </a:cubicBezTo>
                  <a:cubicBezTo>
                    <a:pt x="4081" y="8320"/>
                    <a:pt x="4230" y="8078"/>
                    <a:pt x="4481" y="8068"/>
                  </a:cubicBezTo>
                  <a:cubicBezTo>
                    <a:pt x="4584" y="8068"/>
                    <a:pt x="4733" y="8162"/>
                    <a:pt x="4752" y="8273"/>
                  </a:cubicBezTo>
                  <a:cubicBezTo>
                    <a:pt x="4752" y="8292"/>
                    <a:pt x="4752" y="8301"/>
                    <a:pt x="4752" y="8310"/>
                  </a:cubicBezTo>
                  <a:cubicBezTo>
                    <a:pt x="4752" y="8347"/>
                    <a:pt x="4741" y="8375"/>
                    <a:pt x="4722" y="8394"/>
                  </a:cubicBezTo>
                  <a:cubicBezTo>
                    <a:pt x="4704" y="8422"/>
                    <a:pt x="4676" y="8421"/>
                    <a:pt x="4648" y="8421"/>
                  </a:cubicBezTo>
                  <a:cubicBezTo>
                    <a:pt x="4639" y="8421"/>
                    <a:pt x="4630" y="8421"/>
                    <a:pt x="4621" y="8421"/>
                  </a:cubicBezTo>
                  <a:cubicBezTo>
                    <a:pt x="4630" y="8439"/>
                    <a:pt x="4648" y="8448"/>
                    <a:pt x="4667" y="8467"/>
                  </a:cubicBezTo>
                  <a:cubicBezTo>
                    <a:pt x="4704" y="8495"/>
                    <a:pt x="4761" y="8515"/>
                    <a:pt x="4807" y="8515"/>
                  </a:cubicBezTo>
                  <a:cubicBezTo>
                    <a:pt x="4844" y="8515"/>
                    <a:pt x="4872" y="8504"/>
                    <a:pt x="4900" y="8486"/>
                  </a:cubicBezTo>
                  <a:cubicBezTo>
                    <a:pt x="4975" y="8448"/>
                    <a:pt x="5002" y="8366"/>
                    <a:pt x="5002" y="8264"/>
                  </a:cubicBezTo>
                  <a:cubicBezTo>
                    <a:pt x="5012" y="8171"/>
                    <a:pt x="4976" y="8078"/>
                    <a:pt x="4939" y="8022"/>
                  </a:cubicBezTo>
                  <a:cubicBezTo>
                    <a:pt x="4809" y="7855"/>
                    <a:pt x="4657" y="7789"/>
                    <a:pt x="4508" y="7789"/>
                  </a:cubicBezTo>
                  <a:close/>
                  <a:moveTo>
                    <a:pt x="17047" y="7789"/>
                  </a:moveTo>
                  <a:cubicBezTo>
                    <a:pt x="16889" y="7789"/>
                    <a:pt x="16741" y="7855"/>
                    <a:pt x="16620" y="8022"/>
                  </a:cubicBezTo>
                  <a:cubicBezTo>
                    <a:pt x="16574" y="8078"/>
                    <a:pt x="16545" y="8171"/>
                    <a:pt x="16545" y="8264"/>
                  </a:cubicBezTo>
                  <a:cubicBezTo>
                    <a:pt x="16545" y="8366"/>
                    <a:pt x="16582" y="8448"/>
                    <a:pt x="16657" y="8486"/>
                  </a:cubicBezTo>
                  <a:cubicBezTo>
                    <a:pt x="16685" y="8504"/>
                    <a:pt x="16712" y="8515"/>
                    <a:pt x="16750" y="8515"/>
                  </a:cubicBezTo>
                  <a:cubicBezTo>
                    <a:pt x="16796" y="8515"/>
                    <a:pt x="16852" y="8495"/>
                    <a:pt x="16890" y="8467"/>
                  </a:cubicBezTo>
                  <a:cubicBezTo>
                    <a:pt x="16908" y="8448"/>
                    <a:pt x="16917" y="8439"/>
                    <a:pt x="16926" y="8421"/>
                  </a:cubicBezTo>
                  <a:cubicBezTo>
                    <a:pt x="16926" y="8421"/>
                    <a:pt x="16917" y="8421"/>
                    <a:pt x="16907" y="8421"/>
                  </a:cubicBezTo>
                  <a:cubicBezTo>
                    <a:pt x="16879" y="8421"/>
                    <a:pt x="16853" y="8422"/>
                    <a:pt x="16834" y="8394"/>
                  </a:cubicBezTo>
                  <a:cubicBezTo>
                    <a:pt x="16816" y="8375"/>
                    <a:pt x="16797" y="8347"/>
                    <a:pt x="16797" y="8310"/>
                  </a:cubicBezTo>
                  <a:cubicBezTo>
                    <a:pt x="16797" y="8301"/>
                    <a:pt x="16797" y="8292"/>
                    <a:pt x="16806" y="8273"/>
                  </a:cubicBezTo>
                  <a:cubicBezTo>
                    <a:pt x="16825" y="8162"/>
                    <a:pt x="16964" y="8068"/>
                    <a:pt x="17076" y="8068"/>
                  </a:cubicBezTo>
                  <a:cubicBezTo>
                    <a:pt x="17327" y="8078"/>
                    <a:pt x="17466" y="8320"/>
                    <a:pt x="17485" y="8534"/>
                  </a:cubicBezTo>
                  <a:cubicBezTo>
                    <a:pt x="17485" y="8553"/>
                    <a:pt x="17485" y="8580"/>
                    <a:pt x="17485" y="8599"/>
                  </a:cubicBezTo>
                  <a:cubicBezTo>
                    <a:pt x="17485" y="9110"/>
                    <a:pt x="17048" y="9397"/>
                    <a:pt x="16592" y="9397"/>
                  </a:cubicBezTo>
                  <a:cubicBezTo>
                    <a:pt x="16489" y="9397"/>
                    <a:pt x="16387" y="9378"/>
                    <a:pt x="16285" y="9350"/>
                  </a:cubicBezTo>
                  <a:cubicBezTo>
                    <a:pt x="16266" y="9425"/>
                    <a:pt x="16239" y="9491"/>
                    <a:pt x="16211" y="9547"/>
                  </a:cubicBezTo>
                  <a:cubicBezTo>
                    <a:pt x="16388" y="9584"/>
                    <a:pt x="16554" y="9620"/>
                    <a:pt x="16712" y="9620"/>
                  </a:cubicBezTo>
                  <a:cubicBezTo>
                    <a:pt x="16824" y="9620"/>
                    <a:pt x="16936" y="9602"/>
                    <a:pt x="17057" y="9565"/>
                  </a:cubicBezTo>
                  <a:cubicBezTo>
                    <a:pt x="17513" y="9435"/>
                    <a:pt x="17765" y="9072"/>
                    <a:pt x="17765" y="8672"/>
                  </a:cubicBezTo>
                  <a:cubicBezTo>
                    <a:pt x="17765" y="8505"/>
                    <a:pt x="17718" y="8337"/>
                    <a:pt x="17625" y="8160"/>
                  </a:cubicBezTo>
                  <a:cubicBezTo>
                    <a:pt x="17504" y="7937"/>
                    <a:pt x="17271" y="7789"/>
                    <a:pt x="17047" y="7789"/>
                  </a:cubicBezTo>
                  <a:close/>
                  <a:moveTo>
                    <a:pt x="7651" y="7889"/>
                  </a:moveTo>
                  <a:cubicBezTo>
                    <a:pt x="7791" y="8048"/>
                    <a:pt x="7931" y="8208"/>
                    <a:pt x="8080" y="8358"/>
                  </a:cubicBezTo>
                  <a:cubicBezTo>
                    <a:pt x="8080" y="8349"/>
                    <a:pt x="8080" y="8329"/>
                    <a:pt x="8080" y="8310"/>
                  </a:cubicBezTo>
                  <a:cubicBezTo>
                    <a:pt x="8080" y="8263"/>
                    <a:pt x="8088" y="8217"/>
                    <a:pt x="8097" y="8170"/>
                  </a:cubicBezTo>
                  <a:cubicBezTo>
                    <a:pt x="8106" y="8142"/>
                    <a:pt x="8127" y="8124"/>
                    <a:pt x="8155" y="8105"/>
                  </a:cubicBezTo>
                  <a:cubicBezTo>
                    <a:pt x="7969" y="8049"/>
                    <a:pt x="7791" y="7973"/>
                    <a:pt x="7651" y="7889"/>
                  </a:cubicBezTo>
                  <a:close/>
                  <a:moveTo>
                    <a:pt x="13905" y="7889"/>
                  </a:moveTo>
                  <a:cubicBezTo>
                    <a:pt x="13766" y="7973"/>
                    <a:pt x="13589" y="8049"/>
                    <a:pt x="13403" y="8105"/>
                  </a:cubicBezTo>
                  <a:cubicBezTo>
                    <a:pt x="13431" y="8114"/>
                    <a:pt x="13450" y="8142"/>
                    <a:pt x="13459" y="8170"/>
                  </a:cubicBezTo>
                  <a:cubicBezTo>
                    <a:pt x="13469" y="8216"/>
                    <a:pt x="13477" y="8263"/>
                    <a:pt x="13477" y="8310"/>
                  </a:cubicBezTo>
                  <a:cubicBezTo>
                    <a:pt x="13477" y="8329"/>
                    <a:pt x="13477" y="8349"/>
                    <a:pt x="13468" y="8368"/>
                  </a:cubicBezTo>
                  <a:cubicBezTo>
                    <a:pt x="13617" y="8209"/>
                    <a:pt x="13766" y="8048"/>
                    <a:pt x="13905" y="7889"/>
                  </a:cubicBezTo>
                  <a:close/>
                  <a:moveTo>
                    <a:pt x="20520" y="7901"/>
                  </a:moveTo>
                  <a:cubicBezTo>
                    <a:pt x="20497" y="7900"/>
                    <a:pt x="20474" y="7902"/>
                    <a:pt x="20448" y="7908"/>
                  </a:cubicBezTo>
                  <a:cubicBezTo>
                    <a:pt x="20336" y="7926"/>
                    <a:pt x="20224" y="7936"/>
                    <a:pt x="20122" y="7992"/>
                  </a:cubicBezTo>
                  <a:cubicBezTo>
                    <a:pt x="20057" y="8047"/>
                    <a:pt x="19974" y="8104"/>
                    <a:pt x="19955" y="8197"/>
                  </a:cubicBezTo>
                  <a:cubicBezTo>
                    <a:pt x="19964" y="8234"/>
                    <a:pt x="20011" y="8235"/>
                    <a:pt x="20039" y="8253"/>
                  </a:cubicBezTo>
                  <a:cubicBezTo>
                    <a:pt x="20141" y="8337"/>
                    <a:pt x="20187" y="8198"/>
                    <a:pt x="20280" y="8170"/>
                  </a:cubicBezTo>
                  <a:cubicBezTo>
                    <a:pt x="20466" y="8095"/>
                    <a:pt x="20661" y="8206"/>
                    <a:pt x="20801" y="8318"/>
                  </a:cubicBezTo>
                  <a:cubicBezTo>
                    <a:pt x="20950" y="8411"/>
                    <a:pt x="20996" y="8579"/>
                    <a:pt x="21061" y="8710"/>
                  </a:cubicBezTo>
                  <a:cubicBezTo>
                    <a:pt x="21201" y="9231"/>
                    <a:pt x="21238" y="9799"/>
                    <a:pt x="21275" y="10340"/>
                  </a:cubicBezTo>
                  <a:cubicBezTo>
                    <a:pt x="21285" y="10433"/>
                    <a:pt x="21275" y="10535"/>
                    <a:pt x="21275" y="10619"/>
                  </a:cubicBezTo>
                  <a:cubicBezTo>
                    <a:pt x="21257" y="10628"/>
                    <a:pt x="21229" y="10638"/>
                    <a:pt x="21220" y="10610"/>
                  </a:cubicBezTo>
                  <a:cubicBezTo>
                    <a:pt x="21211" y="10190"/>
                    <a:pt x="21211" y="10190"/>
                    <a:pt x="21211" y="10190"/>
                  </a:cubicBezTo>
                  <a:cubicBezTo>
                    <a:pt x="21145" y="9640"/>
                    <a:pt x="21136" y="9017"/>
                    <a:pt x="20885" y="8523"/>
                  </a:cubicBezTo>
                  <a:cubicBezTo>
                    <a:pt x="20773" y="8328"/>
                    <a:pt x="20560" y="8197"/>
                    <a:pt x="20336" y="8234"/>
                  </a:cubicBezTo>
                  <a:cubicBezTo>
                    <a:pt x="20299" y="8234"/>
                    <a:pt x="20243" y="8272"/>
                    <a:pt x="20234" y="8309"/>
                  </a:cubicBezTo>
                  <a:cubicBezTo>
                    <a:pt x="20318" y="8346"/>
                    <a:pt x="20374" y="8281"/>
                    <a:pt x="20448" y="8299"/>
                  </a:cubicBezTo>
                  <a:cubicBezTo>
                    <a:pt x="20764" y="8327"/>
                    <a:pt x="20866" y="8672"/>
                    <a:pt x="20959" y="8914"/>
                  </a:cubicBezTo>
                  <a:cubicBezTo>
                    <a:pt x="21042" y="9463"/>
                    <a:pt x="21136" y="10060"/>
                    <a:pt x="21118" y="10656"/>
                  </a:cubicBezTo>
                  <a:cubicBezTo>
                    <a:pt x="21136" y="10730"/>
                    <a:pt x="21136" y="10730"/>
                    <a:pt x="21136" y="10730"/>
                  </a:cubicBezTo>
                  <a:cubicBezTo>
                    <a:pt x="21164" y="10804"/>
                    <a:pt x="21108" y="10935"/>
                    <a:pt x="21211" y="10945"/>
                  </a:cubicBezTo>
                  <a:cubicBezTo>
                    <a:pt x="21220" y="10972"/>
                    <a:pt x="21220" y="11000"/>
                    <a:pt x="21201" y="11009"/>
                  </a:cubicBezTo>
                  <a:cubicBezTo>
                    <a:pt x="21173" y="11000"/>
                    <a:pt x="21155" y="10981"/>
                    <a:pt x="21127" y="11000"/>
                  </a:cubicBezTo>
                  <a:cubicBezTo>
                    <a:pt x="21118" y="11577"/>
                    <a:pt x="21061" y="12202"/>
                    <a:pt x="20949" y="12770"/>
                  </a:cubicBezTo>
                  <a:cubicBezTo>
                    <a:pt x="20903" y="13124"/>
                    <a:pt x="20754" y="13552"/>
                    <a:pt x="20373" y="13683"/>
                  </a:cubicBezTo>
                  <a:cubicBezTo>
                    <a:pt x="20280" y="13757"/>
                    <a:pt x="20187" y="13627"/>
                    <a:pt x="20113" y="13683"/>
                  </a:cubicBezTo>
                  <a:cubicBezTo>
                    <a:pt x="20150" y="13729"/>
                    <a:pt x="20196" y="13776"/>
                    <a:pt x="20261" y="13776"/>
                  </a:cubicBezTo>
                  <a:cubicBezTo>
                    <a:pt x="20540" y="13804"/>
                    <a:pt x="20773" y="13534"/>
                    <a:pt x="20894" y="13291"/>
                  </a:cubicBezTo>
                  <a:cubicBezTo>
                    <a:pt x="21061" y="12872"/>
                    <a:pt x="21108" y="12361"/>
                    <a:pt x="21163" y="11886"/>
                  </a:cubicBezTo>
                  <a:cubicBezTo>
                    <a:pt x="21117" y="11811"/>
                    <a:pt x="21118" y="11810"/>
                    <a:pt x="21118" y="11810"/>
                  </a:cubicBezTo>
                  <a:cubicBezTo>
                    <a:pt x="21118" y="11773"/>
                    <a:pt x="21164" y="11783"/>
                    <a:pt x="21173" y="11764"/>
                  </a:cubicBezTo>
                  <a:cubicBezTo>
                    <a:pt x="21201" y="11522"/>
                    <a:pt x="21220" y="11280"/>
                    <a:pt x="21211" y="11019"/>
                  </a:cubicBezTo>
                  <a:cubicBezTo>
                    <a:pt x="21220" y="11010"/>
                    <a:pt x="21257" y="11047"/>
                    <a:pt x="21275" y="11057"/>
                  </a:cubicBezTo>
                  <a:cubicBezTo>
                    <a:pt x="21266" y="11699"/>
                    <a:pt x="21229" y="12276"/>
                    <a:pt x="21089" y="12909"/>
                  </a:cubicBezTo>
                  <a:cubicBezTo>
                    <a:pt x="21034" y="13263"/>
                    <a:pt x="20838" y="13645"/>
                    <a:pt x="20494" y="13813"/>
                  </a:cubicBezTo>
                  <a:cubicBezTo>
                    <a:pt x="20336" y="13896"/>
                    <a:pt x="20122" y="13841"/>
                    <a:pt x="19982" y="13738"/>
                  </a:cubicBezTo>
                  <a:cubicBezTo>
                    <a:pt x="19917" y="13701"/>
                    <a:pt x="19852" y="13757"/>
                    <a:pt x="19806" y="13813"/>
                  </a:cubicBezTo>
                  <a:cubicBezTo>
                    <a:pt x="19759" y="13831"/>
                    <a:pt x="19796" y="13878"/>
                    <a:pt x="19815" y="13915"/>
                  </a:cubicBezTo>
                  <a:cubicBezTo>
                    <a:pt x="19973" y="14027"/>
                    <a:pt x="20150" y="14129"/>
                    <a:pt x="20336" y="14102"/>
                  </a:cubicBezTo>
                  <a:cubicBezTo>
                    <a:pt x="20811" y="14027"/>
                    <a:pt x="21126" y="13571"/>
                    <a:pt x="21256" y="13143"/>
                  </a:cubicBezTo>
                  <a:cubicBezTo>
                    <a:pt x="21331" y="12929"/>
                    <a:pt x="21368" y="12686"/>
                    <a:pt x="21387" y="12472"/>
                  </a:cubicBezTo>
                  <a:cubicBezTo>
                    <a:pt x="21396" y="12407"/>
                    <a:pt x="21481" y="12351"/>
                    <a:pt x="21425" y="12285"/>
                  </a:cubicBezTo>
                  <a:cubicBezTo>
                    <a:pt x="21490" y="11596"/>
                    <a:pt x="21489" y="11597"/>
                    <a:pt x="21489" y="11597"/>
                  </a:cubicBezTo>
                  <a:cubicBezTo>
                    <a:pt x="21508" y="11271"/>
                    <a:pt x="21508" y="11270"/>
                    <a:pt x="21508" y="11270"/>
                  </a:cubicBezTo>
                  <a:cubicBezTo>
                    <a:pt x="21480" y="11196"/>
                    <a:pt x="21583" y="11141"/>
                    <a:pt x="21518" y="11066"/>
                  </a:cubicBezTo>
                  <a:cubicBezTo>
                    <a:pt x="21490" y="11047"/>
                    <a:pt x="21480" y="11075"/>
                    <a:pt x="21461" y="11066"/>
                  </a:cubicBezTo>
                  <a:cubicBezTo>
                    <a:pt x="21433" y="11057"/>
                    <a:pt x="21453" y="11037"/>
                    <a:pt x="21444" y="11009"/>
                  </a:cubicBezTo>
                  <a:cubicBezTo>
                    <a:pt x="21453" y="10972"/>
                    <a:pt x="21481" y="10926"/>
                    <a:pt x="21536" y="10926"/>
                  </a:cubicBezTo>
                  <a:cubicBezTo>
                    <a:pt x="21583" y="10842"/>
                    <a:pt x="21470" y="10945"/>
                    <a:pt x="21461" y="10870"/>
                  </a:cubicBezTo>
                  <a:cubicBezTo>
                    <a:pt x="21508" y="10693"/>
                    <a:pt x="21508" y="10693"/>
                    <a:pt x="21508" y="10693"/>
                  </a:cubicBezTo>
                  <a:cubicBezTo>
                    <a:pt x="21527" y="10293"/>
                    <a:pt x="21490" y="9864"/>
                    <a:pt x="21444" y="9473"/>
                  </a:cubicBezTo>
                  <a:cubicBezTo>
                    <a:pt x="21425" y="9249"/>
                    <a:pt x="21377" y="9044"/>
                    <a:pt x="21349" y="8839"/>
                  </a:cubicBezTo>
                  <a:cubicBezTo>
                    <a:pt x="21294" y="8551"/>
                    <a:pt x="21136" y="8290"/>
                    <a:pt x="20913" y="8104"/>
                  </a:cubicBezTo>
                  <a:cubicBezTo>
                    <a:pt x="20774" y="8047"/>
                    <a:pt x="20679" y="7904"/>
                    <a:pt x="20520" y="7901"/>
                  </a:cubicBezTo>
                  <a:close/>
                  <a:moveTo>
                    <a:pt x="3075" y="8005"/>
                  </a:moveTo>
                  <a:cubicBezTo>
                    <a:pt x="3010" y="8005"/>
                    <a:pt x="2945" y="8033"/>
                    <a:pt x="2889" y="8033"/>
                  </a:cubicBezTo>
                  <a:cubicBezTo>
                    <a:pt x="2778" y="8070"/>
                    <a:pt x="2750" y="8200"/>
                    <a:pt x="2685" y="8265"/>
                  </a:cubicBezTo>
                  <a:cubicBezTo>
                    <a:pt x="2583" y="8312"/>
                    <a:pt x="2454" y="8237"/>
                    <a:pt x="2380" y="8330"/>
                  </a:cubicBezTo>
                  <a:cubicBezTo>
                    <a:pt x="2222" y="8395"/>
                    <a:pt x="2212" y="8581"/>
                    <a:pt x="2203" y="8749"/>
                  </a:cubicBezTo>
                  <a:cubicBezTo>
                    <a:pt x="2175" y="8795"/>
                    <a:pt x="2129" y="8786"/>
                    <a:pt x="2092" y="8804"/>
                  </a:cubicBezTo>
                  <a:cubicBezTo>
                    <a:pt x="1990" y="8832"/>
                    <a:pt x="1897" y="8916"/>
                    <a:pt x="1906" y="9036"/>
                  </a:cubicBezTo>
                  <a:cubicBezTo>
                    <a:pt x="1916" y="9111"/>
                    <a:pt x="1907" y="9204"/>
                    <a:pt x="1990" y="9242"/>
                  </a:cubicBezTo>
                  <a:cubicBezTo>
                    <a:pt x="2046" y="9270"/>
                    <a:pt x="2120" y="9260"/>
                    <a:pt x="2148" y="9194"/>
                  </a:cubicBezTo>
                  <a:cubicBezTo>
                    <a:pt x="2203" y="9111"/>
                    <a:pt x="2074" y="9074"/>
                    <a:pt x="2074" y="9009"/>
                  </a:cubicBezTo>
                  <a:cubicBezTo>
                    <a:pt x="2092" y="8972"/>
                    <a:pt x="2129" y="8962"/>
                    <a:pt x="2167" y="8953"/>
                  </a:cubicBezTo>
                  <a:cubicBezTo>
                    <a:pt x="2241" y="8953"/>
                    <a:pt x="2305" y="8971"/>
                    <a:pt x="2351" y="9027"/>
                  </a:cubicBezTo>
                  <a:cubicBezTo>
                    <a:pt x="2407" y="9129"/>
                    <a:pt x="2426" y="9250"/>
                    <a:pt x="2380" y="9362"/>
                  </a:cubicBezTo>
                  <a:cubicBezTo>
                    <a:pt x="2361" y="9446"/>
                    <a:pt x="2259" y="9483"/>
                    <a:pt x="2222" y="9558"/>
                  </a:cubicBezTo>
                  <a:cubicBezTo>
                    <a:pt x="2222" y="9604"/>
                    <a:pt x="2221" y="9659"/>
                    <a:pt x="2268" y="9678"/>
                  </a:cubicBezTo>
                  <a:cubicBezTo>
                    <a:pt x="2416" y="9659"/>
                    <a:pt x="2454" y="9408"/>
                    <a:pt x="2630" y="9492"/>
                  </a:cubicBezTo>
                  <a:cubicBezTo>
                    <a:pt x="2686" y="9538"/>
                    <a:pt x="2602" y="9576"/>
                    <a:pt x="2611" y="9632"/>
                  </a:cubicBezTo>
                  <a:cubicBezTo>
                    <a:pt x="2630" y="9678"/>
                    <a:pt x="2667" y="9697"/>
                    <a:pt x="2704" y="9706"/>
                  </a:cubicBezTo>
                  <a:cubicBezTo>
                    <a:pt x="2741" y="9716"/>
                    <a:pt x="2788" y="9678"/>
                    <a:pt x="2807" y="9650"/>
                  </a:cubicBezTo>
                  <a:cubicBezTo>
                    <a:pt x="2853" y="9566"/>
                    <a:pt x="2834" y="9455"/>
                    <a:pt x="2778" y="9371"/>
                  </a:cubicBezTo>
                  <a:cubicBezTo>
                    <a:pt x="2723" y="9334"/>
                    <a:pt x="2667" y="9316"/>
                    <a:pt x="2583" y="9316"/>
                  </a:cubicBezTo>
                  <a:cubicBezTo>
                    <a:pt x="2555" y="9251"/>
                    <a:pt x="2592" y="9195"/>
                    <a:pt x="2583" y="9139"/>
                  </a:cubicBezTo>
                  <a:cubicBezTo>
                    <a:pt x="2583" y="8953"/>
                    <a:pt x="2333" y="8879"/>
                    <a:pt x="2361" y="8684"/>
                  </a:cubicBezTo>
                  <a:cubicBezTo>
                    <a:pt x="2361" y="8591"/>
                    <a:pt x="2408" y="8525"/>
                    <a:pt x="2482" y="8469"/>
                  </a:cubicBezTo>
                  <a:cubicBezTo>
                    <a:pt x="2519" y="8441"/>
                    <a:pt x="2584" y="8452"/>
                    <a:pt x="2621" y="8461"/>
                  </a:cubicBezTo>
                  <a:cubicBezTo>
                    <a:pt x="2686" y="8470"/>
                    <a:pt x="2731" y="8516"/>
                    <a:pt x="2731" y="8581"/>
                  </a:cubicBezTo>
                  <a:cubicBezTo>
                    <a:pt x="2713" y="8600"/>
                    <a:pt x="2685" y="8610"/>
                    <a:pt x="2667" y="8610"/>
                  </a:cubicBezTo>
                  <a:cubicBezTo>
                    <a:pt x="2620" y="8637"/>
                    <a:pt x="2583" y="8683"/>
                    <a:pt x="2592" y="8730"/>
                  </a:cubicBezTo>
                  <a:cubicBezTo>
                    <a:pt x="2592" y="8795"/>
                    <a:pt x="2630" y="8832"/>
                    <a:pt x="2685" y="8832"/>
                  </a:cubicBezTo>
                  <a:cubicBezTo>
                    <a:pt x="2760" y="8814"/>
                    <a:pt x="2825" y="8776"/>
                    <a:pt x="2871" y="8701"/>
                  </a:cubicBezTo>
                  <a:cubicBezTo>
                    <a:pt x="2927" y="8581"/>
                    <a:pt x="2852" y="8470"/>
                    <a:pt x="2843" y="8349"/>
                  </a:cubicBezTo>
                  <a:cubicBezTo>
                    <a:pt x="2862" y="8200"/>
                    <a:pt x="3029" y="8135"/>
                    <a:pt x="3075" y="8005"/>
                  </a:cubicBezTo>
                  <a:close/>
                  <a:moveTo>
                    <a:pt x="5112" y="8075"/>
                  </a:moveTo>
                  <a:cubicBezTo>
                    <a:pt x="5131" y="8131"/>
                    <a:pt x="5141" y="8196"/>
                    <a:pt x="5141" y="8262"/>
                  </a:cubicBezTo>
                  <a:cubicBezTo>
                    <a:pt x="5141" y="8346"/>
                    <a:pt x="5122" y="8431"/>
                    <a:pt x="5066" y="8506"/>
                  </a:cubicBezTo>
                  <a:cubicBezTo>
                    <a:pt x="5141" y="8534"/>
                    <a:pt x="5205" y="8554"/>
                    <a:pt x="5271" y="8554"/>
                  </a:cubicBezTo>
                  <a:cubicBezTo>
                    <a:pt x="5308" y="8554"/>
                    <a:pt x="5355" y="8543"/>
                    <a:pt x="5392" y="8543"/>
                  </a:cubicBezTo>
                  <a:cubicBezTo>
                    <a:pt x="5467" y="8440"/>
                    <a:pt x="5560" y="8357"/>
                    <a:pt x="5672" y="8310"/>
                  </a:cubicBezTo>
                  <a:cubicBezTo>
                    <a:pt x="5616" y="8310"/>
                    <a:pt x="5551" y="8302"/>
                    <a:pt x="5495" y="8283"/>
                  </a:cubicBezTo>
                  <a:cubicBezTo>
                    <a:pt x="5356" y="8236"/>
                    <a:pt x="5224" y="8160"/>
                    <a:pt x="5112" y="8075"/>
                  </a:cubicBezTo>
                  <a:close/>
                  <a:moveTo>
                    <a:pt x="16441" y="8075"/>
                  </a:moveTo>
                  <a:cubicBezTo>
                    <a:pt x="16330" y="8160"/>
                    <a:pt x="16200" y="8236"/>
                    <a:pt x="16061" y="8283"/>
                  </a:cubicBezTo>
                  <a:cubicBezTo>
                    <a:pt x="15996" y="8302"/>
                    <a:pt x="15942" y="8310"/>
                    <a:pt x="15886" y="8310"/>
                  </a:cubicBezTo>
                  <a:cubicBezTo>
                    <a:pt x="15997" y="8357"/>
                    <a:pt x="16088" y="8440"/>
                    <a:pt x="16162" y="8543"/>
                  </a:cubicBezTo>
                  <a:cubicBezTo>
                    <a:pt x="16199" y="8543"/>
                    <a:pt x="16238" y="8554"/>
                    <a:pt x="16285" y="8554"/>
                  </a:cubicBezTo>
                  <a:cubicBezTo>
                    <a:pt x="16350" y="8554"/>
                    <a:pt x="16413" y="8534"/>
                    <a:pt x="16478" y="8506"/>
                  </a:cubicBezTo>
                  <a:cubicBezTo>
                    <a:pt x="16431" y="8431"/>
                    <a:pt x="16413" y="8346"/>
                    <a:pt x="16413" y="8262"/>
                  </a:cubicBezTo>
                  <a:cubicBezTo>
                    <a:pt x="16413" y="8196"/>
                    <a:pt x="16423" y="8131"/>
                    <a:pt x="16441" y="8075"/>
                  </a:cubicBezTo>
                  <a:close/>
                  <a:moveTo>
                    <a:pt x="4479" y="8117"/>
                  </a:moveTo>
                  <a:cubicBezTo>
                    <a:pt x="4265" y="8117"/>
                    <a:pt x="4127" y="8339"/>
                    <a:pt x="4118" y="8534"/>
                  </a:cubicBezTo>
                  <a:cubicBezTo>
                    <a:pt x="4108" y="8553"/>
                    <a:pt x="4108" y="8580"/>
                    <a:pt x="4108" y="8599"/>
                  </a:cubicBezTo>
                  <a:cubicBezTo>
                    <a:pt x="4108" y="9073"/>
                    <a:pt x="4517" y="9352"/>
                    <a:pt x="4962" y="9352"/>
                  </a:cubicBezTo>
                  <a:cubicBezTo>
                    <a:pt x="5065" y="9352"/>
                    <a:pt x="5157" y="9344"/>
                    <a:pt x="5259" y="9316"/>
                  </a:cubicBezTo>
                  <a:cubicBezTo>
                    <a:pt x="5240" y="9242"/>
                    <a:pt x="5232" y="9157"/>
                    <a:pt x="5232" y="9073"/>
                  </a:cubicBezTo>
                  <a:cubicBezTo>
                    <a:pt x="5232" y="9017"/>
                    <a:pt x="5232" y="8952"/>
                    <a:pt x="5241" y="8896"/>
                  </a:cubicBezTo>
                  <a:cubicBezTo>
                    <a:pt x="5251" y="8859"/>
                    <a:pt x="5259" y="8822"/>
                    <a:pt x="5268" y="8785"/>
                  </a:cubicBezTo>
                  <a:cubicBezTo>
                    <a:pt x="5231" y="8795"/>
                    <a:pt x="5195" y="8804"/>
                    <a:pt x="5158" y="8804"/>
                  </a:cubicBezTo>
                  <a:cubicBezTo>
                    <a:pt x="5009" y="8804"/>
                    <a:pt x="4841" y="8747"/>
                    <a:pt x="4739" y="8635"/>
                  </a:cubicBezTo>
                  <a:cubicBezTo>
                    <a:pt x="4683" y="8626"/>
                    <a:pt x="4629" y="8608"/>
                    <a:pt x="4582" y="8571"/>
                  </a:cubicBezTo>
                  <a:cubicBezTo>
                    <a:pt x="4527" y="8533"/>
                    <a:pt x="4469" y="8459"/>
                    <a:pt x="4469" y="8375"/>
                  </a:cubicBezTo>
                  <a:cubicBezTo>
                    <a:pt x="4469" y="8347"/>
                    <a:pt x="4479" y="8319"/>
                    <a:pt x="4488" y="8301"/>
                  </a:cubicBezTo>
                  <a:cubicBezTo>
                    <a:pt x="4497" y="8263"/>
                    <a:pt x="4536" y="8245"/>
                    <a:pt x="4573" y="8255"/>
                  </a:cubicBezTo>
                  <a:cubicBezTo>
                    <a:pt x="4601" y="8264"/>
                    <a:pt x="4620" y="8301"/>
                    <a:pt x="4611" y="8338"/>
                  </a:cubicBezTo>
                  <a:cubicBezTo>
                    <a:pt x="4611" y="8348"/>
                    <a:pt x="4611" y="8366"/>
                    <a:pt x="4611" y="8375"/>
                  </a:cubicBezTo>
                  <a:cubicBezTo>
                    <a:pt x="4620" y="8375"/>
                    <a:pt x="4628" y="8385"/>
                    <a:pt x="4647" y="8385"/>
                  </a:cubicBezTo>
                  <a:cubicBezTo>
                    <a:pt x="4675" y="8376"/>
                    <a:pt x="4702" y="8366"/>
                    <a:pt x="4712" y="8310"/>
                  </a:cubicBezTo>
                  <a:cubicBezTo>
                    <a:pt x="4712" y="8301"/>
                    <a:pt x="4712" y="8292"/>
                    <a:pt x="4702" y="8283"/>
                  </a:cubicBezTo>
                  <a:cubicBezTo>
                    <a:pt x="4702" y="8208"/>
                    <a:pt x="4562" y="8107"/>
                    <a:pt x="4479" y="8117"/>
                  </a:cubicBezTo>
                  <a:close/>
                  <a:moveTo>
                    <a:pt x="17076" y="8117"/>
                  </a:moveTo>
                  <a:cubicBezTo>
                    <a:pt x="16992" y="8107"/>
                    <a:pt x="16853" y="8208"/>
                    <a:pt x="16844" y="8283"/>
                  </a:cubicBezTo>
                  <a:cubicBezTo>
                    <a:pt x="16844" y="8292"/>
                    <a:pt x="16844" y="8301"/>
                    <a:pt x="16844" y="8310"/>
                  </a:cubicBezTo>
                  <a:cubicBezTo>
                    <a:pt x="16844" y="8366"/>
                    <a:pt x="16870" y="8376"/>
                    <a:pt x="16907" y="8385"/>
                  </a:cubicBezTo>
                  <a:cubicBezTo>
                    <a:pt x="16926" y="8385"/>
                    <a:pt x="16936" y="8375"/>
                    <a:pt x="16945" y="8375"/>
                  </a:cubicBezTo>
                  <a:cubicBezTo>
                    <a:pt x="16945" y="8366"/>
                    <a:pt x="16945" y="8348"/>
                    <a:pt x="16945" y="8338"/>
                  </a:cubicBezTo>
                  <a:cubicBezTo>
                    <a:pt x="16926" y="8301"/>
                    <a:pt x="16946" y="8264"/>
                    <a:pt x="16984" y="8255"/>
                  </a:cubicBezTo>
                  <a:cubicBezTo>
                    <a:pt x="17021" y="8245"/>
                    <a:pt x="17057" y="8263"/>
                    <a:pt x="17066" y="8301"/>
                  </a:cubicBezTo>
                  <a:cubicBezTo>
                    <a:pt x="17075" y="8319"/>
                    <a:pt x="17085" y="8347"/>
                    <a:pt x="17085" y="8375"/>
                  </a:cubicBezTo>
                  <a:cubicBezTo>
                    <a:pt x="17085" y="8459"/>
                    <a:pt x="17030" y="8533"/>
                    <a:pt x="16965" y="8571"/>
                  </a:cubicBezTo>
                  <a:cubicBezTo>
                    <a:pt x="16918" y="8608"/>
                    <a:pt x="16871" y="8626"/>
                    <a:pt x="16815" y="8635"/>
                  </a:cubicBezTo>
                  <a:cubicBezTo>
                    <a:pt x="16713" y="8747"/>
                    <a:pt x="16545" y="8804"/>
                    <a:pt x="16395" y="8804"/>
                  </a:cubicBezTo>
                  <a:cubicBezTo>
                    <a:pt x="16358" y="8804"/>
                    <a:pt x="16322" y="8795"/>
                    <a:pt x="16285" y="8785"/>
                  </a:cubicBezTo>
                  <a:cubicBezTo>
                    <a:pt x="16294" y="8822"/>
                    <a:pt x="16303" y="8859"/>
                    <a:pt x="16312" y="8896"/>
                  </a:cubicBezTo>
                  <a:cubicBezTo>
                    <a:pt x="16321" y="8952"/>
                    <a:pt x="16321" y="9017"/>
                    <a:pt x="16321" y="9073"/>
                  </a:cubicBezTo>
                  <a:cubicBezTo>
                    <a:pt x="16321" y="9157"/>
                    <a:pt x="16312" y="9242"/>
                    <a:pt x="16293" y="9316"/>
                  </a:cubicBezTo>
                  <a:cubicBezTo>
                    <a:pt x="16396" y="9344"/>
                    <a:pt x="16488" y="9352"/>
                    <a:pt x="16591" y="9352"/>
                  </a:cubicBezTo>
                  <a:cubicBezTo>
                    <a:pt x="17038" y="9352"/>
                    <a:pt x="17439" y="9073"/>
                    <a:pt x="17449" y="8599"/>
                  </a:cubicBezTo>
                  <a:cubicBezTo>
                    <a:pt x="17449" y="8580"/>
                    <a:pt x="17439" y="8553"/>
                    <a:pt x="17439" y="8534"/>
                  </a:cubicBezTo>
                  <a:cubicBezTo>
                    <a:pt x="17430" y="8339"/>
                    <a:pt x="17290" y="8117"/>
                    <a:pt x="17076" y="8117"/>
                  </a:cubicBezTo>
                  <a:close/>
                  <a:moveTo>
                    <a:pt x="8318" y="8140"/>
                  </a:moveTo>
                  <a:cubicBezTo>
                    <a:pt x="8318" y="8150"/>
                    <a:pt x="8328" y="8170"/>
                    <a:pt x="8318" y="8179"/>
                  </a:cubicBezTo>
                  <a:cubicBezTo>
                    <a:pt x="8309" y="8217"/>
                    <a:pt x="8301" y="8255"/>
                    <a:pt x="8301" y="8273"/>
                  </a:cubicBezTo>
                  <a:cubicBezTo>
                    <a:pt x="8301" y="8330"/>
                    <a:pt x="8320" y="8357"/>
                    <a:pt x="8357" y="8385"/>
                  </a:cubicBezTo>
                  <a:cubicBezTo>
                    <a:pt x="8376" y="8395"/>
                    <a:pt x="8403" y="8414"/>
                    <a:pt x="8441" y="8423"/>
                  </a:cubicBezTo>
                  <a:cubicBezTo>
                    <a:pt x="8487" y="8339"/>
                    <a:pt x="8534" y="8254"/>
                    <a:pt x="8600" y="8179"/>
                  </a:cubicBezTo>
                  <a:cubicBezTo>
                    <a:pt x="8506" y="8170"/>
                    <a:pt x="8412" y="8159"/>
                    <a:pt x="8318" y="8140"/>
                  </a:cubicBezTo>
                  <a:close/>
                  <a:moveTo>
                    <a:pt x="13237" y="8140"/>
                  </a:moveTo>
                  <a:cubicBezTo>
                    <a:pt x="13144" y="8159"/>
                    <a:pt x="13050" y="8170"/>
                    <a:pt x="12957" y="8179"/>
                  </a:cubicBezTo>
                  <a:cubicBezTo>
                    <a:pt x="13013" y="8254"/>
                    <a:pt x="13069" y="8339"/>
                    <a:pt x="13116" y="8423"/>
                  </a:cubicBezTo>
                  <a:cubicBezTo>
                    <a:pt x="13125" y="8423"/>
                    <a:pt x="13143" y="8414"/>
                    <a:pt x="13152" y="8414"/>
                  </a:cubicBezTo>
                  <a:cubicBezTo>
                    <a:pt x="13227" y="8376"/>
                    <a:pt x="13256" y="8349"/>
                    <a:pt x="13256" y="8273"/>
                  </a:cubicBezTo>
                  <a:cubicBezTo>
                    <a:pt x="13256" y="8255"/>
                    <a:pt x="13246" y="8217"/>
                    <a:pt x="13237" y="8179"/>
                  </a:cubicBezTo>
                  <a:cubicBezTo>
                    <a:pt x="13228" y="8170"/>
                    <a:pt x="13228" y="8150"/>
                    <a:pt x="13237" y="8140"/>
                  </a:cubicBezTo>
                  <a:close/>
                  <a:moveTo>
                    <a:pt x="18655" y="8200"/>
                  </a:moveTo>
                  <a:cubicBezTo>
                    <a:pt x="18645" y="8265"/>
                    <a:pt x="18646" y="8265"/>
                    <a:pt x="18646" y="8265"/>
                  </a:cubicBezTo>
                  <a:cubicBezTo>
                    <a:pt x="18665" y="8423"/>
                    <a:pt x="18748" y="8563"/>
                    <a:pt x="18831" y="8693"/>
                  </a:cubicBezTo>
                  <a:cubicBezTo>
                    <a:pt x="18813" y="8833"/>
                    <a:pt x="18683" y="8972"/>
                    <a:pt x="18785" y="9102"/>
                  </a:cubicBezTo>
                  <a:cubicBezTo>
                    <a:pt x="18822" y="9149"/>
                    <a:pt x="18868" y="9186"/>
                    <a:pt x="18924" y="9186"/>
                  </a:cubicBezTo>
                  <a:cubicBezTo>
                    <a:pt x="18971" y="9168"/>
                    <a:pt x="19008" y="9131"/>
                    <a:pt x="19027" y="9075"/>
                  </a:cubicBezTo>
                  <a:cubicBezTo>
                    <a:pt x="19027" y="9029"/>
                    <a:pt x="18989" y="9009"/>
                    <a:pt x="18943" y="9009"/>
                  </a:cubicBezTo>
                  <a:cubicBezTo>
                    <a:pt x="18906" y="9009"/>
                    <a:pt x="18933" y="8972"/>
                    <a:pt x="18924" y="8944"/>
                  </a:cubicBezTo>
                  <a:cubicBezTo>
                    <a:pt x="18952" y="8861"/>
                    <a:pt x="19036" y="8851"/>
                    <a:pt x="19129" y="8851"/>
                  </a:cubicBezTo>
                  <a:cubicBezTo>
                    <a:pt x="19194" y="8879"/>
                    <a:pt x="19259" y="8917"/>
                    <a:pt x="19277" y="9001"/>
                  </a:cubicBezTo>
                  <a:cubicBezTo>
                    <a:pt x="19286" y="9131"/>
                    <a:pt x="19203" y="9243"/>
                    <a:pt x="19120" y="9345"/>
                  </a:cubicBezTo>
                  <a:cubicBezTo>
                    <a:pt x="19092" y="9559"/>
                    <a:pt x="19091" y="9559"/>
                    <a:pt x="19091" y="9559"/>
                  </a:cubicBezTo>
                  <a:cubicBezTo>
                    <a:pt x="19036" y="9643"/>
                    <a:pt x="18887" y="9615"/>
                    <a:pt x="18859" y="9745"/>
                  </a:cubicBezTo>
                  <a:cubicBezTo>
                    <a:pt x="18832" y="9848"/>
                    <a:pt x="18859" y="9922"/>
                    <a:pt x="18905" y="9996"/>
                  </a:cubicBezTo>
                  <a:cubicBezTo>
                    <a:pt x="18942" y="10061"/>
                    <a:pt x="19026" y="10043"/>
                    <a:pt x="19072" y="10006"/>
                  </a:cubicBezTo>
                  <a:cubicBezTo>
                    <a:pt x="19091" y="9941"/>
                    <a:pt x="19129" y="9866"/>
                    <a:pt x="19036" y="9829"/>
                  </a:cubicBezTo>
                  <a:cubicBezTo>
                    <a:pt x="19027" y="9810"/>
                    <a:pt x="19036" y="9791"/>
                    <a:pt x="19045" y="9772"/>
                  </a:cubicBezTo>
                  <a:cubicBezTo>
                    <a:pt x="19092" y="9707"/>
                    <a:pt x="19147" y="9763"/>
                    <a:pt x="19175" y="9801"/>
                  </a:cubicBezTo>
                  <a:cubicBezTo>
                    <a:pt x="19193" y="9838"/>
                    <a:pt x="19212" y="9875"/>
                    <a:pt x="19194" y="9894"/>
                  </a:cubicBezTo>
                  <a:cubicBezTo>
                    <a:pt x="19277" y="9903"/>
                    <a:pt x="19305" y="10033"/>
                    <a:pt x="19407" y="10061"/>
                  </a:cubicBezTo>
                  <a:cubicBezTo>
                    <a:pt x="19453" y="10080"/>
                    <a:pt x="19454" y="10005"/>
                    <a:pt x="19454" y="9959"/>
                  </a:cubicBezTo>
                  <a:cubicBezTo>
                    <a:pt x="19361" y="9847"/>
                    <a:pt x="19268" y="9726"/>
                    <a:pt x="19249" y="9568"/>
                  </a:cubicBezTo>
                  <a:cubicBezTo>
                    <a:pt x="19249" y="9475"/>
                    <a:pt x="19286" y="9382"/>
                    <a:pt x="19361" y="9327"/>
                  </a:cubicBezTo>
                  <a:cubicBezTo>
                    <a:pt x="19426" y="9317"/>
                    <a:pt x="19500" y="9252"/>
                    <a:pt x="19547" y="9327"/>
                  </a:cubicBezTo>
                  <a:cubicBezTo>
                    <a:pt x="19556" y="9354"/>
                    <a:pt x="19546" y="9382"/>
                    <a:pt x="19518" y="9401"/>
                  </a:cubicBezTo>
                  <a:cubicBezTo>
                    <a:pt x="19500" y="9438"/>
                    <a:pt x="19509" y="9475"/>
                    <a:pt x="19518" y="9521"/>
                  </a:cubicBezTo>
                  <a:cubicBezTo>
                    <a:pt x="19546" y="9549"/>
                    <a:pt x="19592" y="9577"/>
                    <a:pt x="19638" y="9559"/>
                  </a:cubicBezTo>
                  <a:cubicBezTo>
                    <a:pt x="19676" y="9531"/>
                    <a:pt x="19713" y="9503"/>
                    <a:pt x="19731" y="9456"/>
                  </a:cubicBezTo>
                  <a:cubicBezTo>
                    <a:pt x="19750" y="9382"/>
                    <a:pt x="19741" y="9299"/>
                    <a:pt x="19686" y="9243"/>
                  </a:cubicBezTo>
                  <a:cubicBezTo>
                    <a:pt x="19621" y="9168"/>
                    <a:pt x="19546" y="9084"/>
                    <a:pt x="19444" y="9121"/>
                  </a:cubicBezTo>
                  <a:cubicBezTo>
                    <a:pt x="19389" y="9075"/>
                    <a:pt x="19425" y="8991"/>
                    <a:pt x="19407" y="8926"/>
                  </a:cubicBezTo>
                  <a:cubicBezTo>
                    <a:pt x="19305" y="8767"/>
                    <a:pt x="19165" y="8656"/>
                    <a:pt x="18979" y="8684"/>
                  </a:cubicBezTo>
                  <a:cubicBezTo>
                    <a:pt x="18942" y="8563"/>
                    <a:pt x="18878" y="8442"/>
                    <a:pt x="18795" y="8349"/>
                  </a:cubicBezTo>
                  <a:cubicBezTo>
                    <a:pt x="18730" y="8321"/>
                    <a:pt x="18729" y="8228"/>
                    <a:pt x="18655" y="8200"/>
                  </a:cubicBezTo>
                  <a:close/>
                  <a:moveTo>
                    <a:pt x="1979" y="8226"/>
                  </a:moveTo>
                  <a:cubicBezTo>
                    <a:pt x="1905" y="8264"/>
                    <a:pt x="1822" y="8273"/>
                    <a:pt x="1757" y="8329"/>
                  </a:cubicBezTo>
                  <a:cubicBezTo>
                    <a:pt x="1738" y="8385"/>
                    <a:pt x="1719" y="8451"/>
                    <a:pt x="1691" y="8497"/>
                  </a:cubicBezTo>
                  <a:cubicBezTo>
                    <a:pt x="1617" y="8638"/>
                    <a:pt x="1477" y="8731"/>
                    <a:pt x="1319" y="8731"/>
                  </a:cubicBezTo>
                  <a:cubicBezTo>
                    <a:pt x="1208" y="8694"/>
                    <a:pt x="1366" y="8572"/>
                    <a:pt x="1264" y="8507"/>
                  </a:cubicBezTo>
                  <a:cubicBezTo>
                    <a:pt x="1217" y="8470"/>
                    <a:pt x="1133" y="8451"/>
                    <a:pt x="1077" y="8479"/>
                  </a:cubicBezTo>
                  <a:cubicBezTo>
                    <a:pt x="1012" y="8525"/>
                    <a:pt x="966" y="8600"/>
                    <a:pt x="976" y="8674"/>
                  </a:cubicBezTo>
                  <a:cubicBezTo>
                    <a:pt x="966" y="8814"/>
                    <a:pt x="1096" y="8899"/>
                    <a:pt x="1198" y="8946"/>
                  </a:cubicBezTo>
                  <a:cubicBezTo>
                    <a:pt x="1338" y="9030"/>
                    <a:pt x="1505" y="8954"/>
                    <a:pt x="1626" y="8870"/>
                  </a:cubicBezTo>
                  <a:cubicBezTo>
                    <a:pt x="1757" y="8805"/>
                    <a:pt x="1831" y="8674"/>
                    <a:pt x="1905" y="8553"/>
                  </a:cubicBezTo>
                  <a:cubicBezTo>
                    <a:pt x="1961" y="8460"/>
                    <a:pt x="2035" y="8320"/>
                    <a:pt x="1979" y="8226"/>
                  </a:cubicBezTo>
                  <a:close/>
                  <a:moveTo>
                    <a:pt x="10774" y="8236"/>
                  </a:moveTo>
                  <a:cubicBezTo>
                    <a:pt x="10709" y="8236"/>
                    <a:pt x="10671" y="8275"/>
                    <a:pt x="10625" y="8368"/>
                  </a:cubicBezTo>
                  <a:cubicBezTo>
                    <a:pt x="10597" y="8461"/>
                    <a:pt x="10578" y="8600"/>
                    <a:pt x="10578" y="8739"/>
                  </a:cubicBezTo>
                  <a:cubicBezTo>
                    <a:pt x="10578" y="8907"/>
                    <a:pt x="10597" y="9083"/>
                    <a:pt x="10615" y="9223"/>
                  </a:cubicBezTo>
                  <a:cubicBezTo>
                    <a:pt x="10643" y="9325"/>
                    <a:pt x="10672" y="9428"/>
                    <a:pt x="10672" y="9512"/>
                  </a:cubicBezTo>
                  <a:cubicBezTo>
                    <a:pt x="10672" y="9521"/>
                    <a:pt x="10672" y="9529"/>
                    <a:pt x="10672" y="9539"/>
                  </a:cubicBezTo>
                  <a:cubicBezTo>
                    <a:pt x="10672" y="9539"/>
                    <a:pt x="10662" y="9548"/>
                    <a:pt x="10662" y="9548"/>
                  </a:cubicBezTo>
                  <a:cubicBezTo>
                    <a:pt x="10718" y="9613"/>
                    <a:pt x="10756" y="9697"/>
                    <a:pt x="10765" y="9799"/>
                  </a:cubicBezTo>
                  <a:cubicBezTo>
                    <a:pt x="10765" y="9809"/>
                    <a:pt x="10765" y="9819"/>
                    <a:pt x="10765" y="9837"/>
                  </a:cubicBezTo>
                  <a:cubicBezTo>
                    <a:pt x="10765" y="9921"/>
                    <a:pt x="10737" y="10014"/>
                    <a:pt x="10681" y="10088"/>
                  </a:cubicBezTo>
                  <a:cubicBezTo>
                    <a:pt x="10625" y="10154"/>
                    <a:pt x="10542" y="10209"/>
                    <a:pt x="10449" y="10209"/>
                  </a:cubicBezTo>
                  <a:cubicBezTo>
                    <a:pt x="10422" y="10209"/>
                    <a:pt x="10383" y="10199"/>
                    <a:pt x="10355" y="10190"/>
                  </a:cubicBezTo>
                  <a:cubicBezTo>
                    <a:pt x="10374" y="10227"/>
                    <a:pt x="10382" y="10274"/>
                    <a:pt x="10382" y="10311"/>
                  </a:cubicBezTo>
                  <a:cubicBezTo>
                    <a:pt x="10382" y="10376"/>
                    <a:pt x="10364" y="10433"/>
                    <a:pt x="10336" y="10489"/>
                  </a:cubicBezTo>
                  <a:cubicBezTo>
                    <a:pt x="10346" y="10499"/>
                    <a:pt x="10355" y="10507"/>
                    <a:pt x="10365" y="10516"/>
                  </a:cubicBezTo>
                  <a:cubicBezTo>
                    <a:pt x="10430" y="10619"/>
                    <a:pt x="10598" y="10693"/>
                    <a:pt x="10774" y="10684"/>
                  </a:cubicBezTo>
                  <a:cubicBezTo>
                    <a:pt x="10951" y="10693"/>
                    <a:pt x="11127" y="10619"/>
                    <a:pt x="11183" y="10516"/>
                  </a:cubicBezTo>
                  <a:cubicBezTo>
                    <a:pt x="11192" y="10507"/>
                    <a:pt x="11211" y="10499"/>
                    <a:pt x="11220" y="10489"/>
                  </a:cubicBezTo>
                  <a:cubicBezTo>
                    <a:pt x="11192" y="10433"/>
                    <a:pt x="11174" y="10376"/>
                    <a:pt x="11174" y="10311"/>
                  </a:cubicBezTo>
                  <a:cubicBezTo>
                    <a:pt x="11174" y="10274"/>
                    <a:pt x="11183" y="10227"/>
                    <a:pt x="11201" y="10190"/>
                  </a:cubicBezTo>
                  <a:cubicBezTo>
                    <a:pt x="11164" y="10199"/>
                    <a:pt x="11137" y="10209"/>
                    <a:pt x="11110" y="10209"/>
                  </a:cubicBezTo>
                  <a:cubicBezTo>
                    <a:pt x="11017" y="10209"/>
                    <a:pt x="10932" y="10154"/>
                    <a:pt x="10877" y="10088"/>
                  </a:cubicBezTo>
                  <a:cubicBezTo>
                    <a:pt x="10821" y="10014"/>
                    <a:pt x="10792" y="9921"/>
                    <a:pt x="10792" y="9837"/>
                  </a:cubicBezTo>
                  <a:cubicBezTo>
                    <a:pt x="10792" y="9819"/>
                    <a:pt x="10792" y="9809"/>
                    <a:pt x="10792" y="9799"/>
                  </a:cubicBezTo>
                  <a:cubicBezTo>
                    <a:pt x="10801" y="9697"/>
                    <a:pt x="10839" y="9613"/>
                    <a:pt x="10886" y="9548"/>
                  </a:cubicBezTo>
                  <a:cubicBezTo>
                    <a:pt x="10886" y="9548"/>
                    <a:pt x="10886" y="9539"/>
                    <a:pt x="10886" y="9539"/>
                  </a:cubicBezTo>
                  <a:cubicBezTo>
                    <a:pt x="10886" y="9529"/>
                    <a:pt x="10886" y="9521"/>
                    <a:pt x="10886" y="9512"/>
                  </a:cubicBezTo>
                  <a:cubicBezTo>
                    <a:pt x="10886" y="9428"/>
                    <a:pt x="10904" y="9325"/>
                    <a:pt x="10941" y="9223"/>
                  </a:cubicBezTo>
                  <a:cubicBezTo>
                    <a:pt x="10960" y="9083"/>
                    <a:pt x="10978" y="8907"/>
                    <a:pt x="10978" y="8739"/>
                  </a:cubicBezTo>
                  <a:cubicBezTo>
                    <a:pt x="10978" y="8600"/>
                    <a:pt x="10960" y="8461"/>
                    <a:pt x="10922" y="8368"/>
                  </a:cubicBezTo>
                  <a:cubicBezTo>
                    <a:pt x="10885" y="8275"/>
                    <a:pt x="10849" y="8236"/>
                    <a:pt x="10774" y="8236"/>
                  </a:cubicBezTo>
                  <a:close/>
                  <a:moveTo>
                    <a:pt x="6056" y="8253"/>
                  </a:moveTo>
                  <a:cubicBezTo>
                    <a:pt x="6056" y="8283"/>
                    <a:pt x="6036" y="8283"/>
                    <a:pt x="6017" y="8283"/>
                  </a:cubicBezTo>
                  <a:cubicBezTo>
                    <a:pt x="6036" y="8283"/>
                    <a:pt x="6057" y="8312"/>
                    <a:pt x="6077" y="8312"/>
                  </a:cubicBezTo>
                  <a:cubicBezTo>
                    <a:pt x="6077" y="8312"/>
                    <a:pt x="6075" y="8283"/>
                    <a:pt x="6056" y="8253"/>
                  </a:cubicBezTo>
                  <a:close/>
                  <a:moveTo>
                    <a:pt x="15479" y="8253"/>
                  </a:moveTo>
                  <a:cubicBezTo>
                    <a:pt x="15479" y="8283"/>
                    <a:pt x="15479" y="8312"/>
                    <a:pt x="15479" y="8312"/>
                  </a:cubicBezTo>
                  <a:cubicBezTo>
                    <a:pt x="15498" y="8312"/>
                    <a:pt x="15518" y="8283"/>
                    <a:pt x="15538" y="8283"/>
                  </a:cubicBezTo>
                  <a:cubicBezTo>
                    <a:pt x="15518" y="8283"/>
                    <a:pt x="15498" y="8283"/>
                    <a:pt x="15479" y="8253"/>
                  </a:cubicBezTo>
                  <a:close/>
                  <a:moveTo>
                    <a:pt x="1584" y="8380"/>
                  </a:moveTo>
                  <a:cubicBezTo>
                    <a:pt x="1567" y="8383"/>
                    <a:pt x="1552" y="8392"/>
                    <a:pt x="1543" y="8411"/>
                  </a:cubicBezTo>
                  <a:cubicBezTo>
                    <a:pt x="1524" y="8525"/>
                    <a:pt x="1339" y="8526"/>
                    <a:pt x="1385" y="8639"/>
                  </a:cubicBezTo>
                  <a:cubicBezTo>
                    <a:pt x="1497" y="8592"/>
                    <a:pt x="1617" y="8506"/>
                    <a:pt x="1645" y="8383"/>
                  </a:cubicBezTo>
                  <a:cubicBezTo>
                    <a:pt x="1622" y="8378"/>
                    <a:pt x="1602" y="8376"/>
                    <a:pt x="1584" y="8380"/>
                  </a:cubicBezTo>
                  <a:close/>
                  <a:moveTo>
                    <a:pt x="8220" y="8440"/>
                  </a:moveTo>
                  <a:cubicBezTo>
                    <a:pt x="8229" y="8468"/>
                    <a:pt x="8228" y="8506"/>
                    <a:pt x="8237" y="8534"/>
                  </a:cubicBezTo>
                  <a:cubicBezTo>
                    <a:pt x="8237" y="8543"/>
                    <a:pt x="8237" y="8543"/>
                    <a:pt x="8237" y="8543"/>
                  </a:cubicBezTo>
                  <a:cubicBezTo>
                    <a:pt x="8256" y="8683"/>
                    <a:pt x="8293" y="8822"/>
                    <a:pt x="8302" y="8841"/>
                  </a:cubicBezTo>
                  <a:cubicBezTo>
                    <a:pt x="8376" y="9036"/>
                    <a:pt x="8534" y="9279"/>
                    <a:pt x="8720" y="9316"/>
                  </a:cubicBezTo>
                  <a:cubicBezTo>
                    <a:pt x="8747" y="9325"/>
                    <a:pt x="8777" y="9327"/>
                    <a:pt x="8804" y="9327"/>
                  </a:cubicBezTo>
                  <a:cubicBezTo>
                    <a:pt x="8888" y="9327"/>
                    <a:pt x="8978" y="9298"/>
                    <a:pt x="9043" y="9242"/>
                  </a:cubicBezTo>
                  <a:cubicBezTo>
                    <a:pt x="9117" y="9195"/>
                    <a:pt x="9156" y="9130"/>
                    <a:pt x="9156" y="9046"/>
                  </a:cubicBezTo>
                  <a:cubicBezTo>
                    <a:pt x="9156" y="8953"/>
                    <a:pt x="9099" y="8925"/>
                    <a:pt x="9043" y="8916"/>
                  </a:cubicBezTo>
                  <a:cubicBezTo>
                    <a:pt x="9015" y="8916"/>
                    <a:pt x="8998" y="8926"/>
                    <a:pt x="8980" y="8935"/>
                  </a:cubicBezTo>
                  <a:cubicBezTo>
                    <a:pt x="8970" y="8944"/>
                    <a:pt x="8961" y="8953"/>
                    <a:pt x="8961" y="8981"/>
                  </a:cubicBezTo>
                  <a:cubicBezTo>
                    <a:pt x="8970" y="9018"/>
                    <a:pt x="8933" y="9046"/>
                    <a:pt x="8896" y="9055"/>
                  </a:cubicBezTo>
                  <a:cubicBezTo>
                    <a:pt x="8859" y="9055"/>
                    <a:pt x="8831" y="9028"/>
                    <a:pt x="8831" y="8990"/>
                  </a:cubicBezTo>
                  <a:cubicBezTo>
                    <a:pt x="8831" y="8981"/>
                    <a:pt x="8831" y="8981"/>
                    <a:pt x="8831" y="8981"/>
                  </a:cubicBezTo>
                  <a:cubicBezTo>
                    <a:pt x="8831" y="8916"/>
                    <a:pt x="8859" y="8869"/>
                    <a:pt x="8896" y="8831"/>
                  </a:cubicBezTo>
                  <a:cubicBezTo>
                    <a:pt x="8943" y="8803"/>
                    <a:pt x="8988" y="8785"/>
                    <a:pt x="9043" y="8785"/>
                  </a:cubicBezTo>
                  <a:cubicBezTo>
                    <a:pt x="9099" y="8785"/>
                    <a:pt x="9165" y="8803"/>
                    <a:pt x="9212" y="8850"/>
                  </a:cubicBezTo>
                  <a:cubicBezTo>
                    <a:pt x="9249" y="8878"/>
                    <a:pt x="9267" y="8925"/>
                    <a:pt x="9286" y="8972"/>
                  </a:cubicBezTo>
                  <a:cubicBezTo>
                    <a:pt x="9295" y="8962"/>
                    <a:pt x="9313" y="8954"/>
                    <a:pt x="9332" y="8935"/>
                  </a:cubicBezTo>
                  <a:cubicBezTo>
                    <a:pt x="9332" y="8926"/>
                    <a:pt x="9332" y="8916"/>
                    <a:pt x="9332" y="8907"/>
                  </a:cubicBezTo>
                  <a:cubicBezTo>
                    <a:pt x="9332" y="8841"/>
                    <a:pt x="9313" y="8767"/>
                    <a:pt x="9267" y="8720"/>
                  </a:cubicBezTo>
                  <a:cubicBezTo>
                    <a:pt x="9230" y="8674"/>
                    <a:pt x="9072" y="8635"/>
                    <a:pt x="8887" y="8626"/>
                  </a:cubicBezTo>
                  <a:cubicBezTo>
                    <a:pt x="8701" y="8607"/>
                    <a:pt x="8496" y="8599"/>
                    <a:pt x="8348" y="8534"/>
                  </a:cubicBezTo>
                  <a:cubicBezTo>
                    <a:pt x="8301" y="8515"/>
                    <a:pt x="8257" y="8477"/>
                    <a:pt x="8220" y="8440"/>
                  </a:cubicBezTo>
                  <a:close/>
                  <a:moveTo>
                    <a:pt x="13330" y="8440"/>
                  </a:moveTo>
                  <a:cubicBezTo>
                    <a:pt x="13321" y="8458"/>
                    <a:pt x="13303" y="8478"/>
                    <a:pt x="13275" y="8496"/>
                  </a:cubicBezTo>
                  <a:cubicBezTo>
                    <a:pt x="13210" y="8543"/>
                    <a:pt x="13124" y="8561"/>
                    <a:pt x="13041" y="8580"/>
                  </a:cubicBezTo>
                  <a:cubicBezTo>
                    <a:pt x="12864" y="8617"/>
                    <a:pt x="12651" y="8617"/>
                    <a:pt x="12492" y="8645"/>
                  </a:cubicBezTo>
                  <a:cubicBezTo>
                    <a:pt x="12390" y="8664"/>
                    <a:pt x="12314" y="8692"/>
                    <a:pt x="12286" y="8720"/>
                  </a:cubicBezTo>
                  <a:cubicBezTo>
                    <a:pt x="12240" y="8767"/>
                    <a:pt x="12212" y="8841"/>
                    <a:pt x="12212" y="8907"/>
                  </a:cubicBezTo>
                  <a:cubicBezTo>
                    <a:pt x="12221" y="8916"/>
                    <a:pt x="12222" y="8926"/>
                    <a:pt x="12222" y="8935"/>
                  </a:cubicBezTo>
                  <a:cubicBezTo>
                    <a:pt x="12240" y="8954"/>
                    <a:pt x="12249" y="8962"/>
                    <a:pt x="12267" y="8972"/>
                  </a:cubicBezTo>
                  <a:cubicBezTo>
                    <a:pt x="12286" y="8925"/>
                    <a:pt x="12306" y="8878"/>
                    <a:pt x="12343" y="8850"/>
                  </a:cubicBezTo>
                  <a:cubicBezTo>
                    <a:pt x="12389" y="8803"/>
                    <a:pt x="12455" y="8785"/>
                    <a:pt x="12511" y="8785"/>
                  </a:cubicBezTo>
                  <a:cubicBezTo>
                    <a:pt x="12567" y="8785"/>
                    <a:pt x="12611" y="8803"/>
                    <a:pt x="12649" y="8831"/>
                  </a:cubicBezTo>
                  <a:cubicBezTo>
                    <a:pt x="12695" y="8869"/>
                    <a:pt x="12725" y="8916"/>
                    <a:pt x="12725" y="8981"/>
                  </a:cubicBezTo>
                  <a:cubicBezTo>
                    <a:pt x="12725" y="9018"/>
                    <a:pt x="12695" y="9055"/>
                    <a:pt x="12658" y="9055"/>
                  </a:cubicBezTo>
                  <a:cubicBezTo>
                    <a:pt x="12621" y="9055"/>
                    <a:pt x="12585" y="9018"/>
                    <a:pt x="12585" y="8981"/>
                  </a:cubicBezTo>
                  <a:cubicBezTo>
                    <a:pt x="12585" y="8953"/>
                    <a:pt x="12585" y="8944"/>
                    <a:pt x="12566" y="8935"/>
                  </a:cubicBezTo>
                  <a:cubicBezTo>
                    <a:pt x="12557" y="8926"/>
                    <a:pt x="12539" y="8916"/>
                    <a:pt x="12511" y="8916"/>
                  </a:cubicBezTo>
                  <a:cubicBezTo>
                    <a:pt x="12455" y="8925"/>
                    <a:pt x="12398" y="8953"/>
                    <a:pt x="12398" y="9046"/>
                  </a:cubicBezTo>
                  <a:cubicBezTo>
                    <a:pt x="12398" y="9130"/>
                    <a:pt x="12436" y="9195"/>
                    <a:pt x="12502" y="9242"/>
                  </a:cubicBezTo>
                  <a:cubicBezTo>
                    <a:pt x="12576" y="9298"/>
                    <a:pt x="12668" y="9327"/>
                    <a:pt x="12752" y="9327"/>
                  </a:cubicBezTo>
                  <a:cubicBezTo>
                    <a:pt x="12780" y="9327"/>
                    <a:pt x="12808" y="9325"/>
                    <a:pt x="12836" y="9316"/>
                  </a:cubicBezTo>
                  <a:cubicBezTo>
                    <a:pt x="13022" y="9279"/>
                    <a:pt x="13181" y="9036"/>
                    <a:pt x="13256" y="8841"/>
                  </a:cubicBezTo>
                  <a:cubicBezTo>
                    <a:pt x="13265" y="8822"/>
                    <a:pt x="13293" y="8683"/>
                    <a:pt x="13321" y="8543"/>
                  </a:cubicBezTo>
                  <a:cubicBezTo>
                    <a:pt x="13321" y="8543"/>
                    <a:pt x="13321" y="8543"/>
                    <a:pt x="13321" y="8534"/>
                  </a:cubicBezTo>
                  <a:cubicBezTo>
                    <a:pt x="13321" y="8506"/>
                    <a:pt x="13330" y="8468"/>
                    <a:pt x="13330" y="8440"/>
                  </a:cubicBezTo>
                  <a:close/>
                  <a:moveTo>
                    <a:pt x="5038" y="8539"/>
                  </a:moveTo>
                  <a:cubicBezTo>
                    <a:pt x="5019" y="8558"/>
                    <a:pt x="4992" y="8587"/>
                    <a:pt x="4964" y="8606"/>
                  </a:cubicBezTo>
                  <a:cubicBezTo>
                    <a:pt x="4917" y="8634"/>
                    <a:pt x="4871" y="8645"/>
                    <a:pt x="4815" y="8645"/>
                  </a:cubicBezTo>
                  <a:cubicBezTo>
                    <a:pt x="4909" y="8720"/>
                    <a:pt x="5039" y="8757"/>
                    <a:pt x="5160" y="8757"/>
                  </a:cubicBezTo>
                  <a:cubicBezTo>
                    <a:pt x="5197" y="8757"/>
                    <a:pt x="5234" y="8758"/>
                    <a:pt x="5262" y="8749"/>
                  </a:cubicBezTo>
                  <a:cubicBezTo>
                    <a:pt x="5272" y="8749"/>
                    <a:pt x="5281" y="8749"/>
                    <a:pt x="5281" y="8749"/>
                  </a:cubicBezTo>
                  <a:cubicBezTo>
                    <a:pt x="5300" y="8692"/>
                    <a:pt x="5327" y="8634"/>
                    <a:pt x="5355" y="8587"/>
                  </a:cubicBezTo>
                  <a:cubicBezTo>
                    <a:pt x="5327" y="8587"/>
                    <a:pt x="5300" y="8597"/>
                    <a:pt x="5272" y="8597"/>
                  </a:cubicBezTo>
                  <a:cubicBezTo>
                    <a:pt x="5197" y="8597"/>
                    <a:pt x="5122" y="8576"/>
                    <a:pt x="5038" y="8539"/>
                  </a:cubicBezTo>
                  <a:close/>
                  <a:moveTo>
                    <a:pt x="16510" y="8539"/>
                  </a:moveTo>
                  <a:cubicBezTo>
                    <a:pt x="16435" y="8576"/>
                    <a:pt x="16361" y="8597"/>
                    <a:pt x="16286" y="8597"/>
                  </a:cubicBezTo>
                  <a:cubicBezTo>
                    <a:pt x="16258" y="8597"/>
                    <a:pt x="16229" y="8587"/>
                    <a:pt x="16192" y="8587"/>
                  </a:cubicBezTo>
                  <a:cubicBezTo>
                    <a:pt x="16229" y="8634"/>
                    <a:pt x="16258" y="8692"/>
                    <a:pt x="16277" y="8749"/>
                  </a:cubicBezTo>
                  <a:cubicBezTo>
                    <a:pt x="16277" y="8749"/>
                    <a:pt x="16286" y="8749"/>
                    <a:pt x="16295" y="8749"/>
                  </a:cubicBezTo>
                  <a:cubicBezTo>
                    <a:pt x="16323" y="8758"/>
                    <a:pt x="16359" y="8757"/>
                    <a:pt x="16397" y="8757"/>
                  </a:cubicBezTo>
                  <a:cubicBezTo>
                    <a:pt x="16508" y="8757"/>
                    <a:pt x="16650" y="8720"/>
                    <a:pt x="16744" y="8645"/>
                  </a:cubicBezTo>
                  <a:cubicBezTo>
                    <a:pt x="16688" y="8645"/>
                    <a:pt x="16641" y="8634"/>
                    <a:pt x="16594" y="8606"/>
                  </a:cubicBezTo>
                  <a:cubicBezTo>
                    <a:pt x="16557" y="8587"/>
                    <a:pt x="16538" y="8558"/>
                    <a:pt x="16510" y="8539"/>
                  </a:cubicBezTo>
                  <a:close/>
                  <a:moveTo>
                    <a:pt x="7326" y="8561"/>
                  </a:moveTo>
                  <a:cubicBezTo>
                    <a:pt x="7336" y="8589"/>
                    <a:pt x="7345" y="8607"/>
                    <a:pt x="7345" y="8626"/>
                  </a:cubicBezTo>
                  <a:cubicBezTo>
                    <a:pt x="7364" y="8738"/>
                    <a:pt x="7372" y="8860"/>
                    <a:pt x="7372" y="8972"/>
                  </a:cubicBezTo>
                  <a:cubicBezTo>
                    <a:pt x="7372" y="8972"/>
                    <a:pt x="7372" y="8972"/>
                    <a:pt x="7372" y="8981"/>
                  </a:cubicBezTo>
                  <a:cubicBezTo>
                    <a:pt x="7456" y="9605"/>
                    <a:pt x="8107" y="9895"/>
                    <a:pt x="8516" y="10332"/>
                  </a:cubicBezTo>
                  <a:cubicBezTo>
                    <a:pt x="8553" y="10342"/>
                    <a:pt x="8580" y="10350"/>
                    <a:pt x="8608" y="10360"/>
                  </a:cubicBezTo>
                  <a:cubicBezTo>
                    <a:pt x="8673" y="10388"/>
                    <a:pt x="8730" y="10406"/>
                    <a:pt x="8776" y="10406"/>
                  </a:cubicBezTo>
                  <a:cubicBezTo>
                    <a:pt x="8804" y="10406"/>
                    <a:pt x="8831" y="10397"/>
                    <a:pt x="8868" y="10369"/>
                  </a:cubicBezTo>
                  <a:cubicBezTo>
                    <a:pt x="8840" y="10332"/>
                    <a:pt x="8813" y="10286"/>
                    <a:pt x="8786" y="10249"/>
                  </a:cubicBezTo>
                  <a:cubicBezTo>
                    <a:pt x="8748" y="10202"/>
                    <a:pt x="8719" y="10147"/>
                    <a:pt x="8701" y="10081"/>
                  </a:cubicBezTo>
                  <a:cubicBezTo>
                    <a:pt x="8153" y="9699"/>
                    <a:pt x="7689" y="9157"/>
                    <a:pt x="7326" y="8561"/>
                  </a:cubicBezTo>
                  <a:close/>
                  <a:moveTo>
                    <a:pt x="14222" y="8561"/>
                  </a:moveTo>
                  <a:cubicBezTo>
                    <a:pt x="13869" y="9157"/>
                    <a:pt x="13395" y="9699"/>
                    <a:pt x="12856" y="10081"/>
                  </a:cubicBezTo>
                  <a:cubicBezTo>
                    <a:pt x="12828" y="10147"/>
                    <a:pt x="12800" y="10202"/>
                    <a:pt x="12772" y="10249"/>
                  </a:cubicBezTo>
                  <a:cubicBezTo>
                    <a:pt x="12744" y="10286"/>
                    <a:pt x="12718" y="10332"/>
                    <a:pt x="12680" y="10369"/>
                  </a:cubicBezTo>
                  <a:cubicBezTo>
                    <a:pt x="12727" y="10397"/>
                    <a:pt x="12754" y="10406"/>
                    <a:pt x="12782" y="10406"/>
                  </a:cubicBezTo>
                  <a:cubicBezTo>
                    <a:pt x="12828" y="10406"/>
                    <a:pt x="12876" y="10388"/>
                    <a:pt x="12950" y="10360"/>
                  </a:cubicBezTo>
                  <a:cubicBezTo>
                    <a:pt x="12978" y="10350"/>
                    <a:pt x="13004" y="10342"/>
                    <a:pt x="13032" y="10332"/>
                  </a:cubicBezTo>
                  <a:cubicBezTo>
                    <a:pt x="13450" y="9895"/>
                    <a:pt x="14102" y="9605"/>
                    <a:pt x="14186" y="8981"/>
                  </a:cubicBezTo>
                  <a:cubicBezTo>
                    <a:pt x="14186" y="8972"/>
                    <a:pt x="14186" y="8972"/>
                    <a:pt x="14186" y="8972"/>
                  </a:cubicBezTo>
                  <a:cubicBezTo>
                    <a:pt x="14186" y="8860"/>
                    <a:pt x="14195" y="8738"/>
                    <a:pt x="14214" y="8626"/>
                  </a:cubicBezTo>
                  <a:cubicBezTo>
                    <a:pt x="14214" y="8607"/>
                    <a:pt x="14222" y="8589"/>
                    <a:pt x="14222" y="8561"/>
                  </a:cubicBezTo>
                  <a:close/>
                  <a:moveTo>
                    <a:pt x="5967" y="8626"/>
                  </a:moveTo>
                  <a:cubicBezTo>
                    <a:pt x="5949" y="8626"/>
                    <a:pt x="5920" y="8627"/>
                    <a:pt x="5883" y="8646"/>
                  </a:cubicBezTo>
                  <a:cubicBezTo>
                    <a:pt x="5706" y="8702"/>
                    <a:pt x="5641" y="8850"/>
                    <a:pt x="5641" y="9027"/>
                  </a:cubicBezTo>
                  <a:cubicBezTo>
                    <a:pt x="5641" y="9157"/>
                    <a:pt x="5679" y="9299"/>
                    <a:pt x="5744" y="9410"/>
                  </a:cubicBezTo>
                  <a:cubicBezTo>
                    <a:pt x="5827" y="9578"/>
                    <a:pt x="6023" y="9652"/>
                    <a:pt x="6218" y="9652"/>
                  </a:cubicBezTo>
                  <a:cubicBezTo>
                    <a:pt x="6320" y="9652"/>
                    <a:pt x="6423" y="9622"/>
                    <a:pt x="6506" y="9594"/>
                  </a:cubicBezTo>
                  <a:cubicBezTo>
                    <a:pt x="6674" y="9520"/>
                    <a:pt x="6934" y="9343"/>
                    <a:pt x="7148" y="9343"/>
                  </a:cubicBezTo>
                  <a:cubicBezTo>
                    <a:pt x="7175" y="9343"/>
                    <a:pt x="7203" y="9343"/>
                    <a:pt x="7222" y="9352"/>
                  </a:cubicBezTo>
                  <a:cubicBezTo>
                    <a:pt x="7231" y="9222"/>
                    <a:pt x="7241" y="9093"/>
                    <a:pt x="7241" y="8972"/>
                  </a:cubicBezTo>
                  <a:cubicBezTo>
                    <a:pt x="7241" y="8962"/>
                    <a:pt x="7241" y="8963"/>
                    <a:pt x="7241" y="8954"/>
                  </a:cubicBezTo>
                  <a:cubicBezTo>
                    <a:pt x="7101" y="9028"/>
                    <a:pt x="6848" y="9111"/>
                    <a:pt x="6635" y="9111"/>
                  </a:cubicBezTo>
                  <a:cubicBezTo>
                    <a:pt x="6514" y="9111"/>
                    <a:pt x="6403" y="9084"/>
                    <a:pt x="6347" y="9009"/>
                  </a:cubicBezTo>
                  <a:cubicBezTo>
                    <a:pt x="6282" y="9056"/>
                    <a:pt x="6208" y="9073"/>
                    <a:pt x="6133" y="9073"/>
                  </a:cubicBezTo>
                  <a:cubicBezTo>
                    <a:pt x="6077" y="9073"/>
                    <a:pt x="6014" y="9064"/>
                    <a:pt x="5967" y="9027"/>
                  </a:cubicBezTo>
                  <a:cubicBezTo>
                    <a:pt x="5912" y="8990"/>
                    <a:pt x="5873" y="8934"/>
                    <a:pt x="5873" y="8860"/>
                  </a:cubicBezTo>
                  <a:cubicBezTo>
                    <a:pt x="5873" y="8822"/>
                    <a:pt x="5903" y="8785"/>
                    <a:pt x="5940" y="8785"/>
                  </a:cubicBezTo>
                  <a:cubicBezTo>
                    <a:pt x="5959" y="8785"/>
                    <a:pt x="5977" y="8795"/>
                    <a:pt x="5986" y="8804"/>
                  </a:cubicBezTo>
                  <a:cubicBezTo>
                    <a:pt x="5986" y="8804"/>
                    <a:pt x="5986" y="8804"/>
                    <a:pt x="5996" y="8804"/>
                  </a:cubicBezTo>
                  <a:cubicBezTo>
                    <a:pt x="6014" y="8804"/>
                    <a:pt x="6023" y="8794"/>
                    <a:pt x="6041" y="8776"/>
                  </a:cubicBezTo>
                  <a:cubicBezTo>
                    <a:pt x="6051" y="8757"/>
                    <a:pt x="6059" y="8739"/>
                    <a:pt x="6059" y="8711"/>
                  </a:cubicBezTo>
                  <a:cubicBezTo>
                    <a:pt x="6059" y="8664"/>
                    <a:pt x="6042" y="8626"/>
                    <a:pt x="5967" y="8626"/>
                  </a:cubicBezTo>
                  <a:close/>
                  <a:moveTo>
                    <a:pt x="15589" y="8626"/>
                  </a:moveTo>
                  <a:cubicBezTo>
                    <a:pt x="15515" y="8626"/>
                    <a:pt x="15496" y="8664"/>
                    <a:pt x="15496" y="8711"/>
                  </a:cubicBezTo>
                  <a:cubicBezTo>
                    <a:pt x="15496" y="8739"/>
                    <a:pt x="15497" y="8757"/>
                    <a:pt x="15515" y="8776"/>
                  </a:cubicBezTo>
                  <a:cubicBezTo>
                    <a:pt x="15525" y="8794"/>
                    <a:pt x="15542" y="8804"/>
                    <a:pt x="15561" y="8804"/>
                  </a:cubicBezTo>
                  <a:cubicBezTo>
                    <a:pt x="15561" y="8804"/>
                    <a:pt x="15571" y="8804"/>
                    <a:pt x="15571" y="8804"/>
                  </a:cubicBezTo>
                  <a:cubicBezTo>
                    <a:pt x="15580" y="8795"/>
                    <a:pt x="15598" y="8785"/>
                    <a:pt x="15616" y="8785"/>
                  </a:cubicBezTo>
                  <a:cubicBezTo>
                    <a:pt x="15654" y="8785"/>
                    <a:pt x="15683" y="8822"/>
                    <a:pt x="15683" y="8860"/>
                  </a:cubicBezTo>
                  <a:cubicBezTo>
                    <a:pt x="15683" y="8934"/>
                    <a:pt x="15645" y="8990"/>
                    <a:pt x="15589" y="9027"/>
                  </a:cubicBezTo>
                  <a:cubicBezTo>
                    <a:pt x="15543" y="9064"/>
                    <a:pt x="15477" y="9073"/>
                    <a:pt x="15412" y="9073"/>
                  </a:cubicBezTo>
                  <a:cubicBezTo>
                    <a:pt x="15346" y="9073"/>
                    <a:pt x="15272" y="9056"/>
                    <a:pt x="15207" y="9009"/>
                  </a:cubicBezTo>
                  <a:cubicBezTo>
                    <a:pt x="15151" y="9084"/>
                    <a:pt x="15039" y="9111"/>
                    <a:pt x="14917" y="9111"/>
                  </a:cubicBezTo>
                  <a:cubicBezTo>
                    <a:pt x="14703" y="9111"/>
                    <a:pt x="14452" y="9028"/>
                    <a:pt x="14313" y="8954"/>
                  </a:cubicBezTo>
                  <a:cubicBezTo>
                    <a:pt x="14313" y="8963"/>
                    <a:pt x="14313" y="8962"/>
                    <a:pt x="14313" y="8972"/>
                  </a:cubicBezTo>
                  <a:cubicBezTo>
                    <a:pt x="14313" y="9093"/>
                    <a:pt x="14322" y="9222"/>
                    <a:pt x="14331" y="9352"/>
                  </a:cubicBezTo>
                  <a:cubicBezTo>
                    <a:pt x="14350" y="9343"/>
                    <a:pt x="14379" y="9343"/>
                    <a:pt x="14397" y="9343"/>
                  </a:cubicBezTo>
                  <a:cubicBezTo>
                    <a:pt x="14621" y="9343"/>
                    <a:pt x="14882" y="9520"/>
                    <a:pt x="15049" y="9594"/>
                  </a:cubicBezTo>
                  <a:cubicBezTo>
                    <a:pt x="15133" y="9622"/>
                    <a:pt x="15236" y="9652"/>
                    <a:pt x="15339" y="9652"/>
                  </a:cubicBezTo>
                  <a:cubicBezTo>
                    <a:pt x="15534" y="9652"/>
                    <a:pt x="15719" y="9578"/>
                    <a:pt x="15812" y="9410"/>
                  </a:cubicBezTo>
                  <a:cubicBezTo>
                    <a:pt x="15877" y="9299"/>
                    <a:pt x="15915" y="9157"/>
                    <a:pt x="15915" y="9027"/>
                  </a:cubicBezTo>
                  <a:cubicBezTo>
                    <a:pt x="15915" y="8850"/>
                    <a:pt x="15851" y="8702"/>
                    <a:pt x="15674" y="8646"/>
                  </a:cubicBezTo>
                  <a:cubicBezTo>
                    <a:pt x="15637" y="8627"/>
                    <a:pt x="15608" y="8626"/>
                    <a:pt x="15589" y="8626"/>
                  </a:cubicBezTo>
                  <a:close/>
                  <a:moveTo>
                    <a:pt x="6443" y="8684"/>
                  </a:moveTo>
                  <a:cubicBezTo>
                    <a:pt x="6452" y="8712"/>
                    <a:pt x="6452" y="8739"/>
                    <a:pt x="6452" y="8766"/>
                  </a:cubicBezTo>
                  <a:cubicBezTo>
                    <a:pt x="6452" y="8785"/>
                    <a:pt x="6452" y="8803"/>
                    <a:pt x="6452" y="8822"/>
                  </a:cubicBezTo>
                  <a:cubicBezTo>
                    <a:pt x="6535" y="8840"/>
                    <a:pt x="6582" y="8887"/>
                    <a:pt x="6665" y="8887"/>
                  </a:cubicBezTo>
                  <a:cubicBezTo>
                    <a:pt x="6684" y="8887"/>
                    <a:pt x="6701" y="8886"/>
                    <a:pt x="6729" y="8877"/>
                  </a:cubicBezTo>
                  <a:cubicBezTo>
                    <a:pt x="6793" y="8868"/>
                    <a:pt x="6851" y="8840"/>
                    <a:pt x="6916" y="8812"/>
                  </a:cubicBezTo>
                  <a:cubicBezTo>
                    <a:pt x="6795" y="8812"/>
                    <a:pt x="6675" y="8795"/>
                    <a:pt x="6555" y="8749"/>
                  </a:cubicBezTo>
                  <a:cubicBezTo>
                    <a:pt x="6517" y="8730"/>
                    <a:pt x="6480" y="8712"/>
                    <a:pt x="6443" y="8684"/>
                  </a:cubicBezTo>
                  <a:close/>
                  <a:moveTo>
                    <a:pt x="15115" y="8684"/>
                  </a:moveTo>
                  <a:cubicBezTo>
                    <a:pt x="15078" y="8712"/>
                    <a:pt x="15040" y="8730"/>
                    <a:pt x="14994" y="8749"/>
                  </a:cubicBezTo>
                  <a:cubicBezTo>
                    <a:pt x="14883" y="8795"/>
                    <a:pt x="14764" y="8812"/>
                    <a:pt x="14643" y="8812"/>
                  </a:cubicBezTo>
                  <a:cubicBezTo>
                    <a:pt x="14708" y="8840"/>
                    <a:pt x="14762" y="8868"/>
                    <a:pt x="14827" y="8877"/>
                  </a:cubicBezTo>
                  <a:cubicBezTo>
                    <a:pt x="14845" y="8886"/>
                    <a:pt x="14864" y="8887"/>
                    <a:pt x="14882" y="8887"/>
                  </a:cubicBezTo>
                  <a:cubicBezTo>
                    <a:pt x="14965" y="8887"/>
                    <a:pt x="15021" y="8840"/>
                    <a:pt x="15105" y="8822"/>
                  </a:cubicBezTo>
                  <a:cubicBezTo>
                    <a:pt x="15105" y="8803"/>
                    <a:pt x="15105" y="8785"/>
                    <a:pt x="15105" y="8766"/>
                  </a:cubicBezTo>
                  <a:cubicBezTo>
                    <a:pt x="15105" y="8739"/>
                    <a:pt x="15106" y="8712"/>
                    <a:pt x="15115" y="8684"/>
                  </a:cubicBezTo>
                  <a:close/>
                  <a:moveTo>
                    <a:pt x="19770" y="8730"/>
                  </a:moveTo>
                  <a:cubicBezTo>
                    <a:pt x="19742" y="8730"/>
                    <a:pt x="19733" y="8757"/>
                    <a:pt x="19733" y="8785"/>
                  </a:cubicBezTo>
                  <a:cubicBezTo>
                    <a:pt x="19770" y="8971"/>
                    <a:pt x="19825" y="9168"/>
                    <a:pt x="19974" y="9298"/>
                  </a:cubicBezTo>
                  <a:cubicBezTo>
                    <a:pt x="20094" y="9410"/>
                    <a:pt x="20281" y="9437"/>
                    <a:pt x="20429" y="9409"/>
                  </a:cubicBezTo>
                  <a:cubicBezTo>
                    <a:pt x="20522" y="9381"/>
                    <a:pt x="20633" y="9298"/>
                    <a:pt x="20642" y="9196"/>
                  </a:cubicBezTo>
                  <a:cubicBezTo>
                    <a:pt x="20651" y="9121"/>
                    <a:pt x="20633" y="9037"/>
                    <a:pt x="20559" y="8990"/>
                  </a:cubicBezTo>
                  <a:cubicBezTo>
                    <a:pt x="20484" y="8972"/>
                    <a:pt x="20401" y="8991"/>
                    <a:pt x="20346" y="9047"/>
                  </a:cubicBezTo>
                  <a:cubicBezTo>
                    <a:pt x="20327" y="9094"/>
                    <a:pt x="20345" y="9149"/>
                    <a:pt x="20327" y="9196"/>
                  </a:cubicBezTo>
                  <a:cubicBezTo>
                    <a:pt x="20262" y="9205"/>
                    <a:pt x="20187" y="9186"/>
                    <a:pt x="20131" y="9158"/>
                  </a:cubicBezTo>
                  <a:cubicBezTo>
                    <a:pt x="20039" y="9074"/>
                    <a:pt x="19975" y="8963"/>
                    <a:pt x="19956" y="8832"/>
                  </a:cubicBezTo>
                  <a:cubicBezTo>
                    <a:pt x="19928" y="8749"/>
                    <a:pt x="19817" y="8786"/>
                    <a:pt x="19770" y="8730"/>
                  </a:cubicBezTo>
                  <a:close/>
                  <a:moveTo>
                    <a:pt x="7231" y="8792"/>
                  </a:moveTo>
                  <a:cubicBezTo>
                    <a:pt x="7166" y="8802"/>
                    <a:pt x="7091" y="8802"/>
                    <a:pt x="7026" y="8811"/>
                  </a:cubicBezTo>
                  <a:cubicBezTo>
                    <a:pt x="6934" y="8858"/>
                    <a:pt x="6842" y="8904"/>
                    <a:pt x="6740" y="8923"/>
                  </a:cubicBezTo>
                  <a:cubicBezTo>
                    <a:pt x="6713" y="8933"/>
                    <a:pt x="6692" y="8933"/>
                    <a:pt x="6673" y="8933"/>
                  </a:cubicBezTo>
                  <a:cubicBezTo>
                    <a:pt x="6673" y="8933"/>
                    <a:pt x="6674" y="8933"/>
                    <a:pt x="6665" y="8933"/>
                  </a:cubicBezTo>
                  <a:cubicBezTo>
                    <a:pt x="6572" y="8933"/>
                    <a:pt x="6517" y="8885"/>
                    <a:pt x="6443" y="8857"/>
                  </a:cubicBezTo>
                  <a:cubicBezTo>
                    <a:pt x="6433" y="8895"/>
                    <a:pt x="6415" y="8934"/>
                    <a:pt x="6387" y="8972"/>
                  </a:cubicBezTo>
                  <a:cubicBezTo>
                    <a:pt x="6378" y="8972"/>
                    <a:pt x="6379" y="8981"/>
                    <a:pt x="6379" y="8981"/>
                  </a:cubicBezTo>
                  <a:cubicBezTo>
                    <a:pt x="6426" y="9047"/>
                    <a:pt x="6516" y="9066"/>
                    <a:pt x="6637" y="9066"/>
                  </a:cubicBezTo>
                  <a:cubicBezTo>
                    <a:pt x="6841" y="9066"/>
                    <a:pt x="7120" y="8972"/>
                    <a:pt x="7241" y="8906"/>
                  </a:cubicBezTo>
                  <a:cubicBezTo>
                    <a:pt x="7231" y="8868"/>
                    <a:pt x="7231" y="8830"/>
                    <a:pt x="7231" y="8792"/>
                  </a:cubicBezTo>
                  <a:close/>
                  <a:moveTo>
                    <a:pt x="14322" y="8792"/>
                  </a:moveTo>
                  <a:cubicBezTo>
                    <a:pt x="14322" y="8830"/>
                    <a:pt x="14313" y="8868"/>
                    <a:pt x="14313" y="8906"/>
                  </a:cubicBezTo>
                  <a:cubicBezTo>
                    <a:pt x="14434" y="8972"/>
                    <a:pt x="14703" y="9066"/>
                    <a:pt x="14917" y="9066"/>
                  </a:cubicBezTo>
                  <a:cubicBezTo>
                    <a:pt x="15039" y="9066"/>
                    <a:pt x="15133" y="9047"/>
                    <a:pt x="15180" y="8981"/>
                  </a:cubicBezTo>
                  <a:cubicBezTo>
                    <a:pt x="15180" y="8981"/>
                    <a:pt x="15170" y="8972"/>
                    <a:pt x="15170" y="8972"/>
                  </a:cubicBezTo>
                  <a:cubicBezTo>
                    <a:pt x="15142" y="8934"/>
                    <a:pt x="15122" y="8895"/>
                    <a:pt x="15113" y="8857"/>
                  </a:cubicBezTo>
                  <a:cubicBezTo>
                    <a:pt x="15038" y="8885"/>
                    <a:pt x="14983" y="8933"/>
                    <a:pt x="14881" y="8933"/>
                  </a:cubicBezTo>
                  <a:cubicBezTo>
                    <a:pt x="14862" y="8933"/>
                    <a:pt x="14844" y="8933"/>
                    <a:pt x="14816" y="8923"/>
                  </a:cubicBezTo>
                  <a:cubicBezTo>
                    <a:pt x="14714" y="8904"/>
                    <a:pt x="14620" y="8858"/>
                    <a:pt x="14527" y="8811"/>
                  </a:cubicBezTo>
                  <a:cubicBezTo>
                    <a:pt x="14462" y="8802"/>
                    <a:pt x="14387" y="8802"/>
                    <a:pt x="14322" y="8792"/>
                  </a:cubicBezTo>
                  <a:close/>
                  <a:moveTo>
                    <a:pt x="20056" y="8812"/>
                  </a:moveTo>
                  <a:cubicBezTo>
                    <a:pt x="20019" y="8896"/>
                    <a:pt x="20074" y="8990"/>
                    <a:pt x="20130" y="9055"/>
                  </a:cubicBezTo>
                  <a:cubicBezTo>
                    <a:pt x="20168" y="9083"/>
                    <a:pt x="20215" y="9121"/>
                    <a:pt x="20253" y="9093"/>
                  </a:cubicBezTo>
                  <a:cubicBezTo>
                    <a:pt x="20262" y="9074"/>
                    <a:pt x="20234" y="9055"/>
                    <a:pt x="20215" y="9036"/>
                  </a:cubicBezTo>
                  <a:cubicBezTo>
                    <a:pt x="20122" y="8999"/>
                    <a:pt x="20131" y="8868"/>
                    <a:pt x="20056" y="8812"/>
                  </a:cubicBezTo>
                  <a:close/>
                  <a:moveTo>
                    <a:pt x="20781" y="8861"/>
                  </a:moveTo>
                  <a:cubicBezTo>
                    <a:pt x="20772" y="8861"/>
                    <a:pt x="20764" y="8860"/>
                    <a:pt x="20755" y="8869"/>
                  </a:cubicBezTo>
                  <a:cubicBezTo>
                    <a:pt x="20764" y="8869"/>
                    <a:pt x="20781" y="8878"/>
                    <a:pt x="20781" y="8861"/>
                  </a:cubicBezTo>
                  <a:close/>
                  <a:moveTo>
                    <a:pt x="20735" y="8999"/>
                  </a:moveTo>
                  <a:cubicBezTo>
                    <a:pt x="20725" y="9027"/>
                    <a:pt x="20725" y="9028"/>
                    <a:pt x="20725" y="9028"/>
                  </a:cubicBezTo>
                  <a:cubicBezTo>
                    <a:pt x="20735" y="9028"/>
                    <a:pt x="20755" y="9047"/>
                    <a:pt x="20755" y="9028"/>
                  </a:cubicBezTo>
                  <a:cubicBezTo>
                    <a:pt x="20755" y="9019"/>
                    <a:pt x="20755" y="9008"/>
                    <a:pt x="20735" y="8999"/>
                  </a:cubicBezTo>
                  <a:close/>
                  <a:moveTo>
                    <a:pt x="865" y="9000"/>
                  </a:moveTo>
                  <a:cubicBezTo>
                    <a:pt x="791" y="9037"/>
                    <a:pt x="697" y="9065"/>
                    <a:pt x="651" y="9148"/>
                  </a:cubicBezTo>
                  <a:cubicBezTo>
                    <a:pt x="623" y="9298"/>
                    <a:pt x="642" y="9513"/>
                    <a:pt x="772" y="9615"/>
                  </a:cubicBezTo>
                  <a:cubicBezTo>
                    <a:pt x="828" y="9625"/>
                    <a:pt x="883" y="9681"/>
                    <a:pt x="930" y="9644"/>
                  </a:cubicBezTo>
                  <a:cubicBezTo>
                    <a:pt x="921" y="9588"/>
                    <a:pt x="929" y="9522"/>
                    <a:pt x="873" y="9494"/>
                  </a:cubicBezTo>
                  <a:cubicBezTo>
                    <a:pt x="808" y="9429"/>
                    <a:pt x="799" y="9335"/>
                    <a:pt x="818" y="9242"/>
                  </a:cubicBezTo>
                  <a:cubicBezTo>
                    <a:pt x="855" y="9195"/>
                    <a:pt x="893" y="9148"/>
                    <a:pt x="939" y="9139"/>
                  </a:cubicBezTo>
                  <a:cubicBezTo>
                    <a:pt x="976" y="9139"/>
                    <a:pt x="1022" y="9111"/>
                    <a:pt x="995" y="9065"/>
                  </a:cubicBezTo>
                  <a:cubicBezTo>
                    <a:pt x="976" y="9018"/>
                    <a:pt x="921" y="8991"/>
                    <a:pt x="865" y="9000"/>
                  </a:cubicBezTo>
                  <a:close/>
                  <a:moveTo>
                    <a:pt x="9602" y="9000"/>
                  </a:moveTo>
                  <a:cubicBezTo>
                    <a:pt x="9546" y="9000"/>
                    <a:pt x="9499" y="9008"/>
                    <a:pt x="9443" y="9027"/>
                  </a:cubicBezTo>
                  <a:cubicBezTo>
                    <a:pt x="9415" y="9101"/>
                    <a:pt x="9351" y="9168"/>
                    <a:pt x="9267" y="9196"/>
                  </a:cubicBezTo>
                  <a:cubicBezTo>
                    <a:pt x="9258" y="9205"/>
                    <a:pt x="9257" y="9205"/>
                    <a:pt x="9257" y="9214"/>
                  </a:cubicBezTo>
                  <a:cubicBezTo>
                    <a:pt x="9229" y="9270"/>
                    <a:pt x="9212" y="9325"/>
                    <a:pt x="9212" y="9381"/>
                  </a:cubicBezTo>
                  <a:cubicBezTo>
                    <a:pt x="9212" y="9455"/>
                    <a:pt x="9239" y="9519"/>
                    <a:pt x="9295" y="9584"/>
                  </a:cubicBezTo>
                  <a:cubicBezTo>
                    <a:pt x="9360" y="9648"/>
                    <a:pt x="9443" y="9685"/>
                    <a:pt x="9517" y="9685"/>
                  </a:cubicBezTo>
                  <a:cubicBezTo>
                    <a:pt x="9657" y="9676"/>
                    <a:pt x="9770" y="9602"/>
                    <a:pt x="9770" y="9444"/>
                  </a:cubicBezTo>
                  <a:cubicBezTo>
                    <a:pt x="9761" y="9343"/>
                    <a:pt x="9704" y="9316"/>
                    <a:pt x="9648" y="9316"/>
                  </a:cubicBezTo>
                  <a:cubicBezTo>
                    <a:pt x="9629" y="9316"/>
                    <a:pt x="9602" y="9324"/>
                    <a:pt x="9593" y="9334"/>
                  </a:cubicBezTo>
                  <a:cubicBezTo>
                    <a:pt x="9583" y="9343"/>
                    <a:pt x="9575" y="9353"/>
                    <a:pt x="9575" y="9371"/>
                  </a:cubicBezTo>
                  <a:cubicBezTo>
                    <a:pt x="9575" y="9371"/>
                    <a:pt x="9575" y="9372"/>
                    <a:pt x="9575" y="9381"/>
                  </a:cubicBezTo>
                  <a:cubicBezTo>
                    <a:pt x="9575" y="9418"/>
                    <a:pt x="9545" y="9444"/>
                    <a:pt x="9508" y="9444"/>
                  </a:cubicBezTo>
                  <a:cubicBezTo>
                    <a:pt x="9471" y="9444"/>
                    <a:pt x="9443" y="9418"/>
                    <a:pt x="9443" y="9381"/>
                  </a:cubicBezTo>
                  <a:cubicBezTo>
                    <a:pt x="9443" y="9381"/>
                    <a:pt x="9443" y="9381"/>
                    <a:pt x="9443" y="9371"/>
                  </a:cubicBezTo>
                  <a:cubicBezTo>
                    <a:pt x="9434" y="9316"/>
                    <a:pt x="9461" y="9260"/>
                    <a:pt x="9508" y="9232"/>
                  </a:cubicBezTo>
                  <a:cubicBezTo>
                    <a:pt x="9545" y="9195"/>
                    <a:pt x="9601" y="9177"/>
                    <a:pt x="9648" y="9177"/>
                  </a:cubicBezTo>
                  <a:cubicBezTo>
                    <a:pt x="9713" y="9177"/>
                    <a:pt x="9770" y="9205"/>
                    <a:pt x="9816" y="9242"/>
                  </a:cubicBezTo>
                  <a:cubicBezTo>
                    <a:pt x="9863" y="9288"/>
                    <a:pt x="9901" y="9353"/>
                    <a:pt x="9901" y="9427"/>
                  </a:cubicBezTo>
                  <a:cubicBezTo>
                    <a:pt x="9929" y="9399"/>
                    <a:pt x="9947" y="9353"/>
                    <a:pt x="9947" y="9297"/>
                  </a:cubicBezTo>
                  <a:cubicBezTo>
                    <a:pt x="9947" y="9241"/>
                    <a:pt x="9918" y="9168"/>
                    <a:pt x="9872" y="9112"/>
                  </a:cubicBezTo>
                  <a:cubicBezTo>
                    <a:pt x="9797" y="9038"/>
                    <a:pt x="9705" y="9000"/>
                    <a:pt x="9602" y="9000"/>
                  </a:cubicBezTo>
                  <a:close/>
                  <a:moveTo>
                    <a:pt x="11943" y="9000"/>
                  </a:moveTo>
                  <a:cubicBezTo>
                    <a:pt x="11850" y="9000"/>
                    <a:pt x="11750" y="9038"/>
                    <a:pt x="11685" y="9112"/>
                  </a:cubicBezTo>
                  <a:cubicBezTo>
                    <a:pt x="11639" y="9168"/>
                    <a:pt x="11611" y="9241"/>
                    <a:pt x="11611" y="9297"/>
                  </a:cubicBezTo>
                  <a:cubicBezTo>
                    <a:pt x="11611" y="9353"/>
                    <a:pt x="11620" y="9399"/>
                    <a:pt x="11657" y="9427"/>
                  </a:cubicBezTo>
                  <a:cubicBezTo>
                    <a:pt x="11657" y="9353"/>
                    <a:pt x="11685" y="9288"/>
                    <a:pt x="11731" y="9242"/>
                  </a:cubicBezTo>
                  <a:cubicBezTo>
                    <a:pt x="11786" y="9205"/>
                    <a:pt x="11841" y="9177"/>
                    <a:pt x="11906" y="9177"/>
                  </a:cubicBezTo>
                  <a:cubicBezTo>
                    <a:pt x="11953" y="9177"/>
                    <a:pt x="12009" y="9195"/>
                    <a:pt x="12046" y="9232"/>
                  </a:cubicBezTo>
                  <a:cubicBezTo>
                    <a:pt x="12083" y="9260"/>
                    <a:pt x="12111" y="9316"/>
                    <a:pt x="12111" y="9371"/>
                  </a:cubicBezTo>
                  <a:cubicBezTo>
                    <a:pt x="12111" y="9381"/>
                    <a:pt x="12111" y="9381"/>
                    <a:pt x="12111" y="9381"/>
                  </a:cubicBezTo>
                  <a:cubicBezTo>
                    <a:pt x="12111" y="9418"/>
                    <a:pt x="12083" y="9444"/>
                    <a:pt x="12046" y="9444"/>
                  </a:cubicBezTo>
                  <a:cubicBezTo>
                    <a:pt x="12009" y="9444"/>
                    <a:pt x="11982" y="9418"/>
                    <a:pt x="11982" y="9381"/>
                  </a:cubicBezTo>
                  <a:cubicBezTo>
                    <a:pt x="11982" y="9381"/>
                    <a:pt x="11982" y="9381"/>
                    <a:pt x="11982" y="9371"/>
                  </a:cubicBezTo>
                  <a:cubicBezTo>
                    <a:pt x="11982" y="9353"/>
                    <a:pt x="11972" y="9343"/>
                    <a:pt x="11963" y="9334"/>
                  </a:cubicBezTo>
                  <a:cubicBezTo>
                    <a:pt x="11953" y="9324"/>
                    <a:pt x="11925" y="9316"/>
                    <a:pt x="11906" y="9316"/>
                  </a:cubicBezTo>
                  <a:cubicBezTo>
                    <a:pt x="11841" y="9316"/>
                    <a:pt x="11786" y="9343"/>
                    <a:pt x="11786" y="9444"/>
                  </a:cubicBezTo>
                  <a:cubicBezTo>
                    <a:pt x="11786" y="9602"/>
                    <a:pt x="11898" y="9676"/>
                    <a:pt x="12027" y="9685"/>
                  </a:cubicBezTo>
                  <a:cubicBezTo>
                    <a:pt x="12111" y="9685"/>
                    <a:pt x="12193" y="9648"/>
                    <a:pt x="12258" y="9584"/>
                  </a:cubicBezTo>
                  <a:cubicBezTo>
                    <a:pt x="12314" y="9519"/>
                    <a:pt x="12342" y="9455"/>
                    <a:pt x="12342" y="9381"/>
                  </a:cubicBezTo>
                  <a:cubicBezTo>
                    <a:pt x="12342" y="9325"/>
                    <a:pt x="12324" y="9270"/>
                    <a:pt x="12296" y="9214"/>
                  </a:cubicBezTo>
                  <a:cubicBezTo>
                    <a:pt x="12296" y="9205"/>
                    <a:pt x="12296" y="9205"/>
                    <a:pt x="12286" y="9196"/>
                  </a:cubicBezTo>
                  <a:cubicBezTo>
                    <a:pt x="12194" y="9168"/>
                    <a:pt x="12139" y="9101"/>
                    <a:pt x="12111" y="9027"/>
                  </a:cubicBezTo>
                  <a:cubicBezTo>
                    <a:pt x="12055" y="9008"/>
                    <a:pt x="11998" y="9000"/>
                    <a:pt x="11943" y="9000"/>
                  </a:cubicBezTo>
                  <a:close/>
                  <a:moveTo>
                    <a:pt x="1664" y="9130"/>
                  </a:moveTo>
                  <a:cubicBezTo>
                    <a:pt x="1580" y="9130"/>
                    <a:pt x="1497" y="9185"/>
                    <a:pt x="1432" y="9240"/>
                  </a:cubicBezTo>
                  <a:cubicBezTo>
                    <a:pt x="1386" y="9296"/>
                    <a:pt x="1385" y="9371"/>
                    <a:pt x="1385" y="9455"/>
                  </a:cubicBezTo>
                  <a:cubicBezTo>
                    <a:pt x="1339" y="9539"/>
                    <a:pt x="1264" y="9586"/>
                    <a:pt x="1273" y="9689"/>
                  </a:cubicBezTo>
                  <a:cubicBezTo>
                    <a:pt x="1273" y="9754"/>
                    <a:pt x="1312" y="9800"/>
                    <a:pt x="1358" y="9847"/>
                  </a:cubicBezTo>
                  <a:cubicBezTo>
                    <a:pt x="1414" y="9865"/>
                    <a:pt x="1506" y="9883"/>
                    <a:pt x="1543" y="9799"/>
                  </a:cubicBezTo>
                  <a:cubicBezTo>
                    <a:pt x="1580" y="9734"/>
                    <a:pt x="1544" y="9651"/>
                    <a:pt x="1506" y="9595"/>
                  </a:cubicBezTo>
                  <a:cubicBezTo>
                    <a:pt x="1525" y="9577"/>
                    <a:pt x="1543" y="9577"/>
                    <a:pt x="1571" y="9577"/>
                  </a:cubicBezTo>
                  <a:cubicBezTo>
                    <a:pt x="1599" y="9595"/>
                    <a:pt x="1636" y="9623"/>
                    <a:pt x="1645" y="9660"/>
                  </a:cubicBezTo>
                  <a:cubicBezTo>
                    <a:pt x="1664" y="9753"/>
                    <a:pt x="1608" y="9846"/>
                    <a:pt x="1562" y="9911"/>
                  </a:cubicBezTo>
                  <a:cubicBezTo>
                    <a:pt x="1534" y="9958"/>
                    <a:pt x="1468" y="9949"/>
                    <a:pt x="1450" y="9986"/>
                  </a:cubicBezTo>
                  <a:cubicBezTo>
                    <a:pt x="1468" y="10014"/>
                    <a:pt x="1469" y="10070"/>
                    <a:pt x="1497" y="10088"/>
                  </a:cubicBezTo>
                  <a:cubicBezTo>
                    <a:pt x="1599" y="9958"/>
                    <a:pt x="1730" y="9846"/>
                    <a:pt x="1888" y="9790"/>
                  </a:cubicBezTo>
                  <a:cubicBezTo>
                    <a:pt x="1906" y="9604"/>
                    <a:pt x="1711" y="9502"/>
                    <a:pt x="1702" y="9325"/>
                  </a:cubicBezTo>
                  <a:cubicBezTo>
                    <a:pt x="1655" y="9269"/>
                    <a:pt x="1701" y="9176"/>
                    <a:pt x="1664" y="9130"/>
                  </a:cubicBezTo>
                  <a:close/>
                  <a:moveTo>
                    <a:pt x="7362" y="9270"/>
                  </a:moveTo>
                  <a:cubicBezTo>
                    <a:pt x="7352" y="9363"/>
                    <a:pt x="7352" y="9455"/>
                    <a:pt x="7352" y="9548"/>
                  </a:cubicBezTo>
                  <a:cubicBezTo>
                    <a:pt x="7352" y="9604"/>
                    <a:pt x="7352" y="9661"/>
                    <a:pt x="7352" y="9717"/>
                  </a:cubicBezTo>
                  <a:cubicBezTo>
                    <a:pt x="7362" y="9717"/>
                    <a:pt x="7371" y="9726"/>
                    <a:pt x="7381" y="9726"/>
                  </a:cubicBezTo>
                  <a:cubicBezTo>
                    <a:pt x="7576" y="9978"/>
                    <a:pt x="7837" y="10182"/>
                    <a:pt x="8144" y="10294"/>
                  </a:cubicBezTo>
                  <a:cubicBezTo>
                    <a:pt x="8181" y="10294"/>
                    <a:pt x="8218" y="10294"/>
                    <a:pt x="8255" y="10294"/>
                  </a:cubicBezTo>
                  <a:cubicBezTo>
                    <a:pt x="8292" y="10294"/>
                    <a:pt x="8329" y="10294"/>
                    <a:pt x="8367" y="10294"/>
                  </a:cubicBezTo>
                  <a:cubicBezTo>
                    <a:pt x="8032" y="9986"/>
                    <a:pt x="7557" y="9726"/>
                    <a:pt x="7362" y="9270"/>
                  </a:cubicBezTo>
                  <a:close/>
                  <a:moveTo>
                    <a:pt x="14195" y="9270"/>
                  </a:moveTo>
                  <a:cubicBezTo>
                    <a:pt x="14000" y="9726"/>
                    <a:pt x="13526" y="9986"/>
                    <a:pt x="13191" y="10294"/>
                  </a:cubicBezTo>
                  <a:cubicBezTo>
                    <a:pt x="13228" y="10294"/>
                    <a:pt x="13265" y="10294"/>
                    <a:pt x="13302" y="10294"/>
                  </a:cubicBezTo>
                  <a:cubicBezTo>
                    <a:pt x="13339" y="10294"/>
                    <a:pt x="13378" y="10294"/>
                    <a:pt x="13415" y="10294"/>
                  </a:cubicBezTo>
                  <a:cubicBezTo>
                    <a:pt x="13722" y="10182"/>
                    <a:pt x="13972" y="9978"/>
                    <a:pt x="14176" y="9726"/>
                  </a:cubicBezTo>
                  <a:cubicBezTo>
                    <a:pt x="14185" y="9726"/>
                    <a:pt x="14186" y="9717"/>
                    <a:pt x="14195" y="9717"/>
                  </a:cubicBezTo>
                  <a:cubicBezTo>
                    <a:pt x="14204" y="9661"/>
                    <a:pt x="14204" y="9604"/>
                    <a:pt x="14204" y="9548"/>
                  </a:cubicBezTo>
                  <a:cubicBezTo>
                    <a:pt x="14204" y="9455"/>
                    <a:pt x="14204" y="9363"/>
                    <a:pt x="14195" y="9270"/>
                  </a:cubicBezTo>
                  <a:close/>
                  <a:moveTo>
                    <a:pt x="9082" y="9382"/>
                  </a:moveTo>
                  <a:cubicBezTo>
                    <a:pt x="9008" y="9429"/>
                    <a:pt x="8932" y="9447"/>
                    <a:pt x="8857" y="9456"/>
                  </a:cubicBezTo>
                  <a:cubicBezTo>
                    <a:pt x="8857" y="9466"/>
                    <a:pt x="8848" y="9474"/>
                    <a:pt x="8839" y="9483"/>
                  </a:cubicBezTo>
                  <a:cubicBezTo>
                    <a:pt x="8783" y="9549"/>
                    <a:pt x="8756" y="9634"/>
                    <a:pt x="8756" y="9737"/>
                  </a:cubicBezTo>
                  <a:cubicBezTo>
                    <a:pt x="8756" y="9886"/>
                    <a:pt x="8822" y="10052"/>
                    <a:pt x="8896" y="10173"/>
                  </a:cubicBezTo>
                  <a:cubicBezTo>
                    <a:pt x="8933" y="10229"/>
                    <a:pt x="8979" y="10286"/>
                    <a:pt x="9026" y="10342"/>
                  </a:cubicBezTo>
                  <a:cubicBezTo>
                    <a:pt x="9016" y="10305"/>
                    <a:pt x="9016" y="10268"/>
                    <a:pt x="9016" y="10231"/>
                  </a:cubicBezTo>
                  <a:cubicBezTo>
                    <a:pt x="9016" y="10082"/>
                    <a:pt x="9062" y="9941"/>
                    <a:pt x="9183" y="9848"/>
                  </a:cubicBezTo>
                  <a:cubicBezTo>
                    <a:pt x="9221" y="9820"/>
                    <a:pt x="9269" y="9793"/>
                    <a:pt x="9315" y="9765"/>
                  </a:cubicBezTo>
                  <a:cubicBezTo>
                    <a:pt x="9269" y="9747"/>
                    <a:pt x="9230" y="9716"/>
                    <a:pt x="9193" y="9679"/>
                  </a:cubicBezTo>
                  <a:cubicBezTo>
                    <a:pt x="9118" y="9595"/>
                    <a:pt x="9082" y="9494"/>
                    <a:pt x="9082" y="9382"/>
                  </a:cubicBezTo>
                  <a:close/>
                  <a:moveTo>
                    <a:pt x="12476" y="9382"/>
                  </a:moveTo>
                  <a:cubicBezTo>
                    <a:pt x="12476" y="9494"/>
                    <a:pt x="12438" y="9595"/>
                    <a:pt x="12364" y="9679"/>
                  </a:cubicBezTo>
                  <a:cubicBezTo>
                    <a:pt x="12327" y="9716"/>
                    <a:pt x="12288" y="9747"/>
                    <a:pt x="12242" y="9765"/>
                  </a:cubicBezTo>
                  <a:cubicBezTo>
                    <a:pt x="12288" y="9793"/>
                    <a:pt x="12335" y="9820"/>
                    <a:pt x="12372" y="9848"/>
                  </a:cubicBezTo>
                  <a:cubicBezTo>
                    <a:pt x="12493" y="9941"/>
                    <a:pt x="12540" y="10082"/>
                    <a:pt x="12540" y="10231"/>
                  </a:cubicBezTo>
                  <a:cubicBezTo>
                    <a:pt x="12540" y="10268"/>
                    <a:pt x="12540" y="10305"/>
                    <a:pt x="12531" y="10342"/>
                  </a:cubicBezTo>
                  <a:cubicBezTo>
                    <a:pt x="12578" y="10286"/>
                    <a:pt x="12624" y="10229"/>
                    <a:pt x="12662" y="10173"/>
                  </a:cubicBezTo>
                  <a:cubicBezTo>
                    <a:pt x="12736" y="10052"/>
                    <a:pt x="12801" y="9886"/>
                    <a:pt x="12801" y="9737"/>
                  </a:cubicBezTo>
                  <a:cubicBezTo>
                    <a:pt x="12801" y="9634"/>
                    <a:pt x="12773" y="9549"/>
                    <a:pt x="12717" y="9483"/>
                  </a:cubicBezTo>
                  <a:cubicBezTo>
                    <a:pt x="12708" y="9474"/>
                    <a:pt x="12699" y="9466"/>
                    <a:pt x="12699" y="9456"/>
                  </a:cubicBezTo>
                  <a:cubicBezTo>
                    <a:pt x="12625" y="9447"/>
                    <a:pt x="12541" y="9429"/>
                    <a:pt x="12476" y="9382"/>
                  </a:cubicBezTo>
                  <a:close/>
                  <a:moveTo>
                    <a:pt x="20801" y="9429"/>
                  </a:moveTo>
                  <a:cubicBezTo>
                    <a:pt x="20755" y="9438"/>
                    <a:pt x="20717" y="9494"/>
                    <a:pt x="20699" y="9540"/>
                  </a:cubicBezTo>
                  <a:cubicBezTo>
                    <a:pt x="20699" y="9614"/>
                    <a:pt x="20763" y="9615"/>
                    <a:pt x="20809" y="9633"/>
                  </a:cubicBezTo>
                  <a:cubicBezTo>
                    <a:pt x="20846" y="9707"/>
                    <a:pt x="20829" y="9764"/>
                    <a:pt x="20801" y="9829"/>
                  </a:cubicBezTo>
                  <a:cubicBezTo>
                    <a:pt x="20792" y="9903"/>
                    <a:pt x="20709" y="9930"/>
                    <a:pt x="20736" y="10005"/>
                  </a:cubicBezTo>
                  <a:cubicBezTo>
                    <a:pt x="20801" y="10023"/>
                    <a:pt x="20866" y="9968"/>
                    <a:pt x="20921" y="9903"/>
                  </a:cubicBezTo>
                  <a:cubicBezTo>
                    <a:pt x="20958" y="9792"/>
                    <a:pt x="20976" y="9670"/>
                    <a:pt x="20939" y="9549"/>
                  </a:cubicBezTo>
                  <a:cubicBezTo>
                    <a:pt x="20911" y="9494"/>
                    <a:pt x="20856" y="9438"/>
                    <a:pt x="20801" y="9429"/>
                  </a:cubicBezTo>
                  <a:close/>
                  <a:moveTo>
                    <a:pt x="1067" y="9455"/>
                  </a:moveTo>
                  <a:cubicBezTo>
                    <a:pt x="1051" y="9459"/>
                    <a:pt x="1036" y="9469"/>
                    <a:pt x="1022" y="9486"/>
                  </a:cubicBezTo>
                  <a:cubicBezTo>
                    <a:pt x="975" y="9542"/>
                    <a:pt x="1011" y="9625"/>
                    <a:pt x="1039" y="9680"/>
                  </a:cubicBezTo>
                  <a:cubicBezTo>
                    <a:pt x="1077" y="9718"/>
                    <a:pt x="1123" y="9746"/>
                    <a:pt x="1170" y="9727"/>
                  </a:cubicBezTo>
                  <a:cubicBezTo>
                    <a:pt x="1179" y="9662"/>
                    <a:pt x="1217" y="9578"/>
                    <a:pt x="1198" y="9522"/>
                  </a:cubicBezTo>
                  <a:cubicBezTo>
                    <a:pt x="1170" y="9480"/>
                    <a:pt x="1116" y="9443"/>
                    <a:pt x="1067" y="9455"/>
                  </a:cubicBezTo>
                  <a:close/>
                  <a:moveTo>
                    <a:pt x="10245" y="9473"/>
                  </a:moveTo>
                  <a:cubicBezTo>
                    <a:pt x="10189" y="9473"/>
                    <a:pt x="10132" y="9493"/>
                    <a:pt x="10076" y="9521"/>
                  </a:cubicBezTo>
                  <a:cubicBezTo>
                    <a:pt x="9955" y="9577"/>
                    <a:pt x="9882" y="9678"/>
                    <a:pt x="9882" y="9799"/>
                  </a:cubicBezTo>
                  <a:cubicBezTo>
                    <a:pt x="9882" y="9809"/>
                    <a:pt x="9882" y="9828"/>
                    <a:pt x="9882" y="9837"/>
                  </a:cubicBezTo>
                  <a:cubicBezTo>
                    <a:pt x="9892" y="9902"/>
                    <a:pt x="9910" y="9949"/>
                    <a:pt x="9947" y="9995"/>
                  </a:cubicBezTo>
                  <a:cubicBezTo>
                    <a:pt x="9947" y="9995"/>
                    <a:pt x="9957" y="10005"/>
                    <a:pt x="9966" y="10005"/>
                  </a:cubicBezTo>
                  <a:cubicBezTo>
                    <a:pt x="9975" y="10014"/>
                    <a:pt x="9985" y="10024"/>
                    <a:pt x="9985" y="10042"/>
                  </a:cubicBezTo>
                  <a:cubicBezTo>
                    <a:pt x="10040" y="10089"/>
                    <a:pt x="10105" y="10107"/>
                    <a:pt x="10161" y="10107"/>
                  </a:cubicBezTo>
                  <a:cubicBezTo>
                    <a:pt x="10226" y="10107"/>
                    <a:pt x="10291" y="10079"/>
                    <a:pt x="10347" y="10005"/>
                  </a:cubicBezTo>
                  <a:cubicBezTo>
                    <a:pt x="10375" y="9977"/>
                    <a:pt x="10375" y="9948"/>
                    <a:pt x="10385" y="9929"/>
                  </a:cubicBezTo>
                  <a:cubicBezTo>
                    <a:pt x="10385" y="9892"/>
                    <a:pt x="10366" y="9865"/>
                    <a:pt x="10347" y="9847"/>
                  </a:cubicBezTo>
                  <a:cubicBezTo>
                    <a:pt x="10328" y="9828"/>
                    <a:pt x="10300" y="9818"/>
                    <a:pt x="10281" y="9818"/>
                  </a:cubicBezTo>
                  <a:cubicBezTo>
                    <a:pt x="10263" y="9818"/>
                    <a:pt x="10245" y="9819"/>
                    <a:pt x="10235" y="9837"/>
                  </a:cubicBezTo>
                  <a:cubicBezTo>
                    <a:pt x="10207" y="9874"/>
                    <a:pt x="10170" y="9873"/>
                    <a:pt x="10142" y="9855"/>
                  </a:cubicBezTo>
                  <a:cubicBezTo>
                    <a:pt x="10105" y="9836"/>
                    <a:pt x="10106" y="9791"/>
                    <a:pt x="10125" y="9763"/>
                  </a:cubicBezTo>
                  <a:cubicBezTo>
                    <a:pt x="10162" y="9707"/>
                    <a:pt x="10216" y="9678"/>
                    <a:pt x="10281" y="9678"/>
                  </a:cubicBezTo>
                  <a:cubicBezTo>
                    <a:pt x="10402" y="9687"/>
                    <a:pt x="10515" y="9789"/>
                    <a:pt x="10515" y="9929"/>
                  </a:cubicBezTo>
                  <a:cubicBezTo>
                    <a:pt x="10515" y="9976"/>
                    <a:pt x="10495" y="10023"/>
                    <a:pt x="10467" y="10069"/>
                  </a:cubicBezTo>
                  <a:cubicBezTo>
                    <a:pt x="10504" y="10069"/>
                    <a:pt x="10543" y="10042"/>
                    <a:pt x="10571" y="10005"/>
                  </a:cubicBezTo>
                  <a:cubicBezTo>
                    <a:pt x="10608" y="9958"/>
                    <a:pt x="10635" y="9893"/>
                    <a:pt x="10635" y="9837"/>
                  </a:cubicBezTo>
                  <a:cubicBezTo>
                    <a:pt x="10635" y="9828"/>
                    <a:pt x="10635" y="9818"/>
                    <a:pt x="10626" y="9809"/>
                  </a:cubicBezTo>
                  <a:cubicBezTo>
                    <a:pt x="10607" y="9604"/>
                    <a:pt x="10431" y="9473"/>
                    <a:pt x="10245" y="9473"/>
                  </a:cubicBezTo>
                  <a:close/>
                  <a:moveTo>
                    <a:pt x="11312" y="9473"/>
                  </a:moveTo>
                  <a:cubicBezTo>
                    <a:pt x="11117" y="9473"/>
                    <a:pt x="10940" y="9604"/>
                    <a:pt x="10921" y="9809"/>
                  </a:cubicBezTo>
                  <a:cubicBezTo>
                    <a:pt x="10921" y="9818"/>
                    <a:pt x="10921" y="9828"/>
                    <a:pt x="10921" y="9837"/>
                  </a:cubicBezTo>
                  <a:cubicBezTo>
                    <a:pt x="10921" y="9893"/>
                    <a:pt x="10949" y="9958"/>
                    <a:pt x="10977" y="10005"/>
                  </a:cubicBezTo>
                  <a:cubicBezTo>
                    <a:pt x="11014" y="10042"/>
                    <a:pt x="11052" y="10069"/>
                    <a:pt x="11090" y="10069"/>
                  </a:cubicBezTo>
                  <a:cubicBezTo>
                    <a:pt x="11062" y="10023"/>
                    <a:pt x="11042" y="9976"/>
                    <a:pt x="11043" y="9929"/>
                  </a:cubicBezTo>
                  <a:cubicBezTo>
                    <a:pt x="11043" y="9789"/>
                    <a:pt x="11155" y="9687"/>
                    <a:pt x="11275" y="9678"/>
                  </a:cubicBezTo>
                  <a:cubicBezTo>
                    <a:pt x="11331" y="9678"/>
                    <a:pt x="11397" y="9707"/>
                    <a:pt x="11434" y="9763"/>
                  </a:cubicBezTo>
                  <a:cubicBezTo>
                    <a:pt x="11453" y="9791"/>
                    <a:pt x="11443" y="9836"/>
                    <a:pt x="11416" y="9855"/>
                  </a:cubicBezTo>
                  <a:cubicBezTo>
                    <a:pt x="11388" y="9873"/>
                    <a:pt x="11340" y="9874"/>
                    <a:pt x="11321" y="9837"/>
                  </a:cubicBezTo>
                  <a:cubicBezTo>
                    <a:pt x="11303" y="9819"/>
                    <a:pt x="11294" y="9818"/>
                    <a:pt x="11275" y="9818"/>
                  </a:cubicBezTo>
                  <a:cubicBezTo>
                    <a:pt x="11257" y="9818"/>
                    <a:pt x="11229" y="9828"/>
                    <a:pt x="11211" y="9847"/>
                  </a:cubicBezTo>
                  <a:cubicBezTo>
                    <a:pt x="11192" y="9865"/>
                    <a:pt x="11172" y="9892"/>
                    <a:pt x="11172" y="9929"/>
                  </a:cubicBezTo>
                  <a:cubicBezTo>
                    <a:pt x="11172" y="9948"/>
                    <a:pt x="11183" y="9977"/>
                    <a:pt x="11211" y="10005"/>
                  </a:cubicBezTo>
                  <a:cubicBezTo>
                    <a:pt x="11257" y="10079"/>
                    <a:pt x="11330" y="10107"/>
                    <a:pt x="11396" y="10107"/>
                  </a:cubicBezTo>
                  <a:cubicBezTo>
                    <a:pt x="11451" y="10107"/>
                    <a:pt x="11516" y="10089"/>
                    <a:pt x="11563" y="10042"/>
                  </a:cubicBezTo>
                  <a:cubicBezTo>
                    <a:pt x="11572" y="10024"/>
                    <a:pt x="11582" y="10014"/>
                    <a:pt x="11591" y="10005"/>
                  </a:cubicBezTo>
                  <a:cubicBezTo>
                    <a:pt x="11600" y="10005"/>
                    <a:pt x="11602" y="9995"/>
                    <a:pt x="11611" y="9995"/>
                  </a:cubicBezTo>
                  <a:cubicBezTo>
                    <a:pt x="11639" y="9949"/>
                    <a:pt x="11666" y="9902"/>
                    <a:pt x="11676" y="9837"/>
                  </a:cubicBezTo>
                  <a:cubicBezTo>
                    <a:pt x="11676" y="9828"/>
                    <a:pt x="11676" y="9809"/>
                    <a:pt x="11676" y="9799"/>
                  </a:cubicBezTo>
                  <a:cubicBezTo>
                    <a:pt x="11676" y="9678"/>
                    <a:pt x="11601" y="9577"/>
                    <a:pt x="11480" y="9521"/>
                  </a:cubicBezTo>
                  <a:cubicBezTo>
                    <a:pt x="11424" y="9493"/>
                    <a:pt x="11368" y="9473"/>
                    <a:pt x="11312" y="9473"/>
                  </a:cubicBezTo>
                  <a:close/>
                  <a:moveTo>
                    <a:pt x="2058" y="9480"/>
                  </a:moveTo>
                  <a:cubicBezTo>
                    <a:pt x="2021" y="9491"/>
                    <a:pt x="1995" y="9563"/>
                    <a:pt x="1954" y="9577"/>
                  </a:cubicBezTo>
                  <a:cubicBezTo>
                    <a:pt x="1981" y="9772"/>
                    <a:pt x="1981" y="9772"/>
                    <a:pt x="1981" y="9772"/>
                  </a:cubicBezTo>
                  <a:cubicBezTo>
                    <a:pt x="2045" y="9754"/>
                    <a:pt x="2127" y="9837"/>
                    <a:pt x="2164" y="9744"/>
                  </a:cubicBezTo>
                  <a:cubicBezTo>
                    <a:pt x="2183" y="9670"/>
                    <a:pt x="2128" y="9576"/>
                    <a:pt x="2101" y="9493"/>
                  </a:cubicBezTo>
                  <a:cubicBezTo>
                    <a:pt x="2085" y="9479"/>
                    <a:pt x="2071" y="9476"/>
                    <a:pt x="2058" y="9480"/>
                  </a:cubicBezTo>
                  <a:close/>
                  <a:moveTo>
                    <a:pt x="20021" y="9559"/>
                  </a:moveTo>
                  <a:cubicBezTo>
                    <a:pt x="19974" y="9792"/>
                    <a:pt x="19815" y="9978"/>
                    <a:pt x="19824" y="10220"/>
                  </a:cubicBezTo>
                  <a:cubicBezTo>
                    <a:pt x="19899" y="10286"/>
                    <a:pt x="20002" y="10313"/>
                    <a:pt x="20067" y="10388"/>
                  </a:cubicBezTo>
                  <a:cubicBezTo>
                    <a:pt x="20113" y="10416"/>
                    <a:pt x="20113" y="10509"/>
                    <a:pt x="20169" y="10509"/>
                  </a:cubicBezTo>
                  <a:cubicBezTo>
                    <a:pt x="20178" y="10453"/>
                    <a:pt x="20235" y="10398"/>
                    <a:pt x="20216" y="10342"/>
                  </a:cubicBezTo>
                  <a:cubicBezTo>
                    <a:pt x="20132" y="10295"/>
                    <a:pt x="20039" y="10203"/>
                    <a:pt x="20048" y="10091"/>
                  </a:cubicBezTo>
                  <a:cubicBezTo>
                    <a:pt x="20067" y="10035"/>
                    <a:pt x="20113" y="9997"/>
                    <a:pt x="20160" y="9969"/>
                  </a:cubicBezTo>
                  <a:cubicBezTo>
                    <a:pt x="20234" y="10007"/>
                    <a:pt x="20131" y="10053"/>
                    <a:pt x="20131" y="10091"/>
                  </a:cubicBezTo>
                  <a:cubicBezTo>
                    <a:pt x="20122" y="10156"/>
                    <a:pt x="20160" y="10202"/>
                    <a:pt x="20197" y="10230"/>
                  </a:cubicBezTo>
                  <a:cubicBezTo>
                    <a:pt x="20281" y="10295"/>
                    <a:pt x="20327" y="10183"/>
                    <a:pt x="20374" y="10137"/>
                  </a:cubicBezTo>
                  <a:cubicBezTo>
                    <a:pt x="20495" y="9969"/>
                    <a:pt x="20291" y="9848"/>
                    <a:pt x="20235" y="9690"/>
                  </a:cubicBezTo>
                  <a:cubicBezTo>
                    <a:pt x="20021" y="9559"/>
                    <a:pt x="20021" y="9559"/>
                    <a:pt x="20021" y="9559"/>
                  </a:cubicBezTo>
                  <a:close/>
                  <a:moveTo>
                    <a:pt x="7212" y="9578"/>
                  </a:moveTo>
                  <a:cubicBezTo>
                    <a:pt x="7092" y="9606"/>
                    <a:pt x="6961" y="9699"/>
                    <a:pt x="6822" y="9802"/>
                  </a:cubicBezTo>
                  <a:cubicBezTo>
                    <a:pt x="6664" y="9914"/>
                    <a:pt x="6487" y="10044"/>
                    <a:pt x="6273" y="10053"/>
                  </a:cubicBezTo>
                  <a:cubicBezTo>
                    <a:pt x="6255" y="10053"/>
                    <a:pt x="6227" y="10053"/>
                    <a:pt x="6209" y="10053"/>
                  </a:cubicBezTo>
                  <a:cubicBezTo>
                    <a:pt x="6069" y="10053"/>
                    <a:pt x="5948" y="10035"/>
                    <a:pt x="5827" y="9988"/>
                  </a:cubicBezTo>
                  <a:cubicBezTo>
                    <a:pt x="5837" y="10025"/>
                    <a:pt x="5846" y="10071"/>
                    <a:pt x="5846" y="10108"/>
                  </a:cubicBezTo>
                  <a:cubicBezTo>
                    <a:pt x="5846" y="10127"/>
                    <a:pt x="5846" y="10145"/>
                    <a:pt x="5846" y="10164"/>
                  </a:cubicBezTo>
                  <a:cubicBezTo>
                    <a:pt x="5846" y="10164"/>
                    <a:pt x="5846" y="10173"/>
                    <a:pt x="5856" y="10173"/>
                  </a:cubicBezTo>
                  <a:cubicBezTo>
                    <a:pt x="5902" y="10248"/>
                    <a:pt x="5958" y="10277"/>
                    <a:pt x="6041" y="10277"/>
                  </a:cubicBezTo>
                  <a:cubicBezTo>
                    <a:pt x="6339" y="10277"/>
                    <a:pt x="6832" y="9876"/>
                    <a:pt x="7176" y="9876"/>
                  </a:cubicBezTo>
                  <a:cubicBezTo>
                    <a:pt x="7204" y="9876"/>
                    <a:pt x="7222" y="9876"/>
                    <a:pt x="7241" y="9876"/>
                  </a:cubicBezTo>
                  <a:cubicBezTo>
                    <a:pt x="7222" y="9774"/>
                    <a:pt x="7212" y="9680"/>
                    <a:pt x="7212" y="9578"/>
                  </a:cubicBezTo>
                  <a:close/>
                  <a:moveTo>
                    <a:pt x="14331" y="9578"/>
                  </a:moveTo>
                  <a:cubicBezTo>
                    <a:pt x="14331" y="9680"/>
                    <a:pt x="14331" y="9774"/>
                    <a:pt x="14313" y="9876"/>
                  </a:cubicBezTo>
                  <a:cubicBezTo>
                    <a:pt x="14331" y="9876"/>
                    <a:pt x="14349" y="9876"/>
                    <a:pt x="14377" y="9876"/>
                  </a:cubicBezTo>
                  <a:cubicBezTo>
                    <a:pt x="14722" y="9876"/>
                    <a:pt x="15217" y="10277"/>
                    <a:pt x="15515" y="10277"/>
                  </a:cubicBezTo>
                  <a:cubicBezTo>
                    <a:pt x="15599" y="10277"/>
                    <a:pt x="15655" y="10248"/>
                    <a:pt x="15701" y="10173"/>
                  </a:cubicBezTo>
                  <a:cubicBezTo>
                    <a:pt x="15701" y="10173"/>
                    <a:pt x="15711" y="10164"/>
                    <a:pt x="15711" y="10164"/>
                  </a:cubicBezTo>
                  <a:cubicBezTo>
                    <a:pt x="15711" y="10145"/>
                    <a:pt x="15701" y="10127"/>
                    <a:pt x="15701" y="10108"/>
                  </a:cubicBezTo>
                  <a:cubicBezTo>
                    <a:pt x="15701" y="10071"/>
                    <a:pt x="15711" y="10025"/>
                    <a:pt x="15729" y="9988"/>
                  </a:cubicBezTo>
                  <a:cubicBezTo>
                    <a:pt x="15608" y="10035"/>
                    <a:pt x="15487" y="10053"/>
                    <a:pt x="15347" y="10053"/>
                  </a:cubicBezTo>
                  <a:cubicBezTo>
                    <a:pt x="15319" y="10053"/>
                    <a:pt x="15300" y="10053"/>
                    <a:pt x="15281" y="10053"/>
                  </a:cubicBezTo>
                  <a:cubicBezTo>
                    <a:pt x="15067" y="10044"/>
                    <a:pt x="14890" y="9914"/>
                    <a:pt x="14732" y="9802"/>
                  </a:cubicBezTo>
                  <a:cubicBezTo>
                    <a:pt x="14592" y="9699"/>
                    <a:pt x="14462" y="9606"/>
                    <a:pt x="14331" y="9578"/>
                  </a:cubicBezTo>
                  <a:close/>
                  <a:moveTo>
                    <a:pt x="659" y="9615"/>
                  </a:moveTo>
                  <a:cubicBezTo>
                    <a:pt x="613" y="9625"/>
                    <a:pt x="594" y="9689"/>
                    <a:pt x="585" y="9745"/>
                  </a:cubicBezTo>
                  <a:cubicBezTo>
                    <a:pt x="585" y="9847"/>
                    <a:pt x="612" y="9950"/>
                    <a:pt x="705" y="10015"/>
                  </a:cubicBezTo>
                  <a:cubicBezTo>
                    <a:pt x="705" y="10173"/>
                    <a:pt x="705" y="10173"/>
                    <a:pt x="705" y="10173"/>
                  </a:cubicBezTo>
                  <a:cubicBezTo>
                    <a:pt x="733" y="10210"/>
                    <a:pt x="742" y="10276"/>
                    <a:pt x="807" y="10266"/>
                  </a:cubicBezTo>
                  <a:cubicBezTo>
                    <a:pt x="1049" y="10108"/>
                    <a:pt x="1049" y="10108"/>
                    <a:pt x="1049" y="10108"/>
                  </a:cubicBezTo>
                  <a:cubicBezTo>
                    <a:pt x="1058" y="10025"/>
                    <a:pt x="966" y="10043"/>
                    <a:pt x="919" y="10015"/>
                  </a:cubicBezTo>
                  <a:cubicBezTo>
                    <a:pt x="891" y="9997"/>
                    <a:pt x="918" y="9960"/>
                    <a:pt x="937" y="9950"/>
                  </a:cubicBezTo>
                  <a:cubicBezTo>
                    <a:pt x="1076" y="9885"/>
                    <a:pt x="1114" y="10080"/>
                    <a:pt x="1206" y="10126"/>
                  </a:cubicBezTo>
                  <a:cubicBezTo>
                    <a:pt x="1281" y="10145"/>
                    <a:pt x="1346" y="10192"/>
                    <a:pt x="1402" y="10229"/>
                  </a:cubicBezTo>
                  <a:cubicBezTo>
                    <a:pt x="1429" y="10099"/>
                    <a:pt x="1364" y="9959"/>
                    <a:pt x="1262" y="9894"/>
                  </a:cubicBezTo>
                  <a:cubicBezTo>
                    <a:pt x="1122" y="9745"/>
                    <a:pt x="928" y="9829"/>
                    <a:pt x="779" y="9736"/>
                  </a:cubicBezTo>
                  <a:cubicBezTo>
                    <a:pt x="659" y="9615"/>
                    <a:pt x="659" y="9615"/>
                    <a:pt x="659" y="9615"/>
                  </a:cubicBezTo>
                  <a:close/>
                  <a:moveTo>
                    <a:pt x="4082" y="9669"/>
                  </a:moveTo>
                  <a:cubicBezTo>
                    <a:pt x="3915" y="9659"/>
                    <a:pt x="3729" y="9791"/>
                    <a:pt x="3627" y="9959"/>
                  </a:cubicBezTo>
                  <a:cubicBezTo>
                    <a:pt x="3543" y="10108"/>
                    <a:pt x="3507" y="10255"/>
                    <a:pt x="3507" y="10404"/>
                  </a:cubicBezTo>
                  <a:cubicBezTo>
                    <a:pt x="3507" y="10646"/>
                    <a:pt x="3609" y="10880"/>
                    <a:pt x="3786" y="11057"/>
                  </a:cubicBezTo>
                  <a:cubicBezTo>
                    <a:pt x="3962" y="11233"/>
                    <a:pt x="4203" y="11336"/>
                    <a:pt x="4472" y="11336"/>
                  </a:cubicBezTo>
                  <a:cubicBezTo>
                    <a:pt x="4565" y="11336"/>
                    <a:pt x="4658" y="11326"/>
                    <a:pt x="4760" y="11298"/>
                  </a:cubicBezTo>
                  <a:cubicBezTo>
                    <a:pt x="4760" y="11289"/>
                    <a:pt x="4768" y="11290"/>
                    <a:pt x="4768" y="11290"/>
                  </a:cubicBezTo>
                  <a:cubicBezTo>
                    <a:pt x="4842" y="11244"/>
                    <a:pt x="4918" y="11214"/>
                    <a:pt x="5001" y="11196"/>
                  </a:cubicBezTo>
                  <a:cubicBezTo>
                    <a:pt x="4964" y="11177"/>
                    <a:pt x="4935" y="11149"/>
                    <a:pt x="4907" y="11112"/>
                  </a:cubicBezTo>
                  <a:cubicBezTo>
                    <a:pt x="4870" y="11075"/>
                    <a:pt x="4834" y="11038"/>
                    <a:pt x="4806" y="10992"/>
                  </a:cubicBezTo>
                  <a:cubicBezTo>
                    <a:pt x="4741" y="11010"/>
                    <a:pt x="4666" y="11020"/>
                    <a:pt x="4592" y="11020"/>
                  </a:cubicBezTo>
                  <a:cubicBezTo>
                    <a:pt x="4202" y="11020"/>
                    <a:pt x="3756" y="10777"/>
                    <a:pt x="3728" y="10349"/>
                  </a:cubicBezTo>
                  <a:cubicBezTo>
                    <a:pt x="3728" y="10340"/>
                    <a:pt x="3728" y="10330"/>
                    <a:pt x="3728" y="10321"/>
                  </a:cubicBezTo>
                  <a:cubicBezTo>
                    <a:pt x="3728" y="10135"/>
                    <a:pt x="3830" y="9865"/>
                    <a:pt x="4043" y="9828"/>
                  </a:cubicBezTo>
                  <a:cubicBezTo>
                    <a:pt x="4062" y="9828"/>
                    <a:pt x="4082" y="9828"/>
                    <a:pt x="4092" y="9828"/>
                  </a:cubicBezTo>
                  <a:cubicBezTo>
                    <a:pt x="4138" y="9828"/>
                    <a:pt x="4174" y="9836"/>
                    <a:pt x="4202" y="9855"/>
                  </a:cubicBezTo>
                  <a:cubicBezTo>
                    <a:pt x="4221" y="9883"/>
                    <a:pt x="4230" y="9911"/>
                    <a:pt x="4230" y="9939"/>
                  </a:cubicBezTo>
                  <a:cubicBezTo>
                    <a:pt x="4230" y="9994"/>
                    <a:pt x="4193" y="10060"/>
                    <a:pt x="4138" y="10079"/>
                  </a:cubicBezTo>
                  <a:cubicBezTo>
                    <a:pt x="4138" y="10079"/>
                    <a:pt x="4138" y="10088"/>
                    <a:pt x="4138" y="10098"/>
                  </a:cubicBezTo>
                  <a:cubicBezTo>
                    <a:pt x="4138" y="10107"/>
                    <a:pt x="4138" y="10125"/>
                    <a:pt x="4166" y="10144"/>
                  </a:cubicBezTo>
                  <a:cubicBezTo>
                    <a:pt x="4184" y="10153"/>
                    <a:pt x="4220" y="10172"/>
                    <a:pt x="4248" y="10163"/>
                  </a:cubicBezTo>
                  <a:cubicBezTo>
                    <a:pt x="4276" y="10172"/>
                    <a:pt x="4304" y="10163"/>
                    <a:pt x="4322" y="10153"/>
                  </a:cubicBezTo>
                  <a:cubicBezTo>
                    <a:pt x="4378" y="10116"/>
                    <a:pt x="4407" y="10052"/>
                    <a:pt x="4407" y="9968"/>
                  </a:cubicBezTo>
                  <a:cubicBezTo>
                    <a:pt x="4407" y="9912"/>
                    <a:pt x="4389" y="9856"/>
                    <a:pt x="4361" y="9818"/>
                  </a:cubicBezTo>
                  <a:cubicBezTo>
                    <a:pt x="4287" y="9707"/>
                    <a:pt x="4184" y="9669"/>
                    <a:pt x="4082" y="9669"/>
                  </a:cubicBezTo>
                  <a:close/>
                  <a:moveTo>
                    <a:pt x="17476" y="9669"/>
                  </a:moveTo>
                  <a:cubicBezTo>
                    <a:pt x="17374" y="9669"/>
                    <a:pt x="17271" y="9707"/>
                    <a:pt x="17197" y="9818"/>
                  </a:cubicBezTo>
                  <a:cubicBezTo>
                    <a:pt x="17169" y="9856"/>
                    <a:pt x="17151" y="9912"/>
                    <a:pt x="17151" y="9968"/>
                  </a:cubicBezTo>
                  <a:cubicBezTo>
                    <a:pt x="17151" y="10052"/>
                    <a:pt x="17179" y="10116"/>
                    <a:pt x="17234" y="10153"/>
                  </a:cubicBezTo>
                  <a:cubicBezTo>
                    <a:pt x="17253" y="10163"/>
                    <a:pt x="17280" y="10163"/>
                    <a:pt x="17307" y="10163"/>
                  </a:cubicBezTo>
                  <a:cubicBezTo>
                    <a:pt x="17335" y="10172"/>
                    <a:pt x="17372" y="10153"/>
                    <a:pt x="17391" y="10144"/>
                  </a:cubicBezTo>
                  <a:cubicBezTo>
                    <a:pt x="17409" y="10125"/>
                    <a:pt x="17420" y="10107"/>
                    <a:pt x="17420" y="10098"/>
                  </a:cubicBezTo>
                  <a:cubicBezTo>
                    <a:pt x="17420" y="10088"/>
                    <a:pt x="17420" y="10079"/>
                    <a:pt x="17420" y="10079"/>
                  </a:cubicBezTo>
                  <a:cubicBezTo>
                    <a:pt x="17365" y="10060"/>
                    <a:pt x="17326" y="9994"/>
                    <a:pt x="17326" y="9939"/>
                  </a:cubicBezTo>
                  <a:cubicBezTo>
                    <a:pt x="17326" y="9911"/>
                    <a:pt x="17336" y="9883"/>
                    <a:pt x="17354" y="9855"/>
                  </a:cubicBezTo>
                  <a:cubicBezTo>
                    <a:pt x="17382" y="9836"/>
                    <a:pt x="17420" y="9828"/>
                    <a:pt x="17457" y="9828"/>
                  </a:cubicBezTo>
                  <a:cubicBezTo>
                    <a:pt x="17475" y="9828"/>
                    <a:pt x="17494" y="9828"/>
                    <a:pt x="17512" y="9828"/>
                  </a:cubicBezTo>
                  <a:cubicBezTo>
                    <a:pt x="17726" y="9865"/>
                    <a:pt x="17827" y="10135"/>
                    <a:pt x="17827" y="10321"/>
                  </a:cubicBezTo>
                  <a:cubicBezTo>
                    <a:pt x="17827" y="10330"/>
                    <a:pt x="17827" y="10340"/>
                    <a:pt x="17827" y="10349"/>
                  </a:cubicBezTo>
                  <a:cubicBezTo>
                    <a:pt x="17800" y="10777"/>
                    <a:pt x="17355" y="11020"/>
                    <a:pt x="16965" y="11020"/>
                  </a:cubicBezTo>
                  <a:cubicBezTo>
                    <a:pt x="16891" y="11020"/>
                    <a:pt x="16816" y="11010"/>
                    <a:pt x="16751" y="10992"/>
                  </a:cubicBezTo>
                  <a:cubicBezTo>
                    <a:pt x="16723" y="11038"/>
                    <a:pt x="16687" y="11075"/>
                    <a:pt x="16650" y="11112"/>
                  </a:cubicBezTo>
                  <a:cubicBezTo>
                    <a:pt x="16622" y="11149"/>
                    <a:pt x="16586" y="11177"/>
                    <a:pt x="16558" y="11196"/>
                  </a:cubicBezTo>
                  <a:cubicBezTo>
                    <a:pt x="16641" y="11214"/>
                    <a:pt x="16713" y="11244"/>
                    <a:pt x="16787" y="11290"/>
                  </a:cubicBezTo>
                  <a:cubicBezTo>
                    <a:pt x="16787" y="11290"/>
                    <a:pt x="16797" y="11289"/>
                    <a:pt x="16797" y="11298"/>
                  </a:cubicBezTo>
                  <a:cubicBezTo>
                    <a:pt x="16899" y="11326"/>
                    <a:pt x="16992" y="11336"/>
                    <a:pt x="17085" y="11336"/>
                  </a:cubicBezTo>
                  <a:cubicBezTo>
                    <a:pt x="17345" y="11336"/>
                    <a:pt x="17597" y="11233"/>
                    <a:pt x="17764" y="11057"/>
                  </a:cubicBezTo>
                  <a:cubicBezTo>
                    <a:pt x="17940" y="10880"/>
                    <a:pt x="18051" y="10646"/>
                    <a:pt x="18051" y="10404"/>
                  </a:cubicBezTo>
                  <a:cubicBezTo>
                    <a:pt x="18051" y="10255"/>
                    <a:pt x="18013" y="10108"/>
                    <a:pt x="17930" y="9959"/>
                  </a:cubicBezTo>
                  <a:cubicBezTo>
                    <a:pt x="17828" y="9791"/>
                    <a:pt x="17643" y="9659"/>
                    <a:pt x="17476" y="9669"/>
                  </a:cubicBezTo>
                  <a:close/>
                  <a:moveTo>
                    <a:pt x="4423" y="9685"/>
                  </a:moveTo>
                  <a:cubicBezTo>
                    <a:pt x="4442" y="9704"/>
                    <a:pt x="4462" y="9724"/>
                    <a:pt x="4472" y="9743"/>
                  </a:cubicBezTo>
                  <a:cubicBezTo>
                    <a:pt x="4518" y="9808"/>
                    <a:pt x="4536" y="9882"/>
                    <a:pt x="4536" y="9966"/>
                  </a:cubicBezTo>
                  <a:cubicBezTo>
                    <a:pt x="4536" y="9984"/>
                    <a:pt x="4536" y="10005"/>
                    <a:pt x="4536" y="10023"/>
                  </a:cubicBezTo>
                  <a:cubicBezTo>
                    <a:pt x="4564" y="10042"/>
                    <a:pt x="4603" y="10052"/>
                    <a:pt x="4631" y="10052"/>
                  </a:cubicBezTo>
                  <a:cubicBezTo>
                    <a:pt x="4659" y="10052"/>
                    <a:pt x="4677" y="10042"/>
                    <a:pt x="4705" y="10033"/>
                  </a:cubicBezTo>
                  <a:cubicBezTo>
                    <a:pt x="4751" y="9921"/>
                    <a:pt x="4827" y="9827"/>
                    <a:pt x="4911" y="9752"/>
                  </a:cubicBezTo>
                  <a:cubicBezTo>
                    <a:pt x="4892" y="9752"/>
                    <a:pt x="4863" y="9752"/>
                    <a:pt x="4845" y="9752"/>
                  </a:cubicBezTo>
                  <a:cubicBezTo>
                    <a:pt x="4723" y="9752"/>
                    <a:pt x="4593" y="9734"/>
                    <a:pt x="4453" y="9697"/>
                  </a:cubicBezTo>
                  <a:cubicBezTo>
                    <a:pt x="4444" y="9697"/>
                    <a:pt x="4433" y="9685"/>
                    <a:pt x="4423" y="9685"/>
                  </a:cubicBezTo>
                  <a:close/>
                  <a:moveTo>
                    <a:pt x="17133" y="9685"/>
                  </a:moveTo>
                  <a:cubicBezTo>
                    <a:pt x="17124" y="9685"/>
                    <a:pt x="17114" y="9697"/>
                    <a:pt x="17105" y="9697"/>
                  </a:cubicBezTo>
                  <a:cubicBezTo>
                    <a:pt x="16965" y="9734"/>
                    <a:pt x="16833" y="9752"/>
                    <a:pt x="16712" y="9752"/>
                  </a:cubicBezTo>
                  <a:cubicBezTo>
                    <a:pt x="16693" y="9752"/>
                    <a:pt x="16666" y="9752"/>
                    <a:pt x="16647" y="9752"/>
                  </a:cubicBezTo>
                  <a:cubicBezTo>
                    <a:pt x="16731" y="9827"/>
                    <a:pt x="16805" y="9921"/>
                    <a:pt x="16852" y="10033"/>
                  </a:cubicBezTo>
                  <a:cubicBezTo>
                    <a:pt x="16880" y="10042"/>
                    <a:pt x="16900" y="10052"/>
                    <a:pt x="16928" y="10052"/>
                  </a:cubicBezTo>
                  <a:cubicBezTo>
                    <a:pt x="16956" y="10052"/>
                    <a:pt x="16992" y="10042"/>
                    <a:pt x="17020" y="10023"/>
                  </a:cubicBezTo>
                  <a:cubicBezTo>
                    <a:pt x="17020" y="10005"/>
                    <a:pt x="17020" y="9984"/>
                    <a:pt x="17020" y="9966"/>
                  </a:cubicBezTo>
                  <a:cubicBezTo>
                    <a:pt x="17020" y="9882"/>
                    <a:pt x="17039" y="9808"/>
                    <a:pt x="17086" y="9743"/>
                  </a:cubicBezTo>
                  <a:cubicBezTo>
                    <a:pt x="17095" y="9724"/>
                    <a:pt x="17115" y="9704"/>
                    <a:pt x="17133" y="9685"/>
                  </a:cubicBezTo>
                  <a:close/>
                  <a:moveTo>
                    <a:pt x="9767" y="9740"/>
                  </a:moveTo>
                  <a:cubicBezTo>
                    <a:pt x="9747" y="9740"/>
                    <a:pt x="9728" y="9756"/>
                    <a:pt x="9708" y="9756"/>
                  </a:cubicBezTo>
                  <a:cubicBezTo>
                    <a:pt x="9728" y="9771"/>
                    <a:pt x="9747" y="9785"/>
                    <a:pt x="9767" y="9799"/>
                  </a:cubicBezTo>
                  <a:cubicBezTo>
                    <a:pt x="9767" y="9770"/>
                    <a:pt x="9767" y="9755"/>
                    <a:pt x="9767" y="9740"/>
                  </a:cubicBezTo>
                  <a:close/>
                  <a:moveTo>
                    <a:pt x="11789" y="9740"/>
                  </a:moveTo>
                  <a:cubicBezTo>
                    <a:pt x="11789" y="9755"/>
                    <a:pt x="11789" y="9770"/>
                    <a:pt x="11789" y="9799"/>
                  </a:cubicBezTo>
                  <a:cubicBezTo>
                    <a:pt x="11808" y="9785"/>
                    <a:pt x="11828" y="9771"/>
                    <a:pt x="11847" y="9756"/>
                  </a:cubicBezTo>
                  <a:cubicBezTo>
                    <a:pt x="11828" y="9756"/>
                    <a:pt x="11808" y="9740"/>
                    <a:pt x="11789" y="9740"/>
                  </a:cubicBezTo>
                  <a:close/>
                  <a:moveTo>
                    <a:pt x="20616" y="9819"/>
                  </a:moveTo>
                  <a:cubicBezTo>
                    <a:pt x="20560" y="9829"/>
                    <a:pt x="20514" y="9847"/>
                    <a:pt x="20467" y="9875"/>
                  </a:cubicBezTo>
                  <a:cubicBezTo>
                    <a:pt x="20439" y="9949"/>
                    <a:pt x="20458" y="10042"/>
                    <a:pt x="20495" y="10098"/>
                  </a:cubicBezTo>
                  <a:cubicBezTo>
                    <a:pt x="20551" y="10061"/>
                    <a:pt x="20673" y="10088"/>
                    <a:pt x="20654" y="9986"/>
                  </a:cubicBezTo>
                  <a:cubicBezTo>
                    <a:pt x="20645" y="9930"/>
                    <a:pt x="20654" y="9857"/>
                    <a:pt x="20616" y="9819"/>
                  </a:cubicBezTo>
                  <a:close/>
                  <a:moveTo>
                    <a:pt x="9536" y="9838"/>
                  </a:moveTo>
                  <a:cubicBezTo>
                    <a:pt x="9453" y="9838"/>
                    <a:pt x="9332" y="9893"/>
                    <a:pt x="9267" y="9949"/>
                  </a:cubicBezTo>
                  <a:cubicBezTo>
                    <a:pt x="9183" y="10014"/>
                    <a:pt x="9146" y="10117"/>
                    <a:pt x="9146" y="10229"/>
                  </a:cubicBezTo>
                  <a:cubicBezTo>
                    <a:pt x="9146" y="10322"/>
                    <a:pt x="9175" y="10415"/>
                    <a:pt x="9230" y="10489"/>
                  </a:cubicBezTo>
                  <a:cubicBezTo>
                    <a:pt x="9249" y="10517"/>
                    <a:pt x="9267" y="10536"/>
                    <a:pt x="9286" y="10554"/>
                  </a:cubicBezTo>
                  <a:cubicBezTo>
                    <a:pt x="9314" y="10563"/>
                    <a:pt x="9340" y="10581"/>
                    <a:pt x="9359" y="10591"/>
                  </a:cubicBezTo>
                  <a:cubicBezTo>
                    <a:pt x="9377" y="10591"/>
                    <a:pt x="9396" y="10591"/>
                    <a:pt x="9406" y="10600"/>
                  </a:cubicBezTo>
                  <a:cubicBezTo>
                    <a:pt x="9415" y="10609"/>
                    <a:pt x="9416" y="10610"/>
                    <a:pt x="9426" y="10619"/>
                  </a:cubicBezTo>
                  <a:cubicBezTo>
                    <a:pt x="9435" y="10619"/>
                    <a:pt x="9443" y="10619"/>
                    <a:pt x="9453" y="10619"/>
                  </a:cubicBezTo>
                  <a:cubicBezTo>
                    <a:pt x="9462" y="10619"/>
                    <a:pt x="9481" y="10619"/>
                    <a:pt x="9490" y="10619"/>
                  </a:cubicBezTo>
                  <a:cubicBezTo>
                    <a:pt x="9602" y="10619"/>
                    <a:pt x="9703" y="10583"/>
                    <a:pt x="9778" y="10508"/>
                  </a:cubicBezTo>
                  <a:cubicBezTo>
                    <a:pt x="9759" y="10517"/>
                    <a:pt x="9731" y="10516"/>
                    <a:pt x="9713" y="10516"/>
                  </a:cubicBezTo>
                  <a:cubicBezTo>
                    <a:pt x="9676" y="10516"/>
                    <a:pt x="9648" y="10508"/>
                    <a:pt x="9610" y="10489"/>
                  </a:cubicBezTo>
                  <a:cubicBezTo>
                    <a:pt x="9499" y="10443"/>
                    <a:pt x="9443" y="10349"/>
                    <a:pt x="9443" y="10256"/>
                  </a:cubicBezTo>
                  <a:cubicBezTo>
                    <a:pt x="9453" y="10107"/>
                    <a:pt x="9555" y="9968"/>
                    <a:pt x="9703" y="9940"/>
                  </a:cubicBezTo>
                  <a:cubicBezTo>
                    <a:pt x="9676" y="9903"/>
                    <a:pt x="9638" y="9867"/>
                    <a:pt x="9610" y="9857"/>
                  </a:cubicBezTo>
                  <a:cubicBezTo>
                    <a:pt x="9592" y="9848"/>
                    <a:pt x="9574" y="9838"/>
                    <a:pt x="9546" y="9838"/>
                  </a:cubicBezTo>
                  <a:cubicBezTo>
                    <a:pt x="9546" y="9838"/>
                    <a:pt x="9536" y="9838"/>
                    <a:pt x="9536" y="9838"/>
                  </a:cubicBezTo>
                  <a:close/>
                  <a:moveTo>
                    <a:pt x="12010" y="9838"/>
                  </a:moveTo>
                  <a:cubicBezTo>
                    <a:pt x="11982" y="9838"/>
                    <a:pt x="11964" y="9848"/>
                    <a:pt x="11945" y="9857"/>
                  </a:cubicBezTo>
                  <a:cubicBezTo>
                    <a:pt x="11917" y="9867"/>
                    <a:pt x="11881" y="9903"/>
                    <a:pt x="11844" y="9940"/>
                  </a:cubicBezTo>
                  <a:cubicBezTo>
                    <a:pt x="12001" y="9968"/>
                    <a:pt x="12102" y="10107"/>
                    <a:pt x="12102" y="10256"/>
                  </a:cubicBezTo>
                  <a:cubicBezTo>
                    <a:pt x="12111" y="10349"/>
                    <a:pt x="12056" y="10443"/>
                    <a:pt x="11945" y="10489"/>
                  </a:cubicBezTo>
                  <a:cubicBezTo>
                    <a:pt x="11908" y="10508"/>
                    <a:pt x="11872" y="10516"/>
                    <a:pt x="11844" y="10516"/>
                  </a:cubicBezTo>
                  <a:cubicBezTo>
                    <a:pt x="11816" y="10516"/>
                    <a:pt x="11798" y="10517"/>
                    <a:pt x="11779" y="10508"/>
                  </a:cubicBezTo>
                  <a:cubicBezTo>
                    <a:pt x="11853" y="10583"/>
                    <a:pt x="11954" y="10619"/>
                    <a:pt x="12065" y="10619"/>
                  </a:cubicBezTo>
                  <a:cubicBezTo>
                    <a:pt x="12074" y="10619"/>
                    <a:pt x="12092" y="10619"/>
                    <a:pt x="12102" y="10619"/>
                  </a:cubicBezTo>
                  <a:cubicBezTo>
                    <a:pt x="12111" y="10619"/>
                    <a:pt x="12119" y="10619"/>
                    <a:pt x="12129" y="10619"/>
                  </a:cubicBezTo>
                  <a:cubicBezTo>
                    <a:pt x="12138" y="10610"/>
                    <a:pt x="12138" y="10609"/>
                    <a:pt x="12147" y="10600"/>
                  </a:cubicBezTo>
                  <a:cubicBezTo>
                    <a:pt x="12157" y="10591"/>
                    <a:pt x="12177" y="10591"/>
                    <a:pt x="12186" y="10591"/>
                  </a:cubicBezTo>
                  <a:cubicBezTo>
                    <a:pt x="12214" y="10581"/>
                    <a:pt x="12242" y="10563"/>
                    <a:pt x="12270" y="10554"/>
                  </a:cubicBezTo>
                  <a:cubicBezTo>
                    <a:pt x="12288" y="10536"/>
                    <a:pt x="12307" y="10517"/>
                    <a:pt x="12325" y="10489"/>
                  </a:cubicBezTo>
                  <a:cubicBezTo>
                    <a:pt x="12371" y="10415"/>
                    <a:pt x="12408" y="10322"/>
                    <a:pt x="12408" y="10229"/>
                  </a:cubicBezTo>
                  <a:cubicBezTo>
                    <a:pt x="12408" y="10117"/>
                    <a:pt x="12361" y="10014"/>
                    <a:pt x="12287" y="9949"/>
                  </a:cubicBezTo>
                  <a:cubicBezTo>
                    <a:pt x="12223" y="9893"/>
                    <a:pt x="12093" y="9838"/>
                    <a:pt x="12010" y="9838"/>
                  </a:cubicBezTo>
                  <a:close/>
                  <a:moveTo>
                    <a:pt x="4092" y="9864"/>
                  </a:moveTo>
                  <a:cubicBezTo>
                    <a:pt x="4082" y="9864"/>
                    <a:pt x="4074" y="9874"/>
                    <a:pt x="4055" y="9874"/>
                  </a:cubicBezTo>
                  <a:cubicBezTo>
                    <a:pt x="3869" y="9902"/>
                    <a:pt x="3775" y="10143"/>
                    <a:pt x="3775" y="10321"/>
                  </a:cubicBezTo>
                  <a:cubicBezTo>
                    <a:pt x="3775" y="10330"/>
                    <a:pt x="3775" y="10340"/>
                    <a:pt x="3775" y="10349"/>
                  </a:cubicBezTo>
                  <a:cubicBezTo>
                    <a:pt x="3794" y="10741"/>
                    <a:pt x="4211" y="10975"/>
                    <a:pt x="4593" y="10975"/>
                  </a:cubicBezTo>
                  <a:cubicBezTo>
                    <a:pt x="4658" y="10975"/>
                    <a:pt x="4724" y="10975"/>
                    <a:pt x="4780" y="10956"/>
                  </a:cubicBezTo>
                  <a:cubicBezTo>
                    <a:pt x="4687" y="10807"/>
                    <a:pt x="4631" y="10620"/>
                    <a:pt x="4631" y="10415"/>
                  </a:cubicBezTo>
                  <a:cubicBezTo>
                    <a:pt x="4631" y="10387"/>
                    <a:pt x="4631" y="10358"/>
                    <a:pt x="4631" y="10321"/>
                  </a:cubicBezTo>
                  <a:cubicBezTo>
                    <a:pt x="4565" y="10321"/>
                    <a:pt x="4482" y="10294"/>
                    <a:pt x="4416" y="10248"/>
                  </a:cubicBezTo>
                  <a:cubicBezTo>
                    <a:pt x="4407" y="10248"/>
                    <a:pt x="4397" y="10256"/>
                    <a:pt x="4388" y="10265"/>
                  </a:cubicBezTo>
                  <a:cubicBezTo>
                    <a:pt x="4351" y="10293"/>
                    <a:pt x="4295" y="10303"/>
                    <a:pt x="4248" y="10303"/>
                  </a:cubicBezTo>
                  <a:cubicBezTo>
                    <a:pt x="4192" y="10303"/>
                    <a:pt x="4138" y="10285"/>
                    <a:pt x="4082" y="10248"/>
                  </a:cubicBezTo>
                  <a:cubicBezTo>
                    <a:pt x="4036" y="10220"/>
                    <a:pt x="3997" y="10163"/>
                    <a:pt x="3997" y="10098"/>
                  </a:cubicBezTo>
                  <a:cubicBezTo>
                    <a:pt x="3997" y="10070"/>
                    <a:pt x="4007" y="10052"/>
                    <a:pt x="4007" y="10023"/>
                  </a:cubicBezTo>
                  <a:cubicBezTo>
                    <a:pt x="4026" y="9986"/>
                    <a:pt x="4064" y="9975"/>
                    <a:pt x="4101" y="9985"/>
                  </a:cubicBezTo>
                  <a:cubicBezTo>
                    <a:pt x="4120" y="9994"/>
                    <a:pt x="4128" y="10005"/>
                    <a:pt x="4138" y="10033"/>
                  </a:cubicBezTo>
                  <a:cubicBezTo>
                    <a:pt x="4165" y="10014"/>
                    <a:pt x="4185" y="9976"/>
                    <a:pt x="4185" y="9939"/>
                  </a:cubicBezTo>
                  <a:cubicBezTo>
                    <a:pt x="4185" y="9901"/>
                    <a:pt x="4166" y="9874"/>
                    <a:pt x="4092" y="9864"/>
                  </a:cubicBezTo>
                  <a:close/>
                  <a:moveTo>
                    <a:pt x="7382" y="9864"/>
                  </a:moveTo>
                  <a:cubicBezTo>
                    <a:pt x="7400" y="9957"/>
                    <a:pt x="7430" y="10051"/>
                    <a:pt x="7476" y="10134"/>
                  </a:cubicBezTo>
                  <a:cubicBezTo>
                    <a:pt x="7531" y="10255"/>
                    <a:pt x="7699" y="10385"/>
                    <a:pt x="7819" y="10376"/>
                  </a:cubicBezTo>
                  <a:cubicBezTo>
                    <a:pt x="7847" y="10376"/>
                    <a:pt x="7874" y="10377"/>
                    <a:pt x="7892" y="10368"/>
                  </a:cubicBezTo>
                  <a:cubicBezTo>
                    <a:pt x="7929" y="10349"/>
                    <a:pt x="7958" y="10338"/>
                    <a:pt x="7985" y="10329"/>
                  </a:cubicBezTo>
                  <a:cubicBezTo>
                    <a:pt x="7754" y="10217"/>
                    <a:pt x="7548" y="10060"/>
                    <a:pt x="7382" y="9864"/>
                  </a:cubicBezTo>
                  <a:close/>
                  <a:moveTo>
                    <a:pt x="14175" y="9864"/>
                  </a:moveTo>
                  <a:cubicBezTo>
                    <a:pt x="14008" y="10060"/>
                    <a:pt x="13805" y="10217"/>
                    <a:pt x="13564" y="10329"/>
                  </a:cubicBezTo>
                  <a:cubicBezTo>
                    <a:pt x="13601" y="10338"/>
                    <a:pt x="13628" y="10349"/>
                    <a:pt x="13665" y="10368"/>
                  </a:cubicBezTo>
                  <a:cubicBezTo>
                    <a:pt x="13684" y="10377"/>
                    <a:pt x="13712" y="10376"/>
                    <a:pt x="13740" y="10376"/>
                  </a:cubicBezTo>
                  <a:cubicBezTo>
                    <a:pt x="13860" y="10385"/>
                    <a:pt x="14026" y="10255"/>
                    <a:pt x="14082" y="10134"/>
                  </a:cubicBezTo>
                  <a:cubicBezTo>
                    <a:pt x="14128" y="10051"/>
                    <a:pt x="14156" y="9957"/>
                    <a:pt x="14175" y="9864"/>
                  </a:cubicBezTo>
                  <a:close/>
                  <a:moveTo>
                    <a:pt x="17457" y="9864"/>
                  </a:moveTo>
                  <a:cubicBezTo>
                    <a:pt x="17392" y="9874"/>
                    <a:pt x="17372" y="9901"/>
                    <a:pt x="17363" y="9939"/>
                  </a:cubicBezTo>
                  <a:cubicBezTo>
                    <a:pt x="17363" y="9976"/>
                    <a:pt x="17391" y="10014"/>
                    <a:pt x="17419" y="10033"/>
                  </a:cubicBezTo>
                  <a:cubicBezTo>
                    <a:pt x="17419" y="10005"/>
                    <a:pt x="17438" y="9994"/>
                    <a:pt x="17457" y="9985"/>
                  </a:cubicBezTo>
                  <a:cubicBezTo>
                    <a:pt x="17494" y="9975"/>
                    <a:pt x="17531" y="9995"/>
                    <a:pt x="17540" y="10023"/>
                  </a:cubicBezTo>
                  <a:cubicBezTo>
                    <a:pt x="17550" y="10052"/>
                    <a:pt x="17559" y="10070"/>
                    <a:pt x="17559" y="10098"/>
                  </a:cubicBezTo>
                  <a:cubicBezTo>
                    <a:pt x="17559" y="10163"/>
                    <a:pt x="17522" y="10220"/>
                    <a:pt x="17466" y="10248"/>
                  </a:cubicBezTo>
                  <a:cubicBezTo>
                    <a:pt x="17420" y="10285"/>
                    <a:pt x="17363" y="10303"/>
                    <a:pt x="17307" y="10303"/>
                  </a:cubicBezTo>
                  <a:cubicBezTo>
                    <a:pt x="17252" y="10303"/>
                    <a:pt x="17206" y="10293"/>
                    <a:pt x="17159" y="10265"/>
                  </a:cubicBezTo>
                  <a:cubicBezTo>
                    <a:pt x="17150" y="10256"/>
                    <a:pt x="17140" y="10248"/>
                    <a:pt x="17131" y="10248"/>
                  </a:cubicBezTo>
                  <a:cubicBezTo>
                    <a:pt x="17075" y="10294"/>
                    <a:pt x="16991" y="10321"/>
                    <a:pt x="16926" y="10321"/>
                  </a:cubicBezTo>
                  <a:cubicBezTo>
                    <a:pt x="16926" y="10358"/>
                    <a:pt x="16926" y="10387"/>
                    <a:pt x="16926" y="10415"/>
                  </a:cubicBezTo>
                  <a:cubicBezTo>
                    <a:pt x="16926" y="10620"/>
                    <a:pt x="16870" y="10807"/>
                    <a:pt x="16777" y="10956"/>
                  </a:cubicBezTo>
                  <a:cubicBezTo>
                    <a:pt x="16832" y="10975"/>
                    <a:pt x="16897" y="10975"/>
                    <a:pt x="16963" y="10975"/>
                  </a:cubicBezTo>
                  <a:cubicBezTo>
                    <a:pt x="17335" y="10975"/>
                    <a:pt x="17763" y="10741"/>
                    <a:pt x="17782" y="10349"/>
                  </a:cubicBezTo>
                  <a:cubicBezTo>
                    <a:pt x="17782" y="10340"/>
                    <a:pt x="17782" y="10330"/>
                    <a:pt x="17782" y="10321"/>
                  </a:cubicBezTo>
                  <a:cubicBezTo>
                    <a:pt x="17782" y="10143"/>
                    <a:pt x="17681" y="9902"/>
                    <a:pt x="17504" y="9874"/>
                  </a:cubicBezTo>
                  <a:cubicBezTo>
                    <a:pt x="17485" y="9874"/>
                    <a:pt x="17475" y="9864"/>
                    <a:pt x="17457" y="9864"/>
                  </a:cubicBezTo>
                  <a:close/>
                  <a:moveTo>
                    <a:pt x="2018" y="9876"/>
                  </a:moveTo>
                  <a:cubicBezTo>
                    <a:pt x="1842" y="9904"/>
                    <a:pt x="1702" y="9997"/>
                    <a:pt x="1591" y="10127"/>
                  </a:cubicBezTo>
                  <a:cubicBezTo>
                    <a:pt x="1563" y="10146"/>
                    <a:pt x="1573" y="10192"/>
                    <a:pt x="1601" y="10192"/>
                  </a:cubicBezTo>
                  <a:cubicBezTo>
                    <a:pt x="1712" y="10164"/>
                    <a:pt x="1842" y="10230"/>
                    <a:pt x="1944" y="10249"/>
                  </a:cubicBezTo>
                  <a:cubicBezTo>
                    <a:pt x="1991" y="10165"/>
                    <a:pt x="2083" y="10118"/>
                    <a:pt x="2167" y="10127"/>
                  </a:cubicBezTo>
                  <a:cubicBezTo>
                    <a:pt x="2306" y="10276"/>
                    <a:pt x="2064" y="10165"/>
                    <a:pt x="2045" y="10258"/>
                  </a:cubicBezTo>
                  <a:cubicBezTo>
                    <a:pt x="2008" y="10333"/>
                    <a:pt x="2046" y="10407"/>
                    <a:pt x="2092" y="10454"/>
                  </a:cubicBezTo>
                  <a:cubicBezTo>
                    <a:pt x="2139" y="10473"/>
                    <a:pt x="2185" y="10509"/>
                    <a:pt x="2241" y="10509"/>
                  </a:cubicBezTo>
                  <a:cubicBezTo>
                    <a:pt x="2352" y="10472"/>
                    <a:pt x="2371" y="10351"/>
                    <a:pt x="2408" y="10268"/>
                  </a:cubicBezTo>
                  <a:cubicBezTo>
                    <a:pt x="2482" y="10268"/>
                    <a:pt x="2510" y="10183"/>
                    <a:pt x="2565" y="10137"/>
                  </a:cubicBezTo>
                  <a:cubicBezTo>
                    <a:pt x="2584" y="10062"/>
                    <a:pt x="2677" y="9951"/>
                    <a:pt x="2584" y="9895"/>
                  </a:cubicBezTo>
                  <a:cubicBezTo>
                    <a:pt x="2408" y="9979"/>
                    <a:pt x="2195" y="9904"/>
                    <a:pt x="2018" y="9876"/>
                  </a:cubicBezTo>
                  <a:close/>
                  <a:moveTo>
                    <a:pt x="19577" y="9876"/>
                  </a:moveTo>
                  <a:cubicBezTo>
                    <a:pt x="19559" y="9895"/>
                    <a:pt x="19558" y="9894"/>
                    <a:pt x="19558" y="9894"/>
                  </a:cubicBezTo>
                  <a:cubicBezTo>
                    <a:pt x="19549" y="9986"/>
                    <a:pt x="19456" y="10107"/>
                    <a:pt x="19530" y="10199"/>
                  </a:cubicBezTo>
                  <a:cubicBezTo>
                    <a:pt x="19605" y="10227"/>
                    <a:pt x="19670" y="10200"/>
                    <a:pt x="19735" y="10182"/>
                  </a:cubicBezTo>
                  <a:cubicBezTo>
                    <a:pt x="19772" y="10043"/>
                    <a:pt x="19773" y="10042"/>
                    <a:pt x="19773" y="10042"/>
                  </a:cubicBezTo>
                  <a:cubicBezTo>
                    <a:pt x="19773" y="9941"/>
                    <a:pt x="19642" y="9932"/>
                    <a:pt x="19577" y="9876"/>
                  </a:cubicBezTo>
                  <a:close/>
                  <a:moveTo>
                    <a:pt x="7104" y="9906"/>
                  </a:moveTo>
                  <a:cubicBezTo>
                    <a:pt x="7011" y="9920"/>
                    <a:pt x="6895" y="9985"/>
                    <a:pt x="6832" y="10013"/>
                  </a:cubicBezTo>
                  <a:cubicBezTo>
                    <a:pt x="6581" y="10115"/>
                    <a:pt x="6321" y="10321"/>
                    <a:pt x="6043" y="10321"/>
                  </a:cubicBezTo>
                  <a:cubicBezTo>
                    <a:pt x="5959" y="10321"/>
                    <a:pt x="5885" y="10293"/>
                    <a:pt x="5830" y="10218"/>
                  </a:cubicBezTo>
                  <a:cubicBezTo>
                    <a:pt x="5820" y="10255"/>
                    <a:pt x="5801" y="10283"/>
                    <a:pt x="5783" y="10311"/>
                  </a:cubicBezTo>
                  <a:cubicBezTo>
                    <a:pt x="5718" y="10386"/>
                    <a:pt x="5625" y="10414"/>
                    <a:pt x="5541" y="10414"/>
                  </a:cubicBezTo>
                  <a:cubicBezTo>
                    <a:pt x="5476" y="10414"/>
                    <a:pt x="5412" y="10405"/>
                    <a:pt x="5366" y="10368"/>
                  </a:cubicBezTo>
                  <a:cubicBezTo>
                    <a:pt x="5310" y="10331"/>
                    <a:pt x="5272" y="10274"/>
                    <a:pt x="5272" y="10199"/>
                  </a:cubicBezTo>
                  <a:cubicBezTo>
                    <a:pt x="5272" y="10162"/>
                    <a:pt x="5302" y="10125"/>
                    <a:pt x="5339" y="10125"/>
                  </a:cubicBezTo>
                  <a:cubicBezTo>
                    <a:pt x="5376" y="10125"/>
                    <a:pt x="5404" y="10152"/>
                    <a:pt x="5404" y="10190"/>
                  </a:cubicBezTo>
                  <a:cubicBezTo>
                    <a:pt x="5413" y="10208"/>
                    <a:pt x="5412" y="10218"/>
                    <a:pt x="5412" y="10218"/>
                  </a:cubicBezTo>
                  <a:cubicBezTo>
                    <a:pt x="5440" y="10218"/>
                    <a:pt x="5458" y="10208"/>
                    <a:pt x="5477" y="10190"/>
                  </a:cubicBezTo>
                  <a:cubicBezTo>
                    <a:pt x="5495" y="10162"/>
                    <a:pt x="5505" y="10135"/>
                    <a:pt x="5505" y="10107"/>
                  </a:cubicBezTo>
                  <a:cubicBezTo>
                    <a:pt x="5505" y="10051"/>
                    <a:pt x="5478" y="9995"/>
                    <a:pt x="5404" y="9957"/>
                  </a:cubicBezTo>
                  <a:cubicBezTo>
                    <a:pt x="5367" y="9948"/>
                    <a:pt x="5328" y="9939"/>
                    <a:pt x="5300" y="9939"/>
                  </a:cubicBezTo>
                  <a:cubicBezTo>
                    <a:pt x="5133" y="9939"/>
                    <a:pt x="4966" y="10106"/>
                    <a:pt x="4920" y="10264"/>
                  </a:cubicBezTo>
                  <a:cubicBezTo>
                    <a:pt x="4911" y="10311"/>
                    <a:pt x="4901" y="10367"/>
                    <a:pt x="4901" y="10414"/>
                  </a:cubicBezTo>
                  <a:cubicBezTo>
                    <a:pt x="4901" y="10591"/>
                    <a:pt x="5004" y="10739"/>
                    <a:pt x="5144" y="10832"/>
                  </a:cubicBezTo>
                  <a:cubicBezTo>
                    <a:pt x="5283" y="10935"/>
                    <a:pt x="5478" y="11001"/>
                    <a:pt x="5645" y="11001"/>
                  </a:cubicBezTo>
                  <a:cubicBezTo>
                    <a:pt x="5738" y="11001"/>
                    <a:pt x="5821" y="10983"/>
                    <a:pt x="5886" y="10955"/>
                  </a:cubicBezTo>
                  <a:cubicBezTo>
                    <a:pt x="5803" y="10797"/>
                    <a:pt x="5747" y="10639"/>
                    <a:pt x="5719" y="10489"/>
                  </a:cubicBezTo>
                  <a:cubicBezTo>
                    <a:pt x="5710" y="10461"/>
                    <a:pt x="5728" y="10433"/>
                    <a:pt x="5746" y="10423"/>
                  </a:cubicBezTo>
                  <a:cubicBezTo>
                    <a:pt x="5774" y="10405"/>
                    <a:pt x="5802" y="10414"/>
                    <a:pt x="5820" y="10423"/>
                  </a:cubicBezTo>
                  <a:cubicBezTo>
                    <a:pt x="5895" y="10489"/>
                    <a:pt x="5960" y="10508"/>
                    <a:pt x="6025" y="10508"/>
                  </a:cubicBezTo>
                  <a:cubicBezTo>
                    <a:pt x="6183" y="10508"/>
                    <a:pt x="6359" y="10387"/>
                    <a:pt x="6526" y="10303"/>
                  </a:cubicBezTo>
                  <a:cubicBezTo>
                    <a:pt x="6721" y="10200"/>
                    <a:pt x="6936" y="10228"/>
                    <a:pt x="7131" y="10163"/>
                  </a:cubicBezTo>
                  <a:cubicBezTo>
                    <a:pt x="7224" y="10125"/>
                    <a:pt x="7344" y="9976"/>
                    <a:pt x="7186" y="9910"/>
                  </a:cubicBezTo>
                  <a:cubicBezTo>
                    <a:pt x="7163" y="9901"/>
                    <a:pt x="7135" y="9901"/>
                    <a:pt x="7104" y="9906"/>
                  </a:cubicBezTo>
                  <a:close/>
                  <a:moveTo>
                    <a:pt x="14517" y="9940"/>
                  </a:moveTo>
                  <a:cubicBezTo>
                    <a:pt x="14350" y="9893"/>
                    <a:pt x="14240" y="10062"/>
                    <a:pt x="14435" y="10137"/>
                  </a:cubicBezTo>
                  <a:cubicBezTo>
                    <a:pt x="14621" y="10220"/>
                    <a:pt x="14835" y="10202"/>
                    <a:pt x="15030" y="10304"/>
                  </a:cubicBezTo>
                  <a:cubicBezTo>
                    <a:pt x="15198" y="10388"/>
                    <a:pt x="15374" y="10508"/>
                    <a:pt x="15532" y="10508"/>
                  </a:cubicBezTo>
                  <a:cubicBezTo>
                    <a:pt x="15597" y="10508"/>
                    <a:pt x="15662" y="10490"/>
                    <a:pt x="15727" y="10424"/>
                  </a:cubicBezTo>
                  <a:cubicBezTo>
                    <a:pt x="15755" y="10415"/>
                    <a:pt x="15783" y="10406"/>
                    <a:pt x="15811" y="10424"/>
                  </a:cubicBezTo>
                  <a:cubicBezTo>
                    <a:pt x="15829" y="10434"/>
                    <a:pt x="15847" y="10461"/>
                    <a:pt x="15838" y="10489"/>
                  </a:cubicBezTo>
                  <a:cubicBezTo>
                    <a:pt x="15810" y="10638"/>
                    <a:pt x="15745" y="10797"/>
                    <a:pt x="15661" y="10955"/>
                  </a:cubicBezTo>
                  <a:cubicBezTo>
                    <a:pt x="15735" y="10983"/>
                    <a:pt x="15819" y="11001"/>
                    <a:pt x="15902" y="11001"/>
                  </a:cubicBezTo>
                  <a:cubicBezTo>
                    <a:pt x="16079" y="11001"/>
                    <a:pt x="16276" y="10935"/>
                    <a:pt x="16415" y="10832"/>
                  </a:cubicBezTo>
                  <a:cubicBezTo>
                    <a:pt x="16555" y="10739"/>
                    <a:pt x="16657" y="10592"/>
                    <a:pt x="16657" y="10415"/>
                  </a:cubicBezTo>
                  <a:cubicBezTo>
                    <a:pt x="16657" y="10369"/>
                    <a:pt x="16646" y="10312"/>
                    <a:pt x="16627" y="10265"/>
                  </a:cubicBezTo>
                  <a:cubicBezTo>
                    <a:pt x="16590" y="10107"/>
                    <a:pt x="16424" y="9940"/>
                    <a:pt x="16257" y="9940"/>
                  </a:cubicBezTo>
                  <a:cubicBezTo>
                    <a:pt x="16229" y="9940"/>
                    <a:pt x="16190" y="9949"/>
                    <a:pt x="16153" y="9959"/>
                  </a:cubicBezTo>
                  <a:cubicBezTo>
                    <a:pt x="16079" y="9996"/>
                    <a:pt x="16052" y="10053"/>
                    <a:pt x="16052" y="10108"/>
                  </a:cubicBezTo>
                  <a:cubicBezTo>
                    <a:pt x="16052" y="10136"/>
                    <a:pt x="16061" y="10164"/>
                    <a:pt x="16080" y="10192"/>
                  </a:cubicBezTo>
                  <a:cubicBezTo>
                    <a:pt x="16099" y="10211"/>
                    <a:pt x="16117" y="10219"/>
                    <a:pt x="16135" y="10219"/>
                  </a:cubicBezTo>
                  <a:cubicBezTo>
                    <a:pt x="16135" y="10219"/>
                    <a:pt x="16144" y="10219"/>
                    <a:pt x="16144" y="10219"/>
                  </a:cubicBezTo>
                  <a:cubicBezTo>
                    <a:pt x="16144" y="10219"/>
                    <a:pt x="16144" y="10211"/>
                    <a:pt x="16144" y="10192"/>
                  </a:cubicBezTo>
                  <a:cubicBezTo>
                    <a:pt x="16153" y="10155"/>
                    <a:pt x="16183" y="10127"/>
                    <a:pt x="16220" y="10127"/>
                  </a:cubicBezTo>
                  <a:cubicBezTo>
                    <a:pt x="16257" y="10127"/>
                    <a:pt x="16285" y="10163"/>
                    <a:pt x="16285" y="10200"/>
                  </a:cubicBezTo>
                  <a:cubicBezTo>
                    <a:pt x="16285" y="10275"/>
                    <a:pt x="16238" y="10332"/>
                    <a:pt x="16192" y="10369"/>
                  </a:cubicBezTo>
                  <a:cubicBezTo>
                    <a:pt x="16136" y="10406"/>
                    <a:pt x="16080" y="10415"/>
                    <a:pt x="16015" y="10415"/>
                  </a:cubicBezTo>
                  <a:cubicBezTo>
                    <a:pt x="15932" y="10415"/>
                    <a:pt x="15838" y="10388"/>
                    <a:pt x="15773" y="10314"/>
                  </a:cubicBezTo>
                  <a:cubicBezTo>
                    <a:pt x="15745" y="10286"/>
                    <a:pt x="15736" y="10256"/>
                    <a:pt x="15718" y="10219"/>
                  </a:cubicBezTo>
                  <a:cubicBezTo>
                    <a:pt x="15671" y="10294"/>
                    <a:pt x="15597" y="10323"/>
                    <a:pt x="15513" y="10323"/>
                  </a:cubicBezTo>
                  <a:cubicBezTo>
                    <a:pt x="15280" y="10323"/>
                    <a:pt x="15057" y="10174"/>
                    <a:pt x="14853" y="10072"/>
                  </a:cubicBezTo>
                  <a:cubicBezTo>
                    <a:pt x="14741" y="10025"/>
                    <a:pt x="14638" y="9968"/>
                    <a:pt x="14517" y="9940"/>
                  </a:cubicBezTo>
                  <a:close/>
                  <a:moveTo>
                    <a:pt x="20986" y="9967"/>
                  </a:moveTo>
                  <a:cubicBezTo>
                    <a:pt x="20874" y="10079"/>
                    <a:pt x="20717" y="10135"/>
                    <a:pt x="20559" y="10172"/>
                  </a:cubicBezTo>
                  <a:cubicBezTo>
                    <a:pt x="20336" y="10219"/>
                    <a:pt x="20261" y="10470"/>
                    <a:pt x="20206" y="10666"/>
                  </a:cubicBezTo>
                  <a:cubicBezTo>
                    <a:pt x="20233" y="10704"/>
                    <a:pt x="20233" y="10704"/>
                    <a:pt x="20233" y="10704"/>
                  </a:cubicBezTo>
                  <a:cubicBezTo>
                    <a:pt x="20298" y="10620"/>
                    <a:pt x="20409" y="10620"/>
                    <a:pt x="20512" y="10611"/>
                  </a:cubicBezTo>
                  <a:cubicBezTo>
                    <a:pt x="20549" y="10555"/>
                    <a:pt x="20512" y="10452"/>
                    <a:pt x="20559" y="10396"/>
                  </a:cubicBezTo>
                  <a:cubicBezTo>
                    <a:pt x="20614" y="10350"/>
                    <a:pt x="20680" y="10330"/>
                    <a:pt x="20754" y="10330"/>
                  </a:cubicBezTo>
                  <a:cubicBezTo>
                    <a:pt x="20782" y="10349"/>
                    <a:pt x="20838" y="10387"/>
                    <a:pt x="20847" y="10424"/>
                  </a:cubicBezTo>
                  <a:cubicBezTo>
                    <a:pt x="20800" y="10508"/>
                    <a:pt x="20763" y="10387"/>
                    <a:pt x="20707" y="10396"/>
                  </a:cubicBezTo>
                  <a:cubicBezTo>
                    <a:pt x="20670" y="10415"/>
                    <a:pt x="20633" y="10433"/>
                    <a:pt x="20614" y="10470"/>
                  </a:cubicBezTo>
                  <a:cubicBezTo>
                    <a:pt x="20595" y="10536"/>
                    <a:pt x="20624" y="10591"/>
                    <a:pt x="20652" y="10638"/>
                  </a:cubicBezTo>
                  <a:cubicBezTo>
                    <a:pt x="20698" y="10666"/>
                    <a:pt x="20735" y="10723"/>
                    <a:pt x="20800" y="10704"/>
                  </a:cubicBezTo>
                  <a:cubicBezTo>
                    <a:pt x="20856" y="10695"/>
                    <a:pt x="20911" y="10676"/>
                    <a:pt x="20948" y="10620"/>
                  </a:cubicBezTo>
                  <a:cubicBezTo>
                    <a:pt x="20967" y="10564"/>
                    <a:pt x="20976" y="10490"/>
                    <a:pt x="20958" y="10424"/>
                  </a:cubicBezTo>
                  <a:cubicBezTo>
                    <a:pt x="20902" y="10303"/>
                    <a:pt x="21097" y="10266"/>
                    <a:pt x="21041" y="10126"/>
                  </a:cubicBezTo>
                  <a:cubicBezTo>
                    <a:pt x="21032" y="10070"/>
                    <a:pt x="21042" y="9995"/>
                    <a:pt x="20986" y="9967"/>
                  </a:cubicBezTo>
                  <a:close/>
                  <a:moveTo>
                    <a:pt x="9816" y="10059"/>
                  </a:moveTo>
                  <a:cubicBezTo>
                    <a:pt x="9798" y="10068"/>
                    <a:pt x="9789" y="10068"/>
                    <a:pt x="9770" y="10068"/>
                  </a:cubicBezTo>
                  <a:cubicBezTo>
                    <a:pt x="9761" y="10068"/>
                    <a:pt x="9752" y="10068"/>
                    <a:pt x="9752" y="10068"/>
                  </a:cubicBezTo>
                  <a:cubicBezTo>
                    <a:pt x="9705" y="10068"/>
                    <a:pt x="9668" y="10088"/>
                    <a:pt x="9630" y="10125"/>
                  </a:cubicBezTo>
                  <a:cubicBezTo>
                    <a:pt x="9602" y="10162"/>
                    <a:pt x="9585" y="10208"/>
                    <a:pt x="9585" y="10255"/>
                  </a:cubicBezTo>
                  <a:cubicBezTo>
                    <a:pt x="9585" y="10301"/>
                    <a:pt x="9602" y="10340"/>
                    <a:pt x="9667" y="10368"/>
                  </a:cubicBezTo>
                  <a:cubicBezTo>
                    <a:pt x="9686" y="10377"/>
                    <a:pt x="9694" y="10386"/>
                    <a:pt x="9713" y="10386"/>
                  </a:cubicBezTo>
                  <a:cubicBezTo>
                    <a:pt x="9750" y="10386"/>
                    <a:pt x="9788" y="10357"/>
                    <a:pt x="9816" y="10329"/>
                  </a:cubicBezTo>
                  <a:cubicBezTo>
                    <a:pt x="9844" y="10292"/>
                    <a:pt x="9862" y="10246"/>
                    <a:pt x="9862" y="10199"/>
                  </a:cubicBezTo>
                  <a:cubicBezTo>
                    <a:pt x="9862" y="10190"/>
                    <a:pt x="9862" y="10180"/>
                    <a:pt x="9862" y="10171"/>
                  </a:cubicBezTo>
                  <a:cubicBezTo>
                    <a:pt x="9853" y="10152"/>
                    <a:pt x="9864" y="10134"/>
                    <a:pt x="9882" y="10115"/>
                  </a:cubicBezTo>
                  <a:cubicBezTo>
                    <a:pt x="9873" y="10106"/>
                    <a:pt x="9862" y="10098"/>
                    <a:pt x="9853" y="10088"/>
                  </a:cubicBezTo>
                  <a:cubicBezTo>
                    <a:pt x="9834" y="10079"/>
                    <a:pt x="9826" y="10068"/>
                    <a:pt x="9816" y="10059"/>
                  </a:cubicBezTo>
                  <a:close/>
                  <a:moveTo>
                    <a:pt x="11740" y="10059"/>
                  </a:moveTo>
                  <a:cubicBezTo>
                    <a:pt x="11731" y="10068"/>
                    <a:pt x="11721" y="10079"/>
                    <a:pt x="11703" y="10088"/>
                  </a:cubicBezTo>
                  <a:cubicBezTo>
                    <a:pt x="11693" y="10098"/>
                    <a:pt x="11685" y="10106"/>
                    <a:pt x="11676" y="10115"/>
                  </a:cubicBezTo>
                  <a:cubicBezTo>
                    <a:pt x="11694" y="10134"/>
                    <a:pt x="11704" y="10152"/>
                    <a:pt x="11694" y="10180"/>
                  </a:cubicBezTo>
                  <a:cubicBezTo>
                    <a:pt x="11694" y="10180"/>
                    <a:pt x="11694" y="10190"/>
                    <a:pt x="11694" y="10199"/>
                  </a:cubicBezTo>
                  <a:cubicBezTo>
                    <a:pt x="11694" y="10246"/>
                    <a:pt x="11712" y="10292"/>
                    <a:pt x="11740" y="10329"/>
                  </a:cubicBezTo>
                  <a:cubicBezTo>
                    <a:pt x="11768" y="10357"/>
                    <a:pt x="11806" y="10386"/>
                    <a:pt x="11844" y="10386"/>
                  </a:cubicBezTo>
                  <a:cubicBezTo>
                    <a:pt x="11853" y="10386"/>
                    <a:pt x="11871" y="10377"/>
                    <a:pt x="11890" y="10368"/>
                  </a:cubicBezTo>
                  <a:cubicBezTo>
                    <a:pt x="11955" y="10340"/>
                    <a:pt x="11974" y="10301"/>
                    <a:pt x="11974" y="10255"/>
                  </a:cubicBezTo>
                  <a:cubicBezTo>
                    <a:pt x="11974" y="10208"/>
                    <a:pt x="11957" y="10162"/>
                    <a:pt x="11929" y="10125"/>
                  </a:cubicBezTo>
                  <a:cubicBezTo>
                    <a:pt x="11891" y="10088"/>
                    <a:pt x="11853" y="10068"/>
                    <a:pt x="11806" y="10068"/>
                  </a:cubicBezTo>
                  <a:cubicBezTo>
                    <a:pt x="11797" y="10068"/>
                    <a:pt x="11798" y="10068"/>
                    <a:pt x="11789" y="10068"/>
                  </a:cubicBezTo>
                  <a:cubicBezTo>
                    <a:pt x="11770" y="10068"/>
                    <a:pt x="11750" y="10068"/>
                    <a:pt x="11740" y="10059"/>
                  </a:cubicBezTo>
                  <a:close/>
                  <a:moveTo>
                    <a:pt x="4529" y="10068"/>
                  </a:moveTo>
                  <a:cubicBezTo>
                    <a:pt x="4520" y="10125"/>
                    <a:pt x="4492" y="10172"/>
                    <a:pt x="4455" y="10210"/>
                  </a:cubicBezTo>
                  <a:cubicBezTo>
                    <a:pt x="4501" y="10248"/>
                    <a:pt x="4585" y="10286"/>
                    <a:pt x="4631" y="10286"/>
                  </a:cubicBezTo>
                  <a:cubicBezTo>
                    <a:pt x="4640" y="10286"/>
                    <a:pt x="4640" y="10286"/>
                    <a:pt x="4640" y="10286"/>
                  </a:cubicBezTo>
                  <a:cubicBezTo>
                    <a:pt x="4640" y="10268"/>
                    <a:pt x="4640" y="10248"/>
                    <a:pt x="4640" y="10238"/>
                  </a:cubicBezTo>
                  <a:cubicBezTo>
                    <a:pt x="4649" y="10182"/>
                    <a:pt x="4667" y="10133"/>
                    <a:pt x="4676" y="10086"/>
                  </a:cubicBezTo>
                  <a:cubicBezTo>
                    <a:pt x="4667" y="10095"/>
                    <a:pt x="4649" y="10095"/>
                    <a:pt x="4631" y="10095"/>
                  </a:cubicBezTo>
                  <a:cubicBezTo>
                    <a:pt x="4594" y="10095"/>
                    <a:pt x="4557" y="10087"/>
                    <a:pt x="4529" y="10068"/>
                  </a:cubicBezTo>
                  <a:close/>
                  <a:moveTo>
                    <a:pt x="17030" y="10068"/>
                  </a:moveTo>
                  <a:cubicBezTo>
                    <a:pt x="16993" y="10087"/>
                    <a:pt x="16965" y="10095"/>
                    <a:pt x="16928" y="10095"/>
                  </a:cubicBezTo>
                  <a:cubicBezTo>
                    <a:pt x="16910" y="10095"/>
                    <a:pt x="16892" y="10095"/>
                    <a:pt x="16873" y="10086"/>
                  </a:cubicBezTo>
                  <a:cubicBezTo>
                    <a:pt x="16892" y="10133"/>
                    <a:pt x="16910" y="10182"/>
                    <a:pt x="16910" y="10238"/>
                  </a:cubicBezTo>
                  <a:cubicBezTo>
                    <a:pt x="16919" y="10248"/>
                    <a:pt x="16919" y="10268"/>
                    <a:pt x="16919" y="10286"/>
                  </a:cubicBezTo>
                  <a:cubicBezTo>
                    <a:pt x="16974" y="10286"/>
                    <a:pt x="17056" y="10248"/>
                    <a:pt x="17101" y="10210"/>
                  </a:cubicBezTo>
                  <a:cubicBezTo>
                    <a:pt x="17065" y="10172"/>
                    <a:pt x="17039" y="10125"/>
                    <a:pt x="17030" y="10068"/>
                  </a:cubicBezTo>
                  <a:close/>
                  <a:moveTo>
                    <a:pt x="1090" y="10224"/>
                  </a:moveTo>
                  <a:cubicBezTo>
                    <a:pt x="1017" y="10237"/>
                    <a:pt x="944" y="10274"/>
                    <a:pt x="893" y="10321"/>
                  </a:cubicBezTo>
                  <a:cubicBezTo>
                    <a:pt x="856" y="10405"/>
                    <a:pt x="763" y="10470"/>
                    <a:pt x="689" y="10535"/>
                  </a:cubicBezTo>
                  <a:cubicBezTo>
                    <a:pt x="707" y="10582"/>
                    <a:pt x="763" y="10610"/>
                    <a:pt x="800" y="10638"/>
                  </a:cubicBezTo>
                  <a:cubicBezTo>
                    <a:pt x="875" y="10768"/>
                    <a:pt x="1023" y="10862"/>
                    <a:pt x="1172" y="10834"/>
                  </a:cubicBezTo>
                  <a:cubicBezTo>
                    <a:pt x="1228" y="10796"/>
                    <a:pt x="1311" y="10787"/>
                    <a:pt x="1320" y="10703"/>
                  </a:cubicBezTo>
                  <a:cubicBezTo>
                    <a:pt x="1348" y="10628"/>
                    <a:pt x="1312" y="10563"/>
                    <a:pt x="1265" y="10498"/>
                  </a:cubicBezTo>
                  <a:cubicBezTo>
                    <a:pt x="1144" y="10432"/>
                    <a:pt x="1144" y="10619"/>
                    <a:pt x="1079" y="10610"/>
                  </a:cubicBezTo>
                  <a:cubicBezTo>
                    <a:pt x="1023" y="10535"/>
                    <a:pt x="1097" y="10470"/>
                    <a:pt x="1144" y="10423"/>
                  </a:cubicBezTo>
                  <a:cubicBezTo>
                    <a:pt x="1209" y="10377"/>
                    <a:pt x="1302" y="10395"/>
                    <a:pt x="1368" y="10423"/>
                  </a:cubicBezTo>
                  <a:cubicBezTo>
                    <a:pt x="1386" y="10358"/>
                    <a:pt x="1321" y="10320"/>
                    <a:pt x="1293" y="10274"/>
                  </a:cubicBezTo>
                  <a:cubicBezTo>
                    <a:pt x="1238" y="10222"/>
                    <a:pt x="1163" y="10211"/>
                    <a:pt x="1090" y="10224"/>
                  </a:cubicBezTo>
                  <a:close/>
                  <a:moveTo>
                    <a:pt x="10049" y="10229"/>
                  </a:moveTo>
                  <a:cubicBezTo>
                    <a:pt x="10040" y="10424"/>
                    <a:pt x="9927" y="10592"/>
                    <a:pt x="9768" y="10685"/>
                  </a:cubicBezTo>
                  <a:cubicBezTo>
                    <a:pt x="9805" y="10676"/>
                    <a:pt x="9844" y="10676"/>
                    <a:pt x="9881" y="10666"/>
                  </a:cubicBezTo>
                  <a:cubicBezTo>
                    <a:pt x="9900" y="10657"/>
                    <a:pt x="9908" y="10646"/>
                    <a:pt x="9927" y="10646"/>
                  </a:cubicBezTo>
                  <a:cubicBezTo>
                    <a:pt x="9992" y="10628"/>
                    <a:pt x="10050" y="10601"/>
                    <a:pt x="10106" y="10564"/>
                  </a:cubicBezTo>
                  <a:cubicBezTo>
                    <a:pt x="10180" y="10517"/>
                    <a:pt x="10255" y="10395"/>
                    <a:pt x="10255" y="10311"/>
                  </a:cubicBezTo>
                  <a:cubicBezTo>
                    <a:pt x="10255" y="10283"/>
                    <a:pt x="10245" y="10257"/>
                    <a:pt x="10226" y="10238"/>
                  </a:cubicBezTo>
                  <a:cubicBezTo>
                    <a:pt x="10207" y="10238"/>
                    <a:pt x="10189" y="10248"/>
                    <a:pt x="10161" y="10248"/>
                  </a:cubicBezTo>
                  <a:cubicBezTo>
                    <a:pt x="10124" y="10248"/>
                    <a:pt x="10087" y="10238"/>
                    <a:pt x="10049" y="10229"/>
                  </a:cubicBezTo>
                  <a:close/>
                  <a:moveTo>
                    <a:pt x="11507" y="10229"/>
                  </a:moveTo>
                  <a:cubicBezTo>
                    <a:pt x="11470" y="10238"/>
                    <a:pt x="11433" y="10248"/>
                    <a:pt x="11396" y="10248"/>
                  </a:cubicBezTo>
                  <a:cubicBezTo>
                    <a:pt x="11368" y="10248"/>
                    <a:pt x="11349" y="10238"/>
                    <a:pt x="11331" y="10238"/>
                  </a:cubicBezTo>
                  <a:cubicBezTo>
                    <a:pt x="11312" y="10257"/>
                    <a:pt x="11303" y="10283"/>
                    <a:pt x="11303" y="10311"/>
                  </a:cubicBezTo>
                  <a:cubicBezTo>
                    <a:pt x="11303" y="10395"/>
                    <a:pt x="11377" y="10517"/>
                    <a:pt x="11443" y="10564"/>
                  </a:cubicBezTo>
                  <a:cubicBezTo>
                    <a:pt x="11508" y="10601"/>
                    <a:pt x="11564" y="10628"/>
                    <a:pt x="11630" y="10646"/>
                  </a:cubicBezTo>
                  <a:cubicBezTo>
                    <a:pt x="11639" y="10646"/>
                    <a:pt x="11657" y="10657"/>
                    <a:pt x="11666" y="10666"/>
                  </a:cubicBezTo>
                  <a:cubicBezTo>
                    <a:pt x="11713" y="10676"/>
                    <a:pt x="11751" y="10676"/>
                    <a:pt x="11789" y="10685"/>
                  </a:cubicBezTo>
                  <a:cubicBezTo>
                    <a:pt x="11630" y="10592"/>
                    <a:pt x="11517" y="10424"/>
                    <a:pt x="11507" y="10229"/>
                  </a:cubicBezTo>
                  <a:close/>
                  <a:moveTo>
                    <a:pt x="1724" y="10285"/>
                  </a:moveTo>
                  <a:cubicBezTo>
                    <a:pt x="1677" y="10281"/>
                    <a:pt x="1627" y="10292"/>
                    <a:pt x="1571" y="10322"/>
                  </a:cubicBezTo>
                  <a:cubicBezTo>
                    <a:pt x="1497" y="10350"/>
                    <a:pt x="1451" y="10415"/>
                    <a:pt x="1451" y="10499"/>
                  </a:cubicBezTo>
                  <a:cubicBezTo>
                    <a:pt x="1451" y="10554"/>
                    <a:pt x="1470" y="10610"/>
                    <a:pt x="1525" y="10628"/>
                  </a:cubicBezTo>
                  <a:cubicBezTo>
                    <a:pt x="1571" y="10647"/>
                    <a:pt x="1645" y="10646"/>
                    <a:pt x="1691" y="10591"/>
                  </a:cubicBezTo>
                  <a:cubicBezTo>
                    <a:pt x="1719" y="10526"/>
                    <a:pt x="1645" y="10480"/>
                    <a:pt x="1655" y="10415"/>
                  </a:cubicBezTo>
                  <a:cubicBezTo>
                    <a:pt x="1664" y="10396"/>
                    <a:pt x="1691" y="10406"/>
                    <a:pt x="1701" y="10415"/>
                  </a:cubicBezTo>
                  <a:cubicBezTo>
                    <a:pt x="1765" y="10452"/>
                    <a:pt x="1784" y="10526"/>
                    <a:pt x="1794" y="10600"/>
                  </a:cubicBezTo>
                  <a:cubicBezTo>
                    <a:pt x="1775" y="10674"/>
                    <a:pt x="1700" y="10730"/>
                    <a:pt x="1626" y="10730"/>
                  </a:cubicBezTo>
                  <a:cubicBezTo>
                    <a:pt x="1562" y="10748"/>
                    <a:pt x="1516" y="10692"/>
                    <a:pt x="1470" y="10711"/>
                  </a:cubicBezTo>
                  <a:cubicBezTo>
                    <a:pt x="1488" y="10785"/>
                    <a:pt x="1535" y="10833"/>
                    <a:pt x="1599" y="10842"/>
                  </a:cubicBezTo>
                  <a:cubicBezTo>
                    <a:pt x="1803" y="10879"/>
                    <a:pt x="1932" y="10740"/>
                    <a:pt x="2062" y="10619"/>
                  </a:cubicBezTo>
                  <a:cubicBezTo>
                    <a:pt x="2062" y="10563"/>
                    <a:pt x="2062" y="10564"/>
                    <a:pt x="2062" y="10564"/>
                  </a:cubicBezTo>
                  <a:cubicBezTo>
                    <a:pt x="1972" y="10438"/>
                    <a:pt x="1865" y="10297"/>
                    <a:pt x="1724" y="10285"/>
                  </a:cubicBezTo>
                  <a:close/>
                  <a:moveTo>
                    <a:pt x="7148" y="10286"/>
                  </a:moveTo>
                  <a:cubicBezTo>
                    <a:pt x="6953" y="10286"/>
                    <a:pt x="6730" y="10350"/>
                    <a:pt x="6591" y="10424"/>
                  </a:cubicBezTo>
                  <a:cubicBezTo>
                    <a:pt x="6433" y="10499"/>
                    <a:pt x="6238" y="10639"/>
                    <a:pt x="6025" y="10639"/>
                  </a:cubicBezTo>
                  <a:cubicBezTo>
                    <a:pt x="6016" y="10639"/>
                    <a:pt x="6006" y="10639"/>
                    <a:pt x="5987" y="10639"/>
                  </a:cubicBezTo>
                  <a:cubicBezTo>
                    <a:pt x="6071" y="10695"/>
                    <a:pt x="6164" y="10724"/>
                    <a:pt x="6266" y="10724"/>
                  </a:cubicBezTo>
                  <a:cubicBezTo>
                    <a:pt x="6572" y="10724"/>
                    <a:pt x="6952" y="10538"/>
                    <a:pt x="7258" y="10538"/>
                  </a:cubicBezTo>
                  <a:cubicBezTo>
                    <a:pt x="7369" y="10538"/>
                    <a:pt x="7481" y="10564"/>
                    <a:pt x="7574" y="10639"/>
                  </a:cubicBezTo>
                  <a:cubicBezTo>
                    <a:pt x="7583" y="10630"/>
                    <a:pt x="7583" y="10620"/>
                    <a:pt x="7592" y="10611"/>
                  </a:cubicBezTo>
                  <a:cubicBezTo>
                    <a:pt x="7629" y="10564"/>
                    <a:pt x="7659" y="10528"/>
                    <a:pt x="7696" y="10500"/>
                  </a:cubicBezTo>
                  <a:cubicBezTo>
                    <a:pt x="7622" y="10472"/>
                    <a:pt x="7547" y="10425"/>
                    <a:pt x="7482" y="10369"/>
                  </a:cubicBezTo>
                  <a:cubicBezTo>
                    <a:pt x="7398" y="10313"/>
                    <a:pt x="7277" y="10286"/>
                    <a:pt x="7148" y="10286"/>
                  </a:cubicBezTo>
                  <a:close/>
                  <a:moveTo>
                    <a:pt x="14407" y="10286"/>
                  </a:moveTo>
                  <a:cubicBezTo>
                    <a:pt x="14267" y="10286"/>
                    <a:pt x="14146" y="10313"/>
                    <a:pt x="14071" y="10369"/>
                  </a:cubicBezTo>
                  <a:cubicBezTo>
                    <a:pt x="14006" y="10425"/>
                    <a:pt x="13932" y="10472"/>
                    <a:pt x="13857" y="10500"/>
                  </a:cubicBezTo>
                  <a:cubicBezTo>
                    <a:pt x="13894" y="10528"/>
                    <a:pt x="13924" y="10564"/>
                    <a:pt x="13961" y="10611"/>
                  </a:cubicBezTo>
                  <a:cubicBezTo>
                    <a:pt x="13970" y="10620"/>
                    <a:pt x="13969" y="10630"/>
                    <a:pt x="13978" y="10639"/>
                  </a:cubicBezTo>
                  <a:cubicBezTo>
                    <a:pt x="14062" y="10564"/>
                    <a:pt x="14173" y="10538"/>
                    <a:pt x="14294" y="10538"/>
                  </a:cubicBezTo>
                  <a:cubicBezTo>
                    <a:pt x="14601" y="10538"/>
                    <a:pt x="14983" y="10724"/>
                    <a:pt x="15281" y="10724"/>
                  </a:cubicBezTo>
                  <a:cubicBezTo>
                    <a:pt x="15393" y="10724"/>
                    <a:pt x="15486" y="10695"/>
                    <a:pt x="15560" y="10639"/>
                  </a:cubicBezTo>
                  <a:cubicBezTo>
                    <a:pt x="15551" y="10639"/>
                    <a:pt x="15541" y="10639"/>
                    <a:pt x="15532" y="10639"/>
                  </a:cubicBezTo>
                  <a:cubicBezTo>
                    <a:pt x="15318" y="10639"/>
                    <a:pt x="15124" y="10499"/>
                    <a:pt x="14966" y="10424"/>
                  </a:cubicBezTo>
                  <a:cubicBezTo>
                    <a:pt x="14826" y="10350"/>
                    <a:pt x="14602" y="10286"/>
                    <a:pt x="14407" y="10286"/>
                  </a:cubicBezTo>
                  <a:close/>
                  <a:moveTo>
                    <a:pt x="19648" y="10288"/>
                  </a:moveTo>
                  <a:cubicBezTo>
                    <a:pt x="19482" y="10289"/>
                    <a:pt x="19323" y="10376"/>
                    <a:pt x="19149" y="10341"/>
                  </a:cubicBezTo>
                  <a:cubicBezTo>
                    <a:pt x="19093" y="10341"/>
                    <a:pt x="19056" y="10294"/>
                    <a:pt x="19010" y="10322"/>
                  </a:cubicBezTo>
                  <a:cubicBezTo>
                    <a:pt x="19010" y="10443"/>
                    <a:pt x="19084" y="10517"/>
                    <a:pt x="19149" y="10611"/>
                  </a:cubicBezTo>
                  <a:cubicBezTo>
                    <a:pt x="19195" y="10732"/>
                    <a:pt x="19279" y="10873"/>
                    <a:pt x="19409" y="10891"/>
                  </a:cubicBezTo>
                  <a:cubicBezTo>
                    <a:pt x="19474" y="10882"/>
                    <a:pt x="19520" y="10845"/>
                    <a:pt x="19557" y="10798"/>
                  </a:cubicBezTo>
                  <a:cubicBezTo>
                    <a:pt x="19604" y="10742"/>
                    <a:pt x="19585" y="10676"/>
                    <a:pt x="19529" y="10630"/>
                  </a:cubicBezTo>
                  <a:cubicBezTo>
                    <a:pt x="19455" y="10583"/>
                    <a:pt x="19427" y="10714"/>
                    <a:pt x="19362" y="10677"/>
                  </a:cubicBezTo>
                  <a:cubicBezTo>
                    <a:pt x="19353" y="10621"/>
                    <a:pt x="19400" y="10565"/>
                    <a:pt x="19437" y="10546"/>
                  </a:cubicBezTo>
                  <a:cubicBezTo>
                    <a:pt x="19502" y="10527"/>
                    <a:pt x="19557" y="10565"/>
                    <a:pt x="19613" y="10593"/>
                  </a:cubicBezTo>
                  <a:cubicBezTo>
                    <a:pt x="19650" y="10621"/>
                    <a:pt x="19631" y="10686"/>
                    <a:pt x="19696" y="10677"/>
                  </a:cubicBezTo>
                  <a:cubicBezTo>
                    <a:pt x="19807" y="10611"/>
                    <a:pt x="19966" y="10574"/>
                    <a:pt x="20087" y="10639"/>
                  </a:cubicBezTo>
                  <a:cubicBezTo>
                    <a:pt x="20115" y="10639"/>
                    <a:pt x="20104" y="10612"/>
                    <a:pt x="20104" y="10593"/>
                  </a:cubicBezTo>
                  <a:cubicBezTo>
                    <a:pt x="20058" y="10462"/>
                    <a:pt x="19929" y="10359"/>
                    <a:pt x="19817" y="10322"/>
                  </a:cubicBezTo>
                  <a:cubicBezTo>
                    <a:pt x="19759" y="10296"/>
                    <a:pt x="19703" y="10287"/>
                    <a:pt x="19648" y="10288"/>
                  </a:cubicBezTo>
                  <a:close/>
                  <a:moveTo>
                    <a:pt x="2472" y="10349"/>
                  </a:moveTo>
                  <a:cubicBezTo>
                    <a:pt x="2426" y="10433"/>
                    <a:pt x="2353" y="10516"/>
                    <a:pt x="2270" y="10581"/>
                  </a:cubicBezTo>
                  <a:cubicBezTo>
                    <a:pt x="2279" y="10609"/>
                    <a:pt x="2278" y="10610"/>
                    <a:pt x="2278" y="10610"/>
                  </a:cubicBezTo>
                  <a:cubicBezTo>
                    <a:pt x="2389" y="10619"/>
                    <a:pt x="2481" y="10730"/>
                    <a:pt x="2536" y="10804"/>
                  </a:cubicBezTo>
                  <a:cubicBezTo>
                    <a:pt x="2628" y="10748"/>
                    <a:pt x="2647" y="10638"/>
                    <a:pt x="2711" y="10554"/>
                  </a:cubicBezTo>
                  <a:cubicBezTo>
                    <a:pt x="2638" y="10461"/>
                    <a:pt x="2601" y="10340"/>
                    <a:pt x="2472" y="10349"/>
                  </a:cubicBezTo>
                  <a:close/>
                  <a:moveTo>
                    <a:pt x="8255" y="10424"/>
                  </a:moveTo>
                  <a:cubicBezTo>
                    <a:pt x="8143" y="10424"/>
                    <a:pt x="8041" y="10443"/>
                    <a:pt x="7948" y="10489"/>
                  </a:cubicBezTo>
                  <a:cubicBezTo>
                    <a:pt x="7855" y="10536"/>
                    <a:pt x="7772" y="10601"/>
                    <a:pt x="7707" y="10695"/>
                  </a:cubicBezTo>
                  <a:cubicBezTo>
                    <a:pt x="7604" y="10825"/>
                    <a:pt x="7538" y="11021"/>
                    <a:pt x="7538" y="11217"/>
                  </a:cubicBezTo>
                  <a:cubicBezTo>
                    <a:pt x="7538" y="11357"/>
                    <a:pt x="7530" y="11459"/>
                    <a:pt x="7651" y="11561"/>
                  </a:cubicBezTo>
                  <a:cubicBezTo>
                    <a:pt x="7846" y="11720"/>
                    <a:pt x="8116" y="11674"/>
                    <a:pt x="8357" y="11711"/>
                  </a:cubicBezTo>
                  <a:cubicBezTo>
                    <a:pt x="8413" y="11720"/>
                    <a:pt x="9074" y="11907"/>
                    <a:pt x="9064" y="11935"/>
                  </a:cubicBezTo>
                  <a:cubicBezTo>
                    <a:pt x="9102" y="11842"/>
                    <a:pt x="9165" y="11767"/>
                    <a:pt x="9240" y="11711"/>
                  </a:cubicBezTo>
                  <a:cubicBezTo>
                    <a:pt x="9453" y="11543"/>
                    <a:pt x="9769" y="11645"/>
                    <a:pt x="9676" y="11282"/>
                  </a:cubicBezTo>
                  <a:cubicBezTo>
                    <a:pt x="9639" y="11151"/>
                    <a:pt x="9510" y="10806"/>
                    <a:pt x="9370" y="10741"/>
                  </a:cubicBezTo>
                  <a:cubicBezTo>
                    <a:pt x="9370" y="10741"/>
                    <a:pt x="9370" y="10741"/>
                    <a:pt x="9361" y="10741"/>
                  </a:cubicBezTo>
                  <a:cubicBezTo>
                    <a:pt x="9222" y="10703"/>
                    <a:pt x="9110" y="10600"/>
                    <a:pt x="8961" y="10572"/>
                  </a:cubicBezTo>
                  <a:cubicBezTo>
                    <a:pt x="8887" y="10553"/>
                    <a:pt x="8812" y="10545"/>
                    <a:pt x="8728" y="10526"/>
                  </a:cubicBezTo>
                  <a:cubicBezTo>
                    <a:pt x="8877" y="10600"/>
                    <a:pt x="8970" y="10750"/>
                    <a:pt x="8970" y="10927"/>
                  </a:cubicBezTo>
                  <a:cubicBezTo>
                    <a:pt x="8970" y="11169"/>
                    <a:pt x="8774" y="11375"/>
                    <a:pt x="8523" y="11375"/>
                  </a:cubicBezTo>
                  <a:cubicBezTo>
                    <a:pt x="8272" y="11375"/>
                    <a:pt x="8080" y="11169"/>
                    <a:pt x="8080" y="10927"/>
                  </a:cubicBezTo>
                  <a:cubicBezTo>
                    <a:pt x="8080" y="10675"/>
                    <a:pt x="8272" y="10480"/>
                    <a:pt x="8523" y="10480"/>
                  </a:cubicBezTo>
                  <a:cubicBezTo>
                    <a:pt x="8532" y="10480"/>
                    <a:pt x="8533" y="10480"/>
                    <a:pt x="8542" y="10480"/>
                  </a:cubicBezTo>
                  <a:cubicBezTo>
                    <a:pt x="8449" y="10443"/>
                    <a:pt x="8348" y="10424"/>
                    <a:pt x="8255" y="10424"/>
                  </a:cubicBezTo>
                  <a:close/>
                  <a:moveTo>
                    <a:pt x="13302" y="10424"/>
                  </a:moveTo>
                  <a:cubicBezTo>
                    <a:pt x="13209" y="10424"/>
                    <a:pt x="13105" y="10443"/>
                    <a:pt x="13012" y="10480"/>
                  </a:cubicBezTo>
                  <a:cubicBezTo>
                    <a:pt x="13245" y="10489"/>
                    <a:pt x="13431" y="10684"/>
                    <a:pt x="13431" y="10927"/>
                  </a:cubicBezTo>
                  <a:cubicBezTo>
                    <a:pt x="13431" y="11169"/>
                    <a:pt x="13227" y="11375"/>
                    <a:pt x="12985" y="11375"/>
                  </a:cubicBezTo>
                  <a:cubicBezTo>
                    <a:pt x="12734" y="11375"/>
                    <a:pt x="12538" y="11169"/>
                    <a:pt x="12538" y="10927"/>
                  </a:cubicBezTo>
                  <a:cubicBezTo>
                    <a:pt x="12538" y="10759"/>
                    <a:pt x="12622" y="10619"/>
                    <a:pt x="12762" y="10535"/>
                  </a:cubicBezTo>
                  <a:cubicBezTo>
                    <a:pt x="12706" y="10545"/>
                    <a:pt x="12650" y="10554"/>
                    <a:pt x="12585" y="10564"/>
                  </a:cubicBezTo>
                  <a:cubicBezTo>
                    <a:pt x="12436" y="10582"/>
                    <a:pt x="12323" y="10685"/>
                    <a:pt x="12184" y="10741"/>
                  </a:cubicBezTo>
                  <a:cubicBezTo>
                    <a:pt x="12035" y="10806"/>
                    <a:pt x="11896" y="11115"/>
                    <a:pt x="11869" y="11264"/>
                  </a:cubicBezTo>
                  <a:cubicBezTo>
                    <a:pt x="11822" y="11590"/>
                    <a:pt x="12120" y="11553"/>
                    <a:pt x="12316" y="11711"/>
                  </a:cubicBezTo>
                  <a:cubicBezTo>
                    <a:pt x="12390" y="11767"/>
                    <a:pt x="12446" y="11842"/>
                    <a:pt x="12492" y="11935"/>
                  </a:cubicBezTo>
                  <a:cubicBezTo>
                    <a:pt x="12827" y="11786"/>
                    <a:pt x="13190" y="11683"/>
                    <a:pt x="13562" y="11683"/>
                  </a:cubicBezTo>
                  <a:cubicBezTo>
                    <a:pt x="13646" y="11683"/>
                    <a:pt x="13730" y="11665"/>
                    <a:pt x="13795" y="11637"/>
                  </a:cubicBezTo>
                  <a:cubicBezTo>
                    <a:pt x="13934" y="11572"/>
                    <a:pt x="14017" y="11422"/>
                    <a:pt x="14017" y="11217"/>
                  </a:cubicBezTo>
                  <a:cubicBezTo>
                    <a:pt x="14017" y="11021"/>
                    <a:pt x="13954" y="10825"/>
                    <a:pt x="13851" y="10695"/>
                  </a:cubicBezTo>
                  <a:cubicBezTo>
                    <a:pt x="13786" y="10601"/>
                    <a:pt x="13701" y="10536"/>
                    <a:pt x="13608" y="10489"/>
                  </a:cubicBezTo>
                  <a:cubicBezTo>
                    <a:pt x="13515" y="10443"/>
                    <a:pt x="13413" y="10424"/>
                    <a:pt x="13302" y="10424"/>
                  </a:cubicBezTo>
                  <a:close/>
                  <a:moveTo>
                    <a:pt x="8544" y="10474"/>
                  </a:moveTo>
                  <a:cubicBezTo>
                    <a:pt x="8557" y="10474"/>
                    <a:pt x="8568" y="10478"/>
                    <a:pt x="8581" y="10480"/>
                  </a:cubicBezTo>
                  <a:cubicBezTo>
                    <a:pt x="8575" y="10477"/>
                    <a:pt x="8568" y="10478"/>
                    <a:pt x="8562" y="10474"/>
                  </a:cubicBezTo>
                  <a:cubicBezTo>
                    <a:pt x="8553" y="10474"/>
                    <a:pt x="8554" y="10474"/>
                    <a:pt x="8544" y="10474"/>
                  </a:cubicBezTo>
                  <a:close/>
                  <a:moveTo>
                    <a:pt x="12985" y="10480"/>
                  </a:moveTo>
                  <a:cubicBezTo>
                    <a:pt x="12902" y="10480"/>
                    <a:pt x="12827" y="10499"/>
                    <a:pt x="12762" y="10539"/>
                  </a:cubicBezTo>
                  <a:cubicBezTo>
                    <a:pt x="12836" y="10529"/>
                    <a:pt x="12911" y="10519"/>
                    <a:pt x="12995" y="10480"/>
                  </a:cubicBezTo>
                  <a:cubicBezTo>
                    <a:pt x="12992" y="10480"/>
                    <a:pt x="12988" y="10480"/>
                    <a:pt x="12985" y="10480"/>
                  </a:cubicBezTo>
                  <a:close/>
                  <a:moveTo>
                    <a:pt x="8523" y="10593"/>
                  </a:moveTo>
                  <a:cubicBezTo>
                    <a:pt x="8437" y="10593"/>
                    <a:pt x="8353" y="10626"/>
                    <a:pt x="8288" y="10691"/>
                  </a:cubicBezTo>
                  <a:cubicBezTo>
                    <a:pt x="8157" y="10822"/>
                    <a:pt x="8157" y="11033"/>
                    <a:pt x="8288" y="11164"/>
                  </a:cubicBezTo>
                  <a:cubicBezTo>
                    <a:pt x="8419" y="11294"/>
                    <a:pt x="8631" y="11294"/>
                    <a:pt x="8762" y="11164"/>
                  </a:cubicBezTo>
                  <a:cubicBezTo>
                    <a:pt x="8893" y="11033"/>
                    <a:pt x="8893" y="10822"/>
                    <a:pt x="8762" y="10691"/>
                  </a:cubicBezTo>
                  <a:cubicBezTo>
                    <a:pt x="8696" y="10626"/>
                    <a:pt x="8609" y="10593"/>
                    <a:pt x="8523" y="10593"/>
                  </a:cubicBezTo>
                  <a:close/>
                  <a:moveTo>
                    <a:pt x="12985" y="10593"/>
                  </a:moveTo>
                  <a:cubicBezTo>
                    <a:pt x="12899" y="10593"/>
                    <a:pt x="12814" y="10626"/>
                    <a:pt x="12749" y="10691"/>
                  </a:cubicBezTo>
                  <a:cubicBezTo>
                    <a:pt x="12618" y="10822"/>
                    <a:pt x="12618" y="11033"/>
                    <a:pt x="12749" y="11164"/>
                  </a:cubicBezTo>
                  <a:cubicBezTo>
                    <a:pt x="12880" y="11294"/>
                    <a:pt x="13092" y="11294"/>
                    <a:pt x="13223" y="11164"/>
                  </a:cubicBezTo>
                  <a:cubicBezTo>
                    <a:pt x="13354" y="11033"/>
                    <a:pt x="13354" y="10822"/>
                    <a:pt x="13223" y="10691"/>
                  </a:cubicBezTo>
                  <a:cubicBezTo>
                    <a:pt x="13157" y="10626"/>
                    <a:pt x="13071" y="10593"/>
                    <a:pt x="12985" y="10593"/>
                  </a:cubicBezTo>
                  <a:close/>
                  <a:moveTo>
                    <a:pt x="10262" y="10603"/>
                  </a:moveTo>
                  <a:cubicBezTo>
                    <a:pt x="10234" y="10630"/>
                    <a:pt x="10217" y="10648"/>
                    <a:pt x="10189" y="10666"/>
                  </a:cubicBezTo>
                  <a:cubicBezTo>
                    <a:pt x="10152" y="10694"/>
                    <a:pt x="10116" y="10722"/>
                    <a:pt x="10069" y="10741"/>
                  </a:cubicBezTo>
                  <a:cubicBezTo>
                    <a:pt x="10172" y="10833"/>
                    <a:pt x="10234" y="10944"/>
                    <a:pt x="10318" y="11000"/>
                  </a:cubicBezTo>
                  <a:cubicBezTo>
                    <a:pt x="10411" y="11065"/>
                    <a:pt x="10635" y="11158"/>
                    <a:pt x="10755" y="11158"/>
                  </a:cubicBezTo>
                  <a:cubicBezTo>
                    <a:pt x="10765" y="11158"/>
                    <a:pt x="10765" y="11158"/>
                    <a:pt x="10774" y="11158"/>
                  </a:cubicBezTo>
                  <a:cubicBezTo>
                    <a:pt x="10784" y="11158"/>
                    <a:pt x="10782" y="11158"/>
                    <a:pt x="10782" y="11158"/>
                  </a:cubicBezTo>
                  <a:cubicBezTo>
                    <a:pt x="10782" y="11158"/>
                    <a:pt x="10792" y="11158"/>
                    <a:pt x="10801" y="11158"/>
                  </a:cubicBezTo>
                  <a:cubicBezTo>
                    <a:pt x="10922" y="11158"/>
                    <a:pt x="11145" y="11065"/>
                    <a:pt x="11238" y="11000"/>
                  </a:cubicBezTo>
                  <a:cubicBezTo>
                    <a:pt x="11321" y="10944"/>
                    <a:pt x="11388" y="10833"/>
                    <a:pt x="11490" y="10741"/>
                  </a:cubicBezTo>
                  <a:cubicBezTo>
                    <a:pt x="11443" y="10722"/>
                    <a:pt x="11404" y="10694"/>
                    <a:pt x="11367" y="10666"/>
                  </a:cubicBezTo>
                  <a:cubicBezTo>
                    <a:pt x="11339" y="10648"/>
                    <a:pt x="11312" y="10630"/>
                    <a:pt x="11293" y="10603"/>
                  </a:cubicBezTo>
                  <a:cubicBezTo>
                    <a:pt x="11182" y="10760"/>
                    <a:pt x="10978" y="10824"/>
                    <a:pt x="10774" y="10824"/>
                  </a:cubicBezTo>
                  <a:cubicBezTo>
                    <a:pt x="10579" y="10824"/>
                    <a:pt x="10364" y="10760"/>
                    <a:pt x="10262" y="10603"/>
                  </a:cubicBezTo>
                  <a:close/>
                  <a:moveTo>
                    <a:pt x="7261" y="10619"/>
                  </a:moveTo>
                  <a:cubicBezTo>
                    <a:pt x="6982" y="10619"/>
                    <a:pt x="6601" y="10808"/>
                    <a:pt x="6266" y="10808"/>
                  </a:cubicBezTo>
                  <a:cubicBezTo>
                    <a:pt x="6173" y="10808"/>
                    <a:pt x="6080" y="10787"/>
                    <a:pt x="5987" y="10741"/>
                  </a:cubicBezTo>
                  <a:cubicBezTo>
                    <a:pt x="6247" y="10918"/>
                    <a:pt x="6509" y="10946"/>
                    <a:pt x="6862" y="10946"/>
                  </a:cubicBezTo>
                  <a:cubicBezTo>
                    <a:pt x="6936" y="10946"/>
                    <a:pt x="7056" y="10927"/>
                    <a:pt x="7168" y="10927"/>
                  </a:cubicBezTo>
                  <a:cubicBezTo>
                    <a:pt x="7260" y="10927"/>
                    <a:pt x="7353" y="10938"/>
                    <a:pt x="7428" y="10985"/>
                  </a:cubicBezTo>
                  <a:cubicBezTo>
                    <a:pt x="7455" y="10891"/>
                    <a:pt x="7484" y="10798"/>
                    <a:pt x="7530" y="10713"/>
                  </a:cubicBezTo>
                  <a:cubicBezTo>
                    <a:pt x="7521" y="10713"/>
                    <a:pt x="7520" y="10713"/>
                    <a:pt x="7511" y="10704"/>
                  </a:cubicBezTo>
                  <a:cubicBezTo>
                    <a:pt x="7446" y="10648"/>
                    <a:pt x="7363" y="10619"/>
                    <a:pt x="7261" y="10619"/>
                  </a:cubicBezTo>
                  <a:close/>
                  <a:moveTo>
                    <a:pt x="14296" y="10619"/>
                  </a:moveTo>
                  <a:cubicBezTo>
                    <a:pt x="14194" y="10619"/>
                    <a:pt x="14110" y="10648"/>
                    <a:pt x="14036" y="10704"/>
                  </a:cubicBezTo>
                  <a:cubicBezTo>
                    <a:pt x="14036" y="10713"/>
                    <a:pt x="14027" y="10713"/>
                    <a:pt x="14027" y="10713"/>
                  </a:cubicBezTo>
                  <a:cubicBezTo>
                    <a:pt x="14073" y="10798"/>
                    <a:pt x="14101" y="10891"/>
                    <a:pt x="14120" y="10985"/>
                  </a:cubicBezTo>
                  <a:cubicBezTo>
                    <a:pt x="14203" y="10938"/>
                    <a:pt x="14297" y="10927"/>
                    <a:pt x="14390" y="10927"/>
                  </a:cubicBezTo>
                  <a:cubicBezTo>
                    <a:pt x="14502" y="10927"/>
                    <a:pt x="14613" y="10946"/>
                    <a:pt x="14696" y="10946"/>
                  </a:cubicBezTo>
                  <a:cubicBezTo>
                    <a:pt x="15049" y="10946"/>
                    <a:pt x="15300" y="10918"/>
                    <a:pt x="15560" y="10741"/>
                  </a:cubicBezTo>
                  <a:cubicBezTo>
                    <a:pt x="15476" y="10787"/>
                    <a:pt x="15383" y="10808"/>
                    <a:pt x="15290" y="10808"/>
                  </a:cubicBezTo>
                  <a:cubicBezTo>
                    <a:pt x="15290" y="10808"/>
                    <a:pt x="15290" y="10808"/>
                    <a:pt x="15281" y="10808"/>
                  </a:cubicBezTo>
                  <a:cubicBezTo>
                    <a:pt x="14956" y="10808"/>
                    <a:pt x="14575" y="10619"/>
                    <a:pt x="14296" y="10619"/>
                  </a:cubicBezTo>
                  <a:close/>
                  <a:moveTo>
                    <a:pt x="19929" y="10674"/>
                  </a:moveTo>
                  <a:cubicBezTo>
                    <a:pt x="19780" y="10693"/>
                    <a:pt x="19660" y="10805"/>
                    <a:pt x="19557" y="10917"/>
                  </a:cubicBezTo>
                  <a:cubicBezTo>
                    <a:pt x="19539" y="10955"/>
                    <a:pt x="19538" y="10955"/>
                    <a:pt x="19538" y="10955"/>
                  </a:cubicBezTo>
                  <a:cubicBezTo>
                    <a:pt x="19687" y="11095"/>
                    <a:pt x="19836" y="11282"/>
                    <a:pt x="20060" y="11198"/>
                  </a:cubicBezTo>
                  <a:cubicBezTo>
                    <a:pt x="20106" y="11170"/>
                    <a:pt x="20134" y="11123"/>
                    <a:pt x="20162" y="11067"/>
                  </a:cubicBezTo>
                  <a:cubicBezTo>
                    <a:pt x="20162" y="11002"/>
                    <a:pt x="20144" y="10909"/>
                    <a:pt x="20079" y="10862"/>
                  </a:cubicBezTo>
                  <a:cubicBezTo>
                    <a:pt x="20023" y="10834"/>
                    <a:pt x="19976" y="10861"/>
                    <a:pt x="19938" y="10899"/>
                  </a:cubicBezTo>
                  <a:cubicBezTo>
                    <a:pt x="19883" y="10964"/>
                    <a:pt x="19975" y="11011"/>
                    <a:pt x="20003" y="11058"/>
                  </a:cubicBezTo>
                  <a:cubicBezTo>
                    <a:pt x="19994" y="11076"/>
                    <a:pt x="19976" y="11095"/>
                    <a:pt x="19948" y="11086"/>
                  </a:cubicBezTo>
                  <a:cubicBezTo>
                    <a:pt x="19901" y="11067"/>
                    <a:pt x="19864" y="11040"/>
                    <a:pt x="19855" y="10993"/>
                  </a:cubicBezTo>
                  <a:cubicBezTo>
                    <a:pt x="19827" y="10937"/>
                    <a:pt x="19845" y="10871"/>
                    <a:pt x="19882" y="10834"/>
                  </a:cubicBezTo>
                  <a:cubicBezTo>
                    <a:pt x="19956" y="10778"/>
                    <a:pt x="20041" y="10758"/>
                    <a:pt x="20124" y="10787"/>
                  </a:cubicBezTo>
                  <a:cubicBezTo>
                    <a:pt x="20124" y="10758"/>
                    <a:pt x="20124" y="10758"/>
                    <a:pt x="20124" y="10758"/>
                  </a:cubicBezTo>
                  <a:cubicBezTo>
                    <a:pt x="20078" y="10711"/>
                    <a:pt x="20013" y="10674"/>
                    <a:pt x="19929" y="10674"/>
                  </a:cubicBezTo>
                  <a:close/>
                  <a:moveTo>
                    <a:pt x="20460" y="10684"/>
                  </a:moveTo>
                  <a:cubicBezTo>
                    <a:pt x="20414" y="10686"/>
                    <a:pt x="20370" y="10698"/>
                    <a:pt x="20337" y="10722"/>
                  </a:cubicBezTo>
                  <a:cubicBezTo>
                    <a:pt x="20291" y="10740"/>
                    <a:pt x="20245" y="10796"/>
                    <a:pt x="20254" y="10861"/>
                  </a:cubicBezTo>
                  <a:cubicBezTo>
                    <a:pt x="20235" y="10945"/>
                    <a:pt x="20300" y="11001"/>
                    <a:pt x="20356" y="11047"/>
                  </a:cubicBezTo>
                  <a:cubicBezTo>
                    <a:pt x="20440" y="11084"/>
                    <a:pt x="20478" y="10982"/>
                    <a:pt x="20515" y="10945"/>
                  </a:cubicBezTo>
                  <a:cubicBezTo>
                    <a:pt x="20524" y="10963"/>
                    <a:pt x="20534" y="10972"/>
                    <a:pt x="20525" y="10991"/>
                  </a:cubicBezTo>
                  <a:cubicBezTo>
                    <a:pt x="20524" y="11056"/>
                    <a:pt x="20478" y="11103"/>
                    <a:pt x="20432" y="11131"/>
                  </a:cubicBezTo>
                  <a:cubicBezTo>
                    <a:pt x="20357" y="11168"/>
                    <a:pt x="20300" y="11103"/>
                    <a:pt x="20235" y="11112"/>
                  </a:cubicBezTo>
                  <a:cubicBezTo>
                    <a:pt x="20235" y="11168"/>
                    <a:pt x="20235" y="11167"/>
                    <a:pt x="20235" y="11167"/>
                  </a:cubicBezTo>
                  <a:cubicBezTo>
                    <a:pt x="20291" y="11233"/>
                    <a:pt x="20384" y="11251"/>
                    <a:pt x="20468" y="11261"/>
                  </a:cubicBezTo>
                  <a:cubicBezTo>
                    <a:pt x="20617" y="11233"/>
                    <a:pt x="20756" y="11140"/>
                    <a:pt x="20859" y="11019"/>
                  </a:cubicBezTo>
                  <a:cubicBezTo>
                    <a:pt x="20859" y="10963"/>
                    <a:pt x="20859" y="10963"/>
                    <a:pt x="20859" y="10963"/>
                  </a:cubicBezTo>
                  <a:cubicBezTo>
                    <a:pt x="20803" y="10842"/>
                    <a:pt x="20692" y="10777"/>
                    <a:pt x="20589" y="10703"/>
                  </a:cubicBezTo>
                  <a:cubicBezTo>
                    <a:pt x="20552" y="10689"/>
                    <a:pt x="20505" y="10682"/>
                    <a:pt x="20460" y="10684"/>
                  </a:cubicBezTo>
                  <a:close/>
                  <a:moveTo>
                    <a:pt x="2212" y="10707"/>
                  </a:moveTo>
                  <a:cubicBezTo>
                    <a:pt x="2179" y="10709"/>
                    <a:pt x="2146" y="10717"/>
                    <a:pt x="2118" y="10731"/>
                  </a:cubicBezTo>
                  <a:cubicBezTo>
                    <a:pt x="2063" y="10759"/>
                    <a:pt x="2035" y="10814"/>
                    <a:pt x="2035" y="10880"/>
                  </a:cubicBezTo>
                  <a:cubicBezTo>
                    <a:pt x="2044" y="10945"/>
                    <a:pt x="2119" y="10955"/>
                    <a:pt x="2165" y="10946"/>
                  </a:cubicBezTo>
                  <a:cubicBezTo>
                    <a:pt x="2202" y="10936"/>
                    <a:pt x="2193" y="10889"/>
                    <a:pt x="2230" y="10880"/>
                  </a:cubicBezTo>
                  <a:cubicBezTo>
                    <a:pt x="2258" y="10898"/>
                    <a:pt x="2258" y="10899"/>
                    <a:pt x="2258" y="10899"/>
                  </a:cubicBezTo>
                  <a:cubicBezTo>
                    <a:pt x="2268" y="10917"/>
                    <a:pt x="2277" y="10955"/>
                    <a:pt x="2258" y="10983"/>
                  </a:cubicBezTo>
                  <a:cubicBezTo>
                    <a:pt x="2212" y="11021"/>
                    <a:pt x="2164" y="11067"/>
                    <a:pt x="2099" y="11048"/>
                  </a:cubicBezTo>
                  <a:cubicBezTo>
                    <a:pt x="2007" y="11030"/>
                    <a:pt x="1960" y="10927"/>
                    <a:pt x="1942" y="10853"/>
                  </a:cubicBezTo>
                  <a:cubicBezTo>
                    <a:pt x="1821" y="10937"/>
                    <a:pt x="1663" y="10955"/>
                    <a:pt x="1524" y="10899"/>
                  </a:cubicBezTo>
                  <a:cubicBezTo>
                    <a:pt x="1524" y="10936"/>
                    <a:pt x="1524" y="10936"/>
                    <a:pt x="1524" y="10936"/>
                  </a:cubicBezTo>
                  <a:cubicBezTo>
                    <a:pt x="1589" y="11095"/>
                    <a:pt x="1738" y="11207"/>
                    <a:pt x="1896" y="11263"/>
                  </a:cubicBezTo>
                  <a:cubicBezTo>
                    <a:pt x="2453" y="11282"/>
                    <a:pt x="2452" y="11282"/>
                    <a:pt x="2452" y="11282"/>
                  </a:cubicBezTo>
                  <a:cubicBezTo>
                    <a:pt x="2490" y="11310"/>
                    <a:pt x="2527" y="11348"/>
                    <a:pt x="2583" y="11348"/>
                  </a:cubicBezTo>
                  <a:cubicBezTo>
                    <a:pt x="2629" y="11301"/>
                    <a:pt x="2629" y="11235"/>
                    <a:pt x="2629" y="11170"/>
                  </a:cubicBezTo>
                  <a:cubicBezTo>
                    <a:pt x="2629" y="11030"/>
                    <a:pt x="2453" y="11002"/>
                    <a:pt x="2462" y="10853"/>
                  </a:cubicBezTo>
                  <a:cubicBezTo>
                    <a:pt x="2427" y="10754"/>
                    <a:pt x="2314" y="10703"/>
                    <a:pt x="2212" y="10707"/>
                  </a:cubicBezTo>
                  <a:close/>
                  <a:moveTo>
                    <a:pt x="19092" y="10731"/>
                  </a:moveTo>
                  <a:cubicBezTo>
                    <a:pt x="19028" y="10796"/>
                    <a:pt x="18991" y="10862"/>
                    <a:pt x="18954" y="10936"/>
                  </a:cubicBezTo>
                  <a:cubicBezTo>
                    <a:pt x="18991" y="11020"/>
                    <a:pt x="19036" y="11131"/>
                    <a:pt x="19129" y="11178"/>
                  </a:cubicBezTo>
                  <a:cubicBezTo>
                    <a:pt x="19166" y="11159"/>
                    <a:pt x="19148" y="11113"/>
                    <a:pt x="19167" y="11075"/>
                  </a:cubicBezTo>
                  <a:cubicBezTo>
                    <a:pt x="19176" y="11010"/>
                    <a:pt x="19295" y="11001"/>
                    <a:pt x="19258" y="10927"/>
                  </a:cubicBezTo>
                  <a:cubicBezTo>
                    <a:pt x="19157" y="10899"/>
                    <a:pt x="19194" y="10778"/>
                    <a:pt x="19092" y="10731"/>
                  </a:cubicBezTo>
                  <a:close/>
                  <a:moveTo>
                    <a:pt x="1385" y="10796"/>
                  </a:moveTo>
                  <a:cubicBezTo>
                    <a:pt x="1320" y="10815"/>
                    <a:pt x="1282" y="10899"/>
                    <a:pt x="1226" y="10899"/>
                  </a:cubicBezTo>
                  <a:cubicBezTo>
                    <a:pt x="1078" y="10926"/>
                    <a:pt x="1180" y="11058"/>
                    <a:pt x="1124" y="11132"/>
                  </a:cubicBezTo>
                  <a:cubicBezTo>
                    <a:pt x="1068" y="11169"/>
                    <a:pt x="1004" y="11244"/>
                    <a:pt x="920" y="11216"/>
                  </a:cubicBezTo>
                  <a:cubicBezTo>
                    <a:pt x="883" y="11206"/>
                    <a:pt x="846" y="11160"/>
                    <a:pt x="837" y="11113"/>
                  </a:cubicBezTo>
                  <a:cubicBezTo>
                    <a:pt x="828" y="11085"/>
                    <a:pt x="836" y="11047"/>
                    <a:pt x="873" y="11047"/>
                  </a:cubicBezTo>
                  <a:cubicBezTo>
                    <a:pt x="910" y="11066"/>
                    <a:pt x="902" y="11112"/>
                    <a:pt x="920" y="11140"/>
                  </a:cubicBezTo>
                  <a:cubicBezTo>
                    <a:pt x="948" y="11168"/>
                    <a:pt x="976" y="11168"/>
                    <a:pt x="1004" y="11159"/>
                  </a:cubicBezTo>
                  <a:cubicBezTo>
                    <a:pt x="1060" y="11141"/>
                    <a:pt x="1069" y="11076"/>
                    <a:pt x="1059" y="11020"/>
                  </a:cubicBezTo>
                  <a:cubicBezTo>
                    <a:pt x="1041" y="10964"/>
                    <a:pt x="994" y="10898"/>
                    <a:pt x="929" y="10880"/>
                  </a:cubicBezTo>
                  <a:cubicBezTo>
                    <a:pt x="873" y="10852"/>
                    <a:pt x="808" y="10871"/>
                    <a:pt x="762" y="10899"/>
                  </a:cubicBezTo>
                  <a:cubicBezTo>
                    <a:pt x="715" y="10954"/>
                    <a:pt x="631" y="11001"/>
                    <a:pt x="659" y="11085"/>
                  </a:cubicBezTo>
                  <a:cubicBezTo>
                    <a:pt x="668" y="11206"/>
                    <a:pt x="585" y="11290"/>
                    <a:pt x="576" y="11402"/>
                  </a:cubicBezTo>
                  <a:cubicBezTo>
                    <a:pt x="603" y="11458"/>
                    <a:pt x="594" y="11551"/>
                    <a:pt x="669" y="11560"/>
                  </a:cubicBezTo>
                  <a:cubicBezTo>
                    <a:pt x="799" y="11486"/>
                    <a:pt x="929" y="11411"/>
                    <a:pt x="1078" y="11364"/>
                  </a:cubicBezTo>
                  <a:cubicBezTo>
                    <a:pt x="1283" y="11243"/>
                    <a:pt x="1404" y="11038"/>
                    <a:pt x="1385" y="10796"/>
                  </a:cubicBezTo>
                  <a:close/>
                  <a:moveTo>
                    <a:pt x="9610" y="10805"/>
                  </a:moveTo>
                  <a:cubicBezTo>
                    <a:pt x="9759" y="11010"/>
                    <a:pt x="9862" y="11290"/>
                    <a:pt x="9862" y="11513"/>
                  </a:cubicBezTo>
                  <a:cubicBezTo>
                    <a:pt x="9862" y="11532"/>
                    <a:pt x="9862" y="11550"/>
                    <a:pt x="9862" y="11559"/>
                  </a:cubicBezTo>
                  <a:cubicBezTo>
                    <a:pt x="9862" y="11568"/>
                    <a:pt x="9862" y="11568"/>
                    <a:pt x="9862" y="11568"/>
                  </a:cubicBezTo>
                  <a:cubicBezTo>
                    <a:pt x="9909" y="11587"/>
                    <a:pt x="9954" y="11608"/>
                    <a:pt x="9992" y="11645"/>
                  </a:cubicBezTo>
                  <a:cubicBezTo>
                    <a:pt x="10075" y="11710"/>
                    <a:pt x="10141" y="11812"/>
                    <a:pt x="10151" y="11952"/>
                  </a:cubicBezTo>
                  <a:cubicBezTo>
                    <a:pt x="10160" y="11989"/>
                    <a:pt x="10132" y="12015"/>
                    <a:pt x="10095" y="12025"/>
                  </a:cubicBezTo>
                  <a:cubicBezTo>
                    <a:pt x="10058" y="12025"/>
                    <a:pt x="10030" y="11998"/>
                    <a:pt x="10021" y="11961"/>
                  </a:cubicBezTo>
                  <a:cubicBezTo>
                    <a:pt x="10012" y="11859"/>
                    <a:pt x="9964" y="11793"/>
                    <a:pt x="9908" y="11746"/>
                  </a:cubicBezTo>
                  <a:cubicBezTo>
                    <a:pt x="9852" y="11700"/>
                    <a:pt x="9779" y="11682"/>
                    <a:pt x="9695" y="11682"/>
                  </a:cubicBezTo>
                  <a:cubicBezTo>
                    <a:pt x="9574" y="11682"/>
                    <a:pt x="9425" y="11728"/>
                    <a:pt x="9322" y="11811"/>
                  </a:cubicBezTo>
                  <a:cubicBezTo>
                    <a:pt x="9220" y="11895"/>
                    <a:pt x="9154" y="12005"/>
                    <a:pt x="9154" y="12136"/>
                  </a:cubicBezTo>
                  <a:cubicBezTo>
                    <a:pt x="9154" y="12229"/>
                    <a:pt x="9183" y="12333"/>
                    <a:pt x="9276" y="12454"/>
                  </a:cubicBezTo>
                  <a:cubicBezTo>
                    <a:pt x="9369" y="12566"/>
                    <a:pt x="9480" y="12611"/>
                    <a:pt x="9610" y="12611"/>
                  </a:cubicBezTo>
                  <a:cubicBezTo>
                    <a:pt x="9666" y="12611"/>
                    <a:pt x="9731" y="12602"/>
                    <a:pt x="9796" y="12584"/>
                  </a:cubicBezTo>
                  <a:cubicBezTo>
                    <a:pt x="9862" y="12565"/>
                    <a:pt x="9937" y="12500"/>
                    <a:pt x="10058" y="12500"/>
                  </a:cubicBezTo>
                  <a:cubicBezTo>
                    <a:pt x="10058" y="12500"/>
                    <a:pt x="10067" y="12500"/>
                    <a:pt x="10076" y="12500"/>
                  </a:cubicBezTo>
                  <a:cubicBezTo>
                    <a:pt x="10225" y="12519"/>
                    <a:pt x="10328" y="12629"/>
                    <a:pt x="10421" y="12657"/>
                  </a:cubicBezTo>
                  <a:cubicBezTo>
                    <a:pt x="10468" y="12675"/>
                    <a:pt x="10504" y="12678"/>
                    <a:pt x="10532" y="12678"/>
                  </a:cubicBezTo>
                  <a:cubicBezTo>
                    <a:pt x="10606" y="12678"/>
                    <a:pt x="10635" y="12649"/>
                    <a:pt x="10672" y="12574"/>
                  </a:cubicBezTo>
                  <a:cubicBezTo>
                    <a:pt x="10690" y="12537"/>
                    <a:pt x="10700" y="12473"/>
                    <a:pt x="10709" y="12408"/>
                  </a:cubicBezTo>
                  <a:cubicBezTo>
                    <a:pt x="10709" y="12362"/>
                    <a:pt x="10700" y="12305"/>
                    <a:pt x="10700" y="12258"/>
                  </a:cubicBezTo>
                  <a:cubicBezTo>
                    <a:pt x="10700" y="12240"/>
                    <a:pt x="10700" y="12231"/>
                    <a:pt x="10709" y="12222"/>
                  </a:cubicBezTo>
                  <a:cubicBezTo>
                    <a:pt x="10579" y="12138"/>
                    <a:pt x="10458" y="12044"/>
                    <a:pt x="10402" y="11867"/>
                  </a:cubicBezTo>
                  <a:cubicBezTo>
                    <a:pt x="10272" y="11485"/>
                    <a:pt x="10143" y="11075"/>
                    <a:pt x="9845" y="10805"/>
                  </a:cubicBezTo>
                  <a:cubicBezTo>
                    <a:pt x="9807" y="10815"/>
                    <a:pt x="9769" y="10815"/>
                    <a:pt x="9732" y="10815"/>
                  </a:cubicBezTo>
                  <a:cubicBezTo>
                    <a:pt x="9685" y="10815"/>
                    <a:pt x="9648" y="10815"/>
                    <a:pt x="9610" y="10805"/>
                  </a:cubicBezTo>
                  <a:close/>
                  <a:moveTo>
                    <a:pt x="11711" y="10805"/>
                  </a:moveTo>
                  <a:cubicBezTo>
                    <a:pt x="11414" y="11075"/>
                    <a:pt x="11283" y="11485"/>
                    <a:pt x="11153" y="11867"/>
                  </a:cubicBezTo>
                  <a:cubicBezTo>
                    <a:pt x="11097" y="12044"/>
                    <a:pt x="10977" y="12138"/>
                    <a:pt x="10847" y="12222"/>
                  </a:cubicBezTo>
                  <a:cubicBezTo>
                    <a:pt x="10847" y="12231"/>
                    <a:pt x="10857" y="12240"/>
                    <a:pt x="10857" y="12258"/>
                  </a:cubicBezTo>
                  <a:cubicBezTo>
                    <a:pt x="10847" y="12305"/>
                    <a:pt x="10847" y="12362"/>
                    <a:pt x="10847" y="12408"/>
                  </a:cubicBezTo>
                  <a:cubicBezTo>
                    <a:pt x="10847" y="12473"/>
                    <a:pt x="10866" y="12537"/>
                    <a:pt x="10885" y="12574"/>
                  </a:cubicBezTo>
                  <a:cubicBezTo>
                    <a:pt x="10922" y="12649"/>
                    <a:pt x="10951" y="12678"/>
                    <a:pt x="11025" y="12678"/>
                  </a:cubicBezTo>
                  <a:cubicBezTo>
                    <a:pt x="11053" y="12678"/>
                    <a:pt x="11089" y="12675"/>
                    <a:pt x="11135" y="12657"/>
                  </a:cubicBezTo>
                  <a:cubicBezTo>
                    <a:pt x="11228" y="12629"/>
                    <a:pt x="11332" y="12519"/>
                    <a:pt x="11480" y="12500"/>
                  </a:cubicBezTo>
                  <a:cubicBezTo>
                    <a:pt x="11490" y="12500"/>
                    <a:pt x="11498" y="12500"/>
                    <a:pt x="11498" y="12500"/>
                  </a:cubicBezTo>
                  <a:cubicBezTo>
                    <a:pt x="11619" y="12500"/>
                    <a:pt x="11693" y="12565"/>
                    <a:pt x="11758" y="12584"/>
                  </a:cubicBezTo>
                  <a:cubicBezTo>
                    <a:pt x="11823" y="12602"/>
                    <a:pt x="11887" y="12611"/>
                    <a:pt x="11943" y="12611"/>
                  </a:cubicBezTo>
                  <a:cubicBezTo>
                    <a:pt x="12073" y="12611"/>
                    <a:pt x="12177" y="12566"/>
                    <a:pt x="12270" y="12454"/>
                  </a:cubicBezTo>
                  <a:cubicBezTo>
                    <a:pt x="12372" y="12333"/>
                    <a:pt x="12398" y="12229"/>
                    <a:pt x="12398" y="12136"/>
                  </a:cubicBezTo>
                  <a:cubicBezTo>
                    <a:pt x="12398" y="12005"/>
                    <a:pt x="12333" y="11895"/>
                    <a:pt x="12231" y="11811"/>
                  </a:cubicBezTo>
                  <a:cubicBezTo>
                    <a:pt x="12120" y="11728"/>
                    <a:pt x="11981" y="11682"/>
                    <a:pt x="11860" y="11682"/>
                  </a:cubicBezTo>
                  <a:cubicBezTo>
                    <a:pt x="11777" y="11682"/>
                    <a:pt x="11702" y="11700"/>
                    <a:pt x="11646" y="11746"/>
                  </a:cubicBezTo>
                  <a:cubicBezTo>
                    <a:pt x="11590" y="11793"/>
                    <a:pt x="11545" y="11859"/>
                    <a:pt x="11536" y="11961"/>
                  </a:cubicBezTo>
                  <a:cubicBezTo>
                    <a:pt x="11526" y="11998"/>
                    <a:pt x="11499" y="12025"/>
                    <a:pt x="11461" y="12025"/>
                  </a:cubicBezTo>
                  <a:cubicBezTo>
                    <a:pt x="11424" y="12015"/>
                    <a:pt x="11396" y="11989"/>
                    <a:pt x="11396" y="11952"/>
                  </a:cubicBezTo>
                  <a:cubicBezTo>
                    <a:pt x="11414" y="11812"/>
                    <a:pt x="11479" y="11710"/>
                    <a:pt x="11563" y="11645"/>
                  </a:cubicBezTo>
                  <a:cubicBezTo>
                    <a:pt x="11600" y="11608"/>
                    <a:pt x="11646" y="11587"/>
                    <a:pt x="11692" y="11568"/>
                  </a:cubicBezTo>
                  <a:cubicBezTo>
                    <a:pt x="11692" y="11568"/>
                    <a:pt x="11692" y="11568"/>
                    <a:pt x="11692" y="11559"/>
                  </a:cubicBezTo>
                  <a:cubicBezTo>
                    <a:pt x="11692" y="11550"/>
                    <a:pt x="11692" y="11532"/>
                    <a:pt x="11692" y="11513"/>
                  </a:cubicBezTo>
                  <a:cubicBezTo>
                    <a:pt x="11692" y="11290"/>
                    <a:pt x="11794" y="11010"/>
                    <a:pt x="11943" y="10805"/>
                  </a:cubicBezTo>
                  <a:cubicBezTo>
                    <a:pt x="11906" y="10815"/>
                    <a:pt x="11869" y="10815"/>
                    <a:pt x="11823" y="10815"/>
                  </a:cubicBezTo>
                  <a:cubicBezTo>
                    <a:pt x="11786" y="10815"/>
                    <a:pt x="11748" y="10815"/>
                    <a:pt x="11711" y="10805"/>
                  </a:cubicBezTo>
                  <a:close/>
                  <a:moveTo>
                    <a:pt x="6126" y="10919"/>
                  </a:moveTo>
                  <a:cubicBezTo>
                    <a:pt x="6293" y="11095"/>
                    <a:pt x="6497" y="11225"/>
                    <a:pt x="6747" y="11271"/>
                  </a:cubicBezTo>
                  <a:cubicBezTo>
                    <a:pt x="6942" y="11318"/>
                    <a:pt x="7183" y="11319"/>
                    <a:pt x="7378" y="11440"/>
                  </a:cubicBezTo>
                  <a:cubicBezTo>
                    <a:pt x="7397" y="11449"/>
                    <a:pt x="7417" y="11458"/>
                    <a:pt x="7436" y="11458"/>
                  </a:cubicBezTo>
                  <a:cubicBezTo>
                    <a:pt x="7417" y="11383"/>
                    <a:pt x="7408" y="11299"/>
                    <a:pt x="7408" y="11216"/>
                  </a:cubicBezTo>
                  <a:cubicBezTo>
                    <a:pt x="7408" y="11169"/>
                    <a:pt x="7408" y="11123"/>
                    <a:pt x="7417" y="11077"/>
                  </a:cubicBezTo>
                  <a:cubicBezTo>
                    <a:pt x="7361" y="11030"/>
                    <a:pt x="7268" y="11021"/>
                    <a:pt x="7166" y="11021"/>
                  </a:cubicBezTo>
                  <a:cubicBezTo>
                    <a:pt x="7055" y="11021"/>
                    <a:pt x="6944" y="11031"/>
                    <a:pt x="6860" y="11031"/>
                  </a:cubicBezTo>
                  <a:cubicBezTo>
                    <a:pt x="6591" y="11031"/>
                    <a:pt x="6349" y="11021"/>
                    <a:pt x="6126" y="10919"/>
                  </a:cubicBezTo>
                  <a:close/>
                  <a:moveTo>
                    <a:pt x="15421" y="10919"/>
                  </a:moveTo>
                  <a:cubicBezTo>
                    <a:pt x="15198" y="11021"/>
                    <a:pt x="14965" y="11031"/>
                    <a:pt x="14695" y="11031"/>
                  </a:cubicBezTo>
                  <a:cubicBezTo>
                    <a:pt x="14602" y="11031"/>
                    <a:pt x="14490" y="11021"/>
                    <a:pt x="14388" y="11021"/>
                  </a:cubicBezTo>
                  <a:cubicBezTo>
                    <a:pt x="14285" y="11021"/>
                    <a:pt x="14183" y="11030"/>
                    <a:pt x="14136" y="11077"/>
                  </a:cubicBezTo>
                  <a:cubicBezTo>
                    <a:pt x="14145" y="11123"/>
                    <a:pt x="14147" y="11169"/>
                    <a:pt x="14147" y="11216"/>
                  </a:cubicBezTo>
                  <a:cubicBezTo>
                    <a:pt x="14147" y="11299"/>
                    <a:pt x="14136" y="11383"/>
                    <a:pt x="14117" y="11458"/>
                  </a:cubicBezTo>
                  <a:cubicBezTo>
                    <a:pt x="14136" y="11458"/>
                    <a:pt x="14156" y="11449"/>
                    <a:pt x="14175" y="11440"/>
                  </a:cubicBezTo>
                  <a:cubicBezTo>
                    <a:pt x="14361" y="11319"/>
                    <a:pt x="14602" y="11318"/>
                    <a:pt x="14807" y="11271"/>
                  </a:cubicBezTo>
                  <a:cubicBezTo>
                    <a:pt x="15058" y="11225"/>
                    <a:pt x="15263" y="11095"/>
                    <a:pt x="15421" y="10919"/>
                  </a:cubicBezTo>
                  <a:close/>
                  <a:moveTo>
                    <a:pt x="6054" y="10962"/>
                  </a:moveTo>
                  <a:cubicBezTo>
                    <a:pt x="6203" y="11214"/>
                    <a:pt x="6415" y="11436"/>
                    <a:pt x="6610" y="11529"/>
                  </a:cubicBezTo>
                  <a:cubicBezTo>
                    <a:pt x="6619" y="11529"/>
                    <a:pt x="6628" y="11539"/>
                    <a:pt x="6637" y="11539"/>
                  </a:cubicBezTo>
                  <a:cubicBezTo>
                    <a:pt x="6757" y="11474"/>
                    <a:pt x="6889" y="11428"/>
                    <a:pt x="7037" y="11409"/>
                  </a:cubicBezTo>
                  <a:cubicBezTo>
                    <a:pt x="6935" y="11391"/>
                    <a:pt x="6833" y="11382"/>
                    <a:pt x="6731" y="11363"/>
                  </a:cubicBezTo>
                  <a:cubicBezTo>
                    <a:pt x="6453" y="11307"/>
                    <a:pt x="6231" y="11158"/>
                    <a:pt x="6054" y="10962"/>
                  </a:cubicBezTo>
                  <a:close/>
                  <a:moveTo>
                    <a:pt x="15505" y="10962"/>
                  </a:moveTo>
                  <a:cubicBezTo>
                    <a:pt x="15328" y="11158"/>
                    <a:pt x="15105" y="11307"/>
                    <a:pt x="14827" y="11363"/>
                  </a:cubicBezTo>
                  <a:cubicBezTo>
                    <a:pt x="14725" y="11382"/>
                    <a:pt x="14623" y="11391"/>
                    <a:pt x="14521" y="11409"/>
                  </a:cubicBezTo>
                  <a:cubicBezTo>
                    <a:pt x="14669" y="11428"/>
                    <a:pt x="14799" y="11474"/>
                    <a:pt x="14920" y="11539"/>
                  </a:cubicBezTo>
                  <a:cubicBezTo>
                    <a:pt x="14929" y="11539"/>
                    <a:pt x="14937" y="11529"/>
                    <a:pt x="14937" y="11529"/>
                  </a:cubicBezTo>
                  <a:cubicBezTo>
                    <a:pt x="15142" y="11436"/>
                    <a:pt x="15356" y="11214"/>
                    <a:pt x="15505" y="10962"/>
                  </a:cubicBezTo>
                  <a:close/>
                  <a:moveTo>
                    <a:pt x="19344" y="11021"/>
                  </a:moveTo>
                  <a:cubicBezTo>
                    <a:pt x="19298" y="11058"/>
                    <a:pt x="19215" y="11106"/>
                    <a:pt x="19215" y="11171"/>
                  </a:cubicBezTo>
                  <a:cubicBezTo>
                    <a:pt x="19243" y="11320"/>
                    <a:pt x="19075" y="11311"/>
                    <a:pt x="19038" y="11422"/>
                  </a:cubicBezTo>
                  <a:cubicBezTo>
                    <a:pt x="19029" y="11459"/>
                    <a:pt x="19001" y="11515"/>
                    <a:pt x="19038" y="11542"/>
                  </a:cubicBezTo>
                  <a:cubicBezTo>
                    <a:pt x="19298" y="11468"/>
                    <a:pt x="19540" y="11608"/>
                    <a:pt x="19809" y="11542"/>
                  </a:cubicBezTo>
                  <a:cubicBezTo>
                    <a:pt x="19930" y="11505"/>
                    <a:pt x="20022" y="11403"/>
                    <a:pt x="20041" y="11291"/>
                  </a:cubicBezTo>
                  <a:cubicBezTo>
                    <a:pt x="19874" y="11282"/>
                    <a:pt x="19874" y="11282"/>
                    <a:pt x="19874" y="11282"/>
                  </a:cubicBezTo>
                  <a:cubicBezTo>
                    <a:pt x="19670" y="11207"/>
                    <a:pt x="19669" y="11208"/>
                    <a:pt x="19669" y="11208"/>
                  </a:cubicBezTo>
                  <a:cubicBezTo>
                    <a:pt x="19632" y="11245"/>
                    <a:pt x="19641" y="11320"/>
                    <a:pt x="19576" y="11348"/>
                  </a:cubicBezTo>
                  <a:cubicBezTo>
                    <a:pt x="19539" y="11376"/>
                    <a:pt x="19474" y="11366"/>
                    <a:pt x="19428" y="11338"/>
                  </a:cubicBezTo>
                  <a:cubicBezTo>
                    <a:pt x="19409" y="11320"/>
                    <a:pt x="19354" y="11283"/>
                    <a:pt x="19391" y="11255"/>
                  </a:cubicBezTo>
                  <a:cubicBezTo>
                    <a:pt x="19410" y="11245"/>
                    <a:pt x="19419" y="11273"/>
                    <a:pt x="19437" y="11282"/>
                  </a:cubicBezTo>
                  <a:cubicBezTo>
                    <a:pt x="19474" y="11291"/>
                    <a:pt x="19531" y="11282"/>
                    <a:pt x="19558" y="11236"/>
                  </a:cubicBezTo>
                  <a:cubicBezTo>
                    <a:pt x="19558" y="11208"/>
                    <a:pt x="19577" y="11170"/>
                    <a:pt x="19558" y="11114"/>
                  </a:cubicBezTo>
                  <a:cubicBezTo>
                    <a:pt x="19531" y="11021"/>
                    <a:pt x="19428" y="11021"/>
                    <a:pt x="19344" y="11021"/>
                  </a:cubicBezTo>
                  <a:close/>
                  <a:moveTo>
                    <a:pt x="1448" y="11039"/>
                  </a:moveTo>
                  <a:cubicBezTo>
                    <a:pt x="1420" y="11057"/>
                    <a:pt x="1411" y="11104"/>
                    <a:pt x="1402" y="11132"/>
                  </a:cubicBezTo>
                  <a:cubicBezTo>
                    <a:pt x="1402" y="11169"/>
                    <a:pt x="1420" y="11187"/>
                    <a:pt x="1448" y="11187"/>
                  </a:cubicBezTo>
                  <a:cubicBezTo>
                    <a:pt x="1550" y="11225"/>
                    <a:pt x="1597" y="11336"/>
                    <a:pt x="1588" y="11439"/>
                  </a:cubicBezTo>
                  <a:cubicBezTo>
                    <a:pt x="1560" y="11476"/>
                    <a:pt x="1532" y="11541"/>
                    <a:pt x="1485" y="11532"/>
                  </a:cubicBezTo>
                  <a:cubicBezTo>
                    <a:pt x="1485" y="11457"/>
                    <a:pt x="1531" y="11365"/>
                    <a:pt x="1448" y="11300"/>
                  </a:cubicBezTo>
                  <a:cubicBezTo>
                    <a:pt x="1383" y="11244"/>
                    <a:pt x="1309" y="11327"/>
                    <a:pt x="1244" y="11374"/>
                  </a:cubicBezTo>
                  <a:cubicBezTo>
                    <a:pt x="1235" y="11439"/>
                    <a:pt x="1243" y="11504"/>
                    <a:pt x="1262" y="11570"/>
                  </a:cubicBezTo>
                  <a:cubicBezTo>
                    <a:pt x="1382" y="11663"/>
                    <a:pt x="1336" y="11829"/>
                    <a:pt x="1457" y="11932"/>
                  </a:cubicBezTo>
                  <a:cubicBezTo>
                    <a:pt x="1513" y="11941"/>
                    <a:pt x="1569" y="12024"/>
                    <a:pt x="1643" y="11968"/>
                  </a:cubicBezTo>
                  <a:cubicBezTo>
                    <a:pt x="1671" y="11792"/>
                    <a:pt x="1671" y="11792"/>
                    <a:pt x="1671" y="11792"/>
                  </a:cubicBezTo>
                  <a:cubicBezTo>
                    <a:pt x="1745" y="11653"/>
                    <a:pt x="1875" y="11522"/>
                    <a:pt x="1838" y="11336"/>
                  </a:cubicBezTo>
                  <a:cubicBezTo>
                    <a:pt x="1755" y="11290"/>
                    <a:pt x="1671" y="11262"/>
                    <a:pt x="1597" y="11187"/>
                  </a:cubicBezTo>
                  <a:cubicBezTo>
                    <a:pt x="1523" y="11160"/>
                    <a:pt x="1540" y="11048"/>
                    <a:pt x="1448" y="11039"/>
                  </a:cubicBezTo>
                  <a:close/>
                  <a:moveTo>
                    <a:pt x="10241" y="11114"/>
                  </a:moveTo>
                  <a:cubicBezTo>
                    <a:pt x="10362" y="11337"/>
                    <a:pt x="10447" y="11597"/>
                    <a:pt x="10521" y="11829"/>
                  </a:cubicBezTo>
                  <a:cubicBezTo>
                    <a:pt x="10568" y="11959"/>
                    <a:pt x="10651" y="12025"/>
                    <a:pt x="10772" y="12109"/>
                  </a:cubicBezTo>
                  <a:cubicBezTo>
                    <a:pt x="10902" y="12025"/>
                    <a:pt x="10976" y="11959"/>
                    <a:pt x="11023" y="11829"/>
                  </a:cubicBezTo>
                  <a:cubicBezTo>
                    <a:pt x="11106" y="11597"/>
                    <a:pt x="11191" y="11337"/>
                    <a:pt x="11312" y="11114"/>
                  </a:cubicBezTo>
                  <a:cubicBezTo>
                    <a:pt x="11191" y="11198"/>
                    <a:pt x="10966" y="11291"/>
                    <a:pt x="10799" y="11291"/>
                  </a:cubicBezTo>
                  <a:cubicBezTo>
                    <a:pt x="10790" y="11291"/>
                    <a:pt x="10781" y="11291"/>
                    <a:pt x="10772" y="11291"/>
                  </a:cubicBezTo>
                  <a:cubicBezTo>
                    <a:pt x="10772" y="11291"/>
                    <a:pt x="10762" y="11291"/>
                    <a:pt x="10753" y="11291"/>
                  </a:cubicBezTo>
                  <a:cubicBezTo>
                    <a:pt x="10586" y="11291"/>
                    <a:pt x="10362" y="11198"/>
                    <a:pt x="10241" y="11114"/>
                  </a:cubicBezTo>
                  <a:close/>
                  <a:moveTo>
                    <a:pt x="20755" y="11235"/>
                  </a:moveTo>
                  <a:cubicBezTo>
                    <a:pt x="20709" y="11244"/>
                    <a:pt x="20662" y="11273"/>
                    <a:pt x="20634" y="11310"/>
                  </a:cubicBezTo>
                  <a:cubicBezTo>
                    <a:pt x="20597" y="11357"/>
                    <a:pt x="20597" y="11440"/>
                    <a:pt x="20625" y="11478"/>
                  </a:cubicBezTo>
                  <a:cubicBezTo>
                    <a:pt x="20652" y="11543"/>
                    <a:pt x="20746" y="11533"/>
                    <a:pt x="20727" y="11598"/>
                  </a:cubicBezTo>
                  <a:cubicBezTo>
                    <a:pt x="20699" y="11626"/>
                    <a:pt x="20662" y="11598"/>
                    <a:pt x="20634" y="11598"/>
                  </a:cubicBezTo>
                  <a:cubicBezTo>
                    <a:pt x="20532" y="11551"/>
                    <a:pt x="20523" y="11440"/>
                    <a:pt x="20514" y="11347"/>
                  </a:cubicBezTo>
                  <a:cubicBezTo>
                    <a:pt x="20412" y="11337"/>
                    <a:pt x="20299" y="11356"/>
                    <a:pt x="20234" y="11282"/>
                  </a:cubicBezTo>
                  <a:cubicBezTo>
                    <a:pt x="20197" y="11273"/>
                    <a:pt x="20197" y="11300"/>
                    <a:pt x="20188" y="11328"/>
                  </a:cubicBezTo>
                  <a:cubicBezTo>
                    <a:pt x="20234" y="11495"/>
                    <a:pt x="20365" y="11607"/>
                    <a:pt x="20495" y="11691"/>
                  </a:cubicBezTo>
                  <a:cubicBezTo>
                    <a:pt x="20653" y="11756"/>
                    <a:pt x="20802" y="11812"/>
                    <a:pt x="20960" y="11868"/>
                  </a:cubicBezTo>
                  <a:cubicBezTo>
                    <a:pt x="20997" y="11831"/>
                    <a:pt x="21007" y="11766"/>
                    <a:pt x="21007" y="11710"/>
                  </a:cubicBezTo>
                  <a:cubicBezTo>
                    <a:pt x="20998" y="11635"/>
                    <a:pt x="20960" y="11561"/>
                    <a:pt x="20895" y="11524"/>
                  </a:cubicBezTo>
                  <a:cubicBezTo>
                    <a:pt x="20886" y="11449"/>
                    <a:pt x="20923" y="11385"/>
                    <a:pt x="20876" y="11310"/>
                  </a:cubicBezTo>
                  <a:cubicBezTo>
                    <a:pt x="20858" y="11273"/>
                    <a:pt x="20811" y="11225"/>
                    <a:pt x="20755" y="11235"/>
                  </a:cubicBezTo>
                  <a:close/>
                  <a:moveTo>
                    <a:pt x="5951" y="11290"/>
                  </a:moveTo>
                  <a:cubicBezTo>
                    <a:pt x="5862" y="11311"/>
                    <a:pt x="5731" y="11386"/>
                    <a:pt x="5668" y="11393"/>
                  </a:cubicBezTo>
                  <a:cubicBezTo>
                    <a:pt x="5650" y="11393"/>
                    <a:pt x="5632" y="11393"/>
                    <a:pt x="5604" y="11393"/>
                  </a:cubicBezTo>
                  <a:cubicBezTo>
                    <a:pt x="5576" y="11393"/>
                    <a:pt x="5556" y="11393"/>
                    <a:pt x="5528" y="11393"/>
                  </a:cubicBezTo>
                  <a:cubicBezTo>
                    <a:pt x="5584" y="11458"/>
                    <a:pt x="5632" y="11542"/>
                    <a:pt x="5641" y="11636"/>
                  </a:cubicBezTo>
                  <a:cubicBezTo>
                    <a:pt x="5688" y="11589"/>
                    <a:pt x="6162" y="11374"/>
                    <a:pt x="6023" y="11290"/>
                  </a:cubicBezTo>
                  <a:cubicBezTo>
                    <a:pt x="6006" y="11281"/>
                    <a:pt x="5980" y="11283"/>
                    <a:pt x="5951" y="11290"/>
                  </a:cubicBezTo>
                  <a:close/>
                  <a:moveTo>
                    <a:pt x="15526" y="11301"/>
                  </a:moveTo>
                  <a:cubicBezTo>
                    <a:pt x="15457" y="11312"/>
                    <a:pt x="15432" y="11374"/>
                    <a:pt x="15515" y="11430"/>
                  </a:cubicBezTo>
                  <a:cubicBezTo>
                    <a:pt x="15635" y="11515"/>
                    <a:pt x="15794" y="11523"/>
                    <a:pt x="15914" y="11636"/>
                  </a:cubicBezTo>
                  <a:cubicBezTo>
                    <a:pt x="15923" y="11542"/>
                    <a:pt x="15969" y="11457"/>
                    <a:pt x="16025" y="11391"/>
                  </a:cubicBezTo>
                  <a:cubicBezTo>
                    <a:pt x="15997" y="11391"/>
                    <a:pt x="15978" y="11391"/>
                    <a:pt x="15951" y="11391"/>
                  </a:cubicBezTo>
                  <a:cubicBezTo>
                    <a:pt x="15923" y="11391"/>
                    <a:pt x="15903" y="11391"/>
                    <a:pt x="15875" y="11391"/>
                  </a:cubicBezTo>
                  <a:cubicBezTo>
                    <a:pt x="15783" y="11382"/>
                    <a:pt x="15699" y="11336"/>
                    <a:pt x="15607" y="11308"/>
                  </a:cubicBezTo>
                  <a:cubicBezTo>
                    <a:pt x="15577" y="11298"/>
                    <a:pt x="15549" y="11297"/>
                    <a:pt x="15526" y="11301"/>
                  </a:cubicBezTo>
                  <a:close/>
                  <a:moveTo>
                    <a:pt x="1952" y="11345"/>
                  </a:moveTo>
                  <a:cubicBezTo>
                    <a:pt x="1906" y="11392"/>
                    <a:pt x="1905" y="11477"/>
                    <a:pt x="1905" y="11552"/>
                  </a:cubicBezTo>
                  <a:cubicBezTo>
                    <a:pt x="1961" y="11589"/>
                    <a:pt x="2008" y="11645"/>
                    <a:pt x="2063" y="11664"/>
                  </a:cubicBezTo>
                  <a:cubicBezTo>
                    <a:pt x="2081" y="11570"/>
                    <a:pt x="2100" y="11485"/>
                    <a:pt x="2118" y="11391"/>
                  </a:cubicBezTo>
                  <a:cubicBezTo>
                    <a:pt x="2100" y="11316"/>
                    <a:pt x="2008" y="11374"/>
                    <a:pt x="1952" y="11345"/>
                  </a:cubicBezTo>
                  <a:close/>
                  <a:moveTo>
                    <a:pt x="20095" y="11374"/>
                  </a:moveTo>
                  <a:cubicBezTo>
                    <a:pt x="20076" y="11495"/>
                    <a:pt x="19946" y="11560"/>
                    <a:pt x="19854" y="11616"/>
                  </a:cubicBezTo>
                  <a:cubicBezTo>
                    <a:pt x="19659" y="11867"/>
                    <a:pt x="19909" y="12110"/>
                    <a:pt x="19928" y="12371"/>
                  </a:cubicBezTo>
                  <a:cubicBezTo>
                    <a:pt x="19965" y="12371"/>
                    <a:pt x="19984" y="12362"/>
                    <a:pt x="20021" y="12362"/>
                  </a:cubicBezTo>
                  <a:cubicBezTo>
                    <a:pt x="20141" y="12325"/>
                    <a:pt x="20142" y="12176"/>
                    <a:pt x="20188" y="12083"/>
                  </a:cubicBezTo>
                  <a:cubicBezTo>
                    <a:pt x="20262" y="12036"/>
                    <a:pt x="20345" y="11999"/>
                    <a:pt x="20373" y="11906"/>
                  </a:cubicBezTo>
                  <a:cubicBezTo>
                    <a:pt x="20391" y="11803"/>
                    <a:pt x="20363" y="11719"/>
                    <a:pt x="20280" y="11663"/>
                  </a:cubicBezTo>
                  <a:cubicBezTo>
                    <a:pt x="20224" y="11616"/>
                    <a:pt x="20141" y="11616"/>
                    <a:pt x="20086" y="11653"/>
                  </a:cubicBezTo>
                  <a:cubicBezTo>
                    <a:pt x="20058" y="11681"/>
                    <a:pt x="20040" y="11719"/>
                    <a:pt x="20040" y="11775"/>
                  </a:cubicBezTo>
                  <a:cubicBezTo>
                    <a:pt x="20058" y="11859"/>
                    <a:pt x="20179" y="11812"/>
                    <a:pt x="20188" y="11887"/>
                  </a:cubicBezTo>
                  <a:cubicBezTo>
                    <a:pt x="20179" y="11943"/>
                    <a:pt x="20123" y="11905"/>
                    <a:pt x="20076" y="11923"/>
                  </a:cubicBezTo>
                  <a:cubicBezTo>
                    <a:pt x="20021" y="11877"/>
                    <a:pt x="19975" y="11812"/>
                    <a:pt x="19956" y="11737"/>
                  </a:cubicBezTo>
                  <a:cubicBezTo>
                    <a:pt x="19965" y="11681"/>
                    <a:pt x="19975" y="11635"/>
                    <a:pt x="20021" y="11588"/>
                  </a:cubicBezTo>
                  <a:cubicBezTo>
                    <a:pt x="20067" y="11542"/>
                    <a:pt x="20160" y="11569"/>
                    <a:pt x="20179" y="11494"/>
                  </a:cubicBezTo>
                  <a:cubicBezTo>
                    <a:pt x="20141" y="11457"/>
                    <a:pt x="20160" y="11383"/>
                    <a:pt x="20095" y="11374"/>
                  </a:cubicBezTo>
                  <a:close/>
                  <a:moveTo>
                    <a:pt x="1171" y="11440"/>
                  </a:moveTo>
                  <a:cubicBezTo>
                    <a:pt x="1087" y="11421"/>
                    <a:pt x="1050" y="11496"/>
                    <a:pt x="995" y="11524"/>
                  </a:cubicBezTo>
                  <a:cubicBezTo>
                    <a:pt x="957" y="11607"/>
                    <a:pt x="976" y="11700"/>
                    <a:pt x="985" y="11775"/>
                  </a:cubicBezTo>
                  <a:cubicBezTo>
                    <a:pt x="1022" y="11803"/>
                    <a:pt x="1060" y="11738"/>
                    <a:pt x="1106" y="11729"/>
                  </a:cubicBezTo>
                  <a:cubicBezTo>
                    <a:pt x="1265" y="11682"/>
                    <a:pt x="1152" y="11542"/>
                    <a:pt x="1171" y="11440"/>
                  </a:cubicBezTo>
                  <a:close/>
                  <a:moveTo>
                    <a:pt x="2195" y="11512"/>
                  </a:moveTo>
                  <a:cubicBezTo>
                    <a:pt x="2176" y="11530"/>
                    <a:pt x="2176" y="11531"/>
                    <a:pt x="2176" y="11531"/>
                  </a:cubicBezTo>
                  <a:cubicBezTo>
                    <a:pt x="2176" y="11577"/>
                    <a:pt x="2120" y="11624"/>
                    <a:pt x="2167" y="11662"/>
                  </a:cubicBezTo>
                  <a:cubicBezTo>
                    <a:pt x="2269" y="11717"/>
                    <a:pt x="2324" y="11782"/>
                    <a:pt x="2380" y="11875"/>
                  </a:cubicBezTo>
                  <a:cubicBezTo>
                    <a:pt x="2389" y="11987"/>
                    <a:pt x="2408" y="12109"/>
                    <a:pt x="2324" y="12202"/>
                  </a:cubicBezTo>
                  <a:cubicBezTo>
                    <a:pt x="2278" y="12267"/>
                    <a:pt x="2204" y="12276"/>
                    <a:pt x="2130" y="12267"/>
                  </a:cubicBezTo>
                  <a:cubicBezTo>
                    <a:pt x="2000" y="12248"/>
                    <a:pt x="2157" y="12136"/>
                    <a:pt x="2064" y="12080"/>
                  </a:cubicBezTo>
                  <a:cubicBezTo>
                    <a:pt x="2027" y="12052"/>
                    <a:pt x="1972" y="12052"/>
                    <a:pt x="1935" y="12071"/>
                  </a:cubicBezTo>
                  <a:cubicBezTo>
                    <a:pt x="1888" y="12117"/>
                    <a:pt x="1897" y="12182"/>
                    <a:pt x="1906" y="12238"/>
                  </a:cubicBezTo>
                  <a:cubicBezTo>
                    <a:pt x="1953" y="12359"/>
                    <a:pt x="2064" y="12406"/>
                    <a:pt x="2167" y="12443"/>
                  </a:cubicBezTo>
                  <a:cubicBezTo>
                    <a:pt x="2148" y="12565"/>
                    <a:pt x="2148" y="12565"/>
                    <a:pt x="2148" y="12565"/>
                  </a:cubicBezTo>
                  <a:cubicBezTo>
                    <a:pt x="2194" y="12667"/>
                    <a:pt x="2223" y="12817"/>
                    <a:pt x="2352" y="12854"/>
                  </a:cubicBezTo>
                  <a:cubicBezTo>
                    <a:pt x="2436" y="12919"/>
                    <a:pt x="2417" y="12789"/>
                    <a:pt x="2463" y="12761"/>
                  </a:cubicBezTo>
                  <a:cubicBezTo>
                    <a:pt x="2370" y="12695"/>
                    <a:pt x="2370" y="12695"/>
                    <a:pt x="2370" y="12695"/>
                  </a:cubicBezTo>
                  <a:cubicBezTo>
                    <a:pt x="2324" y="12648"/>
                    <a:pt x="2296" y="12575"/>
                    <a:pt x="2315" y="12500"/>
                  </a:cubicBezTo>
                  <a:cubicBezTo>
                    <a:pt x="2324" y="12426"/>
                    <a:pt x="2390" y="12388"/>
                    <a:pt x="2445" y="12350"/>
                  </a:cubicBezTo>
                  <a:cubicBezTo>
                    <a:pt x="2501" y="12257"/>
                    <a:pt x="2565" y="12165"/>
                    <a:pt x="2556" y="12034"/>
                  </a:cubicBezTo>
                  <a:cubicBezTo>
                    <a:pt x="2602" y="11969"/>
                    <a:pt x="2696" y="11997"/>
                    <a:pt x="2751" y="11941"/>
                  </a:cubicBezTo>
                  <a:cubicBezTo>
                    <a:pt x="2807" y="11885"/>
                    <a:pt x="2807" y="11801"/>
                    <a:pt x="2807" y="11726"/>
                  </a:cubicBezTo>
                  <a:cubicBezTo>
                    <a:pt x="2788" y="11661"/>
                    <a:pt x="2742" y="11606"/>
                    <a:pt x="2668" y="11587"/>
                  </a:cubicBezTo>
                  <a:cubicBezTo>
                    <a:pt x="2631" y="11578"/>
                    <a:pt x="2612" y="11624"/>
                    <a:pt x="2594" y="11652"/>
                  </a:cubicBezTo>
                  <a:cubicBezTo>
                    <a:pt x="2547" y="11717"/>
                    <a:pt x="2640" y="11736"/>
                    <a:pt x="2668" y="11774"/>
                  </a:cubicBezTo>
                  <a:cubicBezTo>
                    <a:pt x="2621" y="11829"/>
                    <a:pt x="2621" y="11829"/>
                    <a:pt x="2621" y="11829"/>
                  </a:cubicBezTo>
                  <a:cubicBezTo>
                    <a:pt x="2584" y="11838"/>
                    <a:pt x="2529" y="11829"/>
                    <a:pt x="2501" y="11810"/>
                  </a:cubicBezTo>
                  <a:cubicBezTo>
                    <a:pt x="2464" y="11661"/>
                    <a:pt x="2325" y="11577"/>
                    <a:pt x="2195" y="11512"/>
                  </a:cubicBezTo>
                  <a:close/>
                  <a:moveTo>
                    <a:pt x="6200" y="11515"/>
                  </a:moveTo>
                  <a:cubicBezTo>
                    <a:pt x="6042" y="11506"/>
                    <a:pt x="5856" y="11617"/>
                    <a:pt x="5698" y="11767"/>
                  </a:cubicBezTo>
                  <a:cubicBezTo>
                    <a:pt x="5670" y="11794"/>
                    <a:pt x="5641" y="11821"/>
                    <a:pt x="5604" y="11858"/>
                  </a:cubicBezTo>
                  <a:cubicBezTo>
                    <a:pt x="5604" y="11877"/>
                    <a:pt x="5586" y="11887"/>
                    <a:pt x="5577" y="11906"/>
                  </a:cubicBezTo>
                  <a:cubicBezTo>
                    <a:pt x="5567" y="11915"/>
                    <a:pt x="5558" y="11926"/>
                    <a:pt x="5539" y="11935"/>
                  </a:cubicBezTo>
                  <a:cubicBezTo>
                    <a:pt x="5465" y="12038"/>
                    <a:pt x="5400" y="12139"/>
                    <a:pt x="5372" y="12213"/>
                  </a:cubicBezTo>
                  <a:cubicBezTo>
                    <a:pt x="5288" y="12456"/>
                    <a:pt x="5214" y="12680"/>
                    <a:pt x="5102" y="12867"/>
                  </a:cubicBezTo>
                  <a:cubicBezTo>
                    <a:pt x="5102" y="12876"/>
                    <a:pt x="5102" y="12875"/>
                    <a:pt x="5102" y="12875"/>
                  </a:cubicBezTo>
                  <a:cubicBezTo>
                    <a:pt x="5102" y="12884"/>
                    <a:pt x="5093" y="12885"/>
                    <a:pt x="5093" y="12894"/>
                  </a:cubicBezTo>
                  <a:cubicBezTo>
                    <a:pt x="5074" y="12913"/>
                    <a:pt x="5066" y="12940"/>
                    <a:pt x="5047" y="12959"/>
                  </a:cubicBezTo>
                  <a:cubicBezTo>
                    <a:pt x="5038" y="12977"/>
                    <a:pt x="5020" y="12997"/>
                    <a:pt x="5001" y="13015"/>
                  </a:cubicBezTo>
                  <a:cubicBezTo>
                    <a:pt x="5150" y="12922"/>
                    <a:pt x="5232" y="12801"/>
                    <a:pt x="5362" y="12633"/>
                  </a:cubicBezTo>
                  <a:cubicBezTo>
                    <a:pt x="5539" y="12410"/>
                    <a:pt x="5829" y="11981"/>
                    <a:pt x="6200" y="11972"/>
                  </a:cubicBezTo>
                  <a:cubicBezTo>
                    <a:pt x="6228" y="11916"/>
                    <a:pt x="6264" y="11869"/>
                    <a:pt x="6302" y="11822"/>
                  </a:cubicBezTo>
                  <a:cubicBezTo>
                    <a:pt x="6357" y="11757"/>
                    <a:pt x="6413" y="11701"/>
                    <a:pt x="6478" y="11645"/>
                  </a:cubicBezTo>
                  <a:cubicBezTo>
                    <a:pt x="6478" y="11645"/>
                    <a:pt x="6469" y="11645"/>
                    <a:pt x="6469" y="11636"/>
                  </a:cubicBezTo>
                  <a:cubicBezTo>
                    <a:pt x="6385" y="11542"/>
                    <a:pt x="6293" y="11515"/>
                    <a:pt x="6200" y="11515"/>
                  </a:cubicBezTo>
                  <a:close/>
                  <a:moveTo>
                    <a:pt x="15355" y="11515"/>
                  </a:moveTo>
                  <a:cubicBezTo>
                    <a:pt x="15253" y="11515"/>
                    <a:pt x="15169" y="11542"/>
                    <a:pt x="15086" y="11636"/>
                  </a:cubicBezTo>
                  <a:cubicBezTo>
                    <a:pt x="15086" y="11645"/>
                    <a:pt x="15076" y="11645"/>
                    <a:pt x="15067" y="11645"/>
                  </a:cubicBezTo>
                  <a:cubicBezTo>
                    <a:pt x="15141" y="11701"/>
                    <a:pt x="15196" y="11757"/>
                    <a:pt x="15242" y="11822"/>
                  </a:cubicBezTo>
                  <a:cubicBezTo>
                    <a:pt x="15289" y="11869"/>
                    <a:pt x="15327" y="11916"/>
                    <a:pt x="15355" y="11972"/>
                  </a:cubicBezTo>
                  <a:cubicBezTo>
                    <a:pt x="15727" y="11981"/>
                    <a:pt x="16014" y="12410"/>
                    <a:pt x="16191" y="12633"/>
                  </a:cubicBezTo>
                  <a:cubicBezTo>
                    <a:pt x="16321" y="12801"/>
                    <a:pt x="16396" y="12922"/>
                    <a:pt x="16545" y="13015"/>
                  </a:cubicBezTo>
                  <a:cubicBezTo>
                    <a:pt x="16536" y="12997"/>
                    <a:pt x="16515" y="12977"/>
                    <a:pt x="16506" y="12959"/>
                  </a:cubicBezTo>
                  <a:cubicBezTo>
                    <a:pt x="16487" y="12940"/>
                    <a:pt x="16479" y="12913"/>
                    <a:pt x="16460" y="12894"/>
                  </a:cubicBezTo>
                  <a:cubicBezTo>
                    <a:pt x="16460" y="12885"/>
                    <a:pt x="16451" y="12884"/>
                    <a:pt x="16451" y="12875"/>
                  </a:cubicBezTo>
                  <a:cubicBezTo>
                    <a:pt x="16451" y="12875"/>
                    <a:pt x="16451" y="12876"/>
                    <a:pt x="16451" y="12867"/>
                  </a:cubicBezTo>
                  <a:cubicBezTo>
                    <a:pt x="16339" y="12680"/>
                    <a:pt x="16265" y="12456"/>
                    <a:pt x="16181" y="12213"/>
                  </a:cubicBezTo>
                  <a:cubicBezTo>
                    <a:pt x="16153" y="12139"/>
                    <a:pt x="16087" y="12038"/>
                    <a:pt x="16013" y="11935"/>
                  </a:cubicBezTo>
                  <a:cubicBezTo>
                    <a:pt x="15994" y="11926"/>
                    <a:pt x="15986" y="11915"/>
                    <a:pt x="15976" y="11906"/>
                  </a:cubicBezTo>
                  <a:cubicBezTo>
                    <a:pt x="15958" y="11887"/>
                    <a:pt x="15949" y="11877"/>
                    <a:pt x="15940" y="11858"/>
                  </a:cubicBezTo>
                  <a:cubicBezTo>
                    <a:pt x="15912" y="11821"/>
                    <a:pt x="15884" y="11794"/>
                    <a:pt x="15847" y="11767"/>
                  </a:cubicBezTo>
                  <a:cubicBezTo>
                    <a:pt x="15698" y="11617"/>
                    <a:pt x="15513" y="11506"/>
                    <a:pt x="15355" y="11515"/>
                  </a:cubicBezTo>
                  <a:close/>
                  <a:moveTo>
                    <a:pt x="7130" y="11539"/>
                  </a:moveTo>
                  <a:cubicBezTo>
                    <a:pt x="6851" y="11539"/>
                    <a:pt x="6572" y="11698"/>
                    <a:pt x="6405" y="11903"/>
                  </a:cubicBezTo>
                  <a:cubicBezTo>
                    <a:pt x="6247" y="12099"/>
                    <a:pt x="6145" y="12369"/>
                    <a:pt x="6145" y="12630"/>
                  </a:cubicBezTo>
                  <a:cubicBezTo>
                    <a:pt x="6145" y="12751"/>
                    <a:pt x="6171" y="12873"/>
                    <a:pt x="6209" y="12985"/>
                  </a:cubicBezTo>
                  <a:cubicBezTo>
                    <a:pt x="6441" y="13618"/>
                    <a:pt x="7362" y="14008"/>
                    <a:pt x="7967" y="14297"/>
                  </a:cubicBezTo>
                  <a:cubicBezTo>
                    <a:pt x="8208" y="14409"/>
                    <a:pt x="8497" y="14530"/>
                    <a:pt x="8720" y="14716"/>
                  </a:cubicBezTo>
                  <a:cubicBezTo>
                    <a:pt x="8868" y="14837"/>
                    <a:pt x="8971" y="15023"/>
                    <a:pt x="9082" y="15182"/>
                  </a:cubicBezTo>
                  <a:cubicBezTo>
                    <a:pt x="9194" y="15340"/>
                    <a:pt x="9316" y="15463"/>
                    <a:pt x="9474" y="15481"/>
                  </a:cubicBezTo>
                  <a:cubicBezTo>
                    <a:pt x="9483" y="15481"/>
                    <a:pt x="9492" y="15481"/>
                    <a:pt x="9510" y="15481"/>
                  </a:cubicBezTo>
                  <a:cubicBezTo>
                    <a:pt x="9613" y="15481"/>
                    <a:pt x="9696" y="15406"/>
                    <a:pt x="9845" y="15332"/>
                  </a:cubicBezTo>
                  <a:cubicBezTo>
                    <a:pt x="10124" y="15220"/>
                    <a:pt x="10449" y="15155"/>
                    <a:pt x="10774" y="15155"/>
                  </a:cubicBezTo>
                  <a:cubicBezTo>
                    <a:pt x="11109" y="15155"/>
                    <a:pt x="11435" y="15220"/>
                    <a:pt x="11714" y="15332"/>
                  </a:cubicBezTo>
                  <a:cubicBezTo>
                    <a:pt x="11863" y="15406"/>
                    <a:pt x="11946" y="15481"/>
                    <a:pt x="12049" y="15481"/>
                  </a:cubicBezTo>
                  <a:cubicBezTo>
                    <a:pt x="12067" y="15481"/>
                    <a:pt x="12076" y="15481"/>
                    <a:pt x="12085" y="15481"/>
                  </a:cubicBezTo>
                  <a:cubicBezTo>
                    <a:pt x="12243" y="15463"/>
                    <a:pt x="12355" y="15340"/>
                    <a:pt x="12476" y="15182"/>
                  </a:cubicBezTo>
                  <a:cubicBezTo>
                    <a:pt x="12587" y="15023"/>
                    <a:pt x="12688" y="14837"/>
                    <a:pt x="12837" y="14716"/>
                  </a:cubicBezTo>
                  <a:cubicBezTo>
                    <a:pt x="13060" y="14530"/>
                    <a:pt x="13350" y="14409"/>
                    <a:pt x="13591" y="14297"/>
                  </a:cubicBezTo>
                  <a:cubicBezTo>
                    <a:pt x="14196" y="14008"/>
                    <a:pt x="15117" y="13618"/>
                    <a:pt x="15349" y="12985"/>
                  </a:cubicBezTo>
                  <a:cubicBezTo>
                    <a:pt x="15386" y="12873"/>
                    <a:pt x="15405" y="12751"/>
                    <a:pt x="15405" y="12630"/>
                  </a:cubicBezTo>
                  <a:cubicBezTo>
                    <a:pt x="15405" y="12369"/>
                    <a:pt x="15312" y="12099"/>
                    <a:pt x="15145" y="11903"/>
                  </a:cubicBezTo>
                  <a:cubicBezTo>
                    <a:pt x="14977" y="11698"/>
                    <a:pt x="14708" y="11539"/>
                    <a:pt x="14429" y="11539"/>
                  </a:cubicBezTo>
                  <a:cubicBezTo>
                    <a:pt x="14299" y="11539"/>
                    <a:pt x="14177" y="11568"/>
                    <a:pt x="14047" y="11643"/>
                  </a:cubicBezTo>
                  <a:cubicBezTo>
                    <a:pt x="14019" y="11689"/>
                    <a:pt x="13991" y="11735"/>
                    <a:pt x="13954" y="11772"/>
                  </a:cubicBezTo>
                  <a:cubicBezTo>
                    <a:pt x="14009" y="11800"/>
                    <a:pt x="14065" y="11838"/>
                    <a:pt x="14111" y="11875"/>
                  </a:cubicBezTo>
                  <a:cubicBezTo>
                    <a:pt x="14204" y="11791"/>
                    <a:pt x="14327" y="11754"/>
                    <a:pt x="14439" y="11754"/>
                  </a:cubicBezTo>
                  <a:cubicBezTo>
                    <a:pt x="14624" y="11754"/>
                    <a:pt x="14800" y="11838"/>
                    <a:pt x="14940" y="11968"/>
                  </a:cubicBezTo>
                  <a:cubicBezTo>
                    <a:pt x="15070" y="12099"/>
                    <a:pt x="15173" y="12284"/>
                    <a:pt x="15173" y="12480"/>
                  </a:cubicBezTo>
                  <a:cubicBezTo>
                    <a:pt x="15173" y="12899"/>
                    <a:pt x="14968" y="13208"/>
                    <a:pt x="14699" y="13441"/>
                  </a:cubicBezTo>
                  <a:cubicBezTo>
                    <a:pt x="14429" y="13674"/>
                    <a:pt x="14084" y="13832"/>
                    <a:pt x="13787" y="13972"/>
                  </a:cubicBezTo>
                  <a:cubicBezTo>
                    <a:pt x="13126" y="14261"/>
                    <a:pt x="12775" y="14363"/>
                    <a:pt x="12393" y="14820"/>
                  </a:cubicBezTo>
                  <a:cubicBezTo>
                    <a:pt x="12347" y="14876"/>
                    <a:pt x="12300" y="14939"/>
                    <a:pt x="12244" y="14986"/>
                  </a:cubicBezTo>
                  <a:cubicBezTo>
                    <a:pt x="12188" y="15033"/>
                    <a:pt x="12113" y="15071"/>
                    <a:pt x="12020" y="15071"/>
                  </a:cubicBezTo>
                  <a:cubicBezTo>
                    <a:pt x="12002" y="15071"/>
                    <a:pt x="11984" y="15071"/>
                    <a:pt x="11965" y="15061"/>
                  </a:cubicBezTo>
                  <a:cubicBezTo>
                    <a:pt x="11723" y="15043"/>
                    <a:pt x="11509" y="14903"/>
                    <a:pt x="11305" y="14885"/>
                  </a:cubicBezTo>
                  <a:cubicBezTo>
                    <a:pt x="11110" y="14857"/>
                    <a:pt x="10895" y="14839"/>
                    <a:pt x="10691" y="14839"/>
                  </a:cubicBezTo>
                  <a:cubicBezTo>
                    <a:pt x="10440" y="14839"/>
                    <a:pt x="10189" y="14865"/>
                    <a:pt x="9966" y="14931"/>
                  </a:cubicBezTo>
                  <a:cubicBezTo>
                    <a:pt x="9864" y="14968"/>
                    <a:pt x="9742" y="15052"/>
                    <a:pt x="9593" y="15061"/>
                  </a:cubicBezTo>
                  <a:cubicBezTo>
                    <a:pt x="9574" y="15071"/>
                    <a:pt x="9556" y="15071"/>
                    <a:pt x="9537" y="15071"/>
                  </a:cubicBezTo>
                  <a:cubicBezTo>
                    <a:pt x="9445" y="15071"/>
                    <a:pt x="9362" y="15033"/>
                    <a:pt x="9315" y="14986"/>
                  </a:cubicBezTo>
                  <a:cubicBezTo>
                    <a:pt x="9259" y="14939"/>
                    <a:pt x="9212" y="14876"/>
                    <a:pt x="9156" y="14820"/>
                  </a:cubicBezTo>
                  <a:cubicBezTo>
                    <a:pt x="8775" y="14363"/>
                    <a:pt x="8431" y="14261"/>
                    <a:pt x="7771" y="13972"/>
                  </a:cubicBezTo>
                  <a:cubicBezTo>
                    <a:pt x="7474" y="13832"/>
                    <a:pt x="7130" y="13674"/>
                    <a:pt x="6860" y="13441"/>
                  </a:cubicBezTo>
                  <a:cubicBezTo>
                    <a:pt x="6582" y="13208"/>
                    <a:pt x="6386" y="12899"/>
                    <a:pt x="6386" y="12480"/>
                  </a:cubicBezTo>
                  <a:cubicBezTo>
                    <a:pt x="6386" y="12284"/>
                    <a:pt x="6479" y="12099"/>
                    <a:pt x="6618" y="11968"/>
                  </a:cubicBezTo>
                  <a:cubicBezTo>
                    <a:pt x="6758" y="11838"/>
                    <a:pt x="6935" y="11754"/>
                    <a:pt x="7121" y="11754"/>
                  </a:cubicBezTo>
                  <a:cubicBezTo>
                    <a:pt x="7232" y="11754"/>
                    <a:pt x="7344" y="11791"/>
                    <a:pt x="7437" y="11875"/>
                  </a:cubicBezTo>
                  <a:cubicBezTo>
                    <a:pt x="7493" y="11838"/>
                    <a:pt x="7538" y="11800"/>
                    <a:pt x="7594" y="11772"/>
                  </a:cubicBezTo>
                  <a:cubicBezTo>
                    <a:pt x="7566" y="11735"/>
                    <a:pt x="7530" y="11689"/>
                    <a:pt x="7511" y="11643"/>
                  </a:cubicBezTo>
                  <a:cubicBezTo>
                    <a:pt x="7381" y="11568"/>
                    <a:pt x="7251" y="11539"/>
                    <a:pt x="7130" y="11539"/>
                  </a:cubicBezTo>
                  <a:close/>
                  <a:moveTo>
                    <a:pt x="885" y="11560"/>
                  </a:moveTo>
                  <a:cubicBezTo>
                    <a:pt x="782" y="11579"/>
                    <a:pt x="689" y="11643"/>
                    <a:pt x="605" y="11709"/>
                  </a:cubicBezTo>
                  <a:cubicBezTo>
                    <a:pt x="568" y="11811"/>
                    <a:pt x="568" y="11980"/>
                    <a:pt x="624" y="12073"/>
                  </a:cubicBezTo>
                  <a:cubicBezTo>
                    <a:pt x="671" y="12129"/>
                    <a:pt x="735" y="12185"/>
                    <a:pt x="819" y="12166"/>
                  </a:cubicBezTo>
                  <a:cubicBezTo>
                    <a:pt x="866" y="12148"/>
                    <a:pt x="904" y="12091"/>
                    <a:pt x="904" y="12026"/>
                  </a:cubicBezTo>
                  <a:cubicBezTo>
                    <a:pt x="923" y="11923"/>
                    <a:pt x="783" y="11952"/>
                    <a:pt x="773" y="11858"/>
                  </a:cubicBezTo>
                  <a:cubicBezTo>
                    <a:pt x="773" y="11775"/>
                    <a:pt x="820" y="11719"/>
                    <a:pt x="885" y="11663"/>
                  </a:cubicBezTo>
                  <a:cubicBezTo>
                    <a:pt x="885" y="11560"/>
                    <a:pt x="885" y="11560"/>
                    <a:pt x="885" y="11560"/>
                  </a:cubicBezTo>
                  <a:close/>
                  <a:moveTo>
                    <a:pt x="5112" y="11561"/>
                  </a:moveTo>
                  <a:cubicBezTo>
                    <a:pt x="5047" y="11561"/>
                    <a:pt x="4982" y="11599"/>
                    <a:pt x="4926" y="11645"/>
                  </a:cubicBezTo>
                  <a:cubicBezTo>
                    <a:pt x="4852" y="11719"/>
                    <a:pt x="4815" y="11821"/>
                    <a:pt x="4815" y="11933"/>
                  </a:cubicBezTo>
                  <a:cubicBezTo>
                    <a:pt x="4815" y="12165"/>
                    <a:pt x="4954" y="12417"/>
                    <a:pt x="5131" y="12482"/>
                  </a:cubicBezTo>
                  <a:cubicBezTo>
                    <a:pt x="5168" y="12389"/>
                    <a:pt x="5203" y="12278"/>
                    <a:pt x="5250" y="12166"/>
                  </a:cubicBezTo>
                  <a:cubicBezTo>
                    <a:pt x="5268" y="12120"/>
                    <a:pt x="5298" y="12063"/>
                    <a:pt x="5335" y="12007"/>
                  </a:cubicBezTo>
                  <a:cubicBezTo>
                    <a:pt x="5270" y="12007"/>
                    <a:pt x="5213" y="11989"/>
                    <a:pt x="5158" y="11952"/>
                  </a:cubicBezTo>
                  <a:cubicBezTo>
                    <a:pt x="5111" y="11924"/>
                    <a:pt x="5075" y="11860"/>
                    <a:pt x="5066" y="11785"/>
                  </a:cubicBezTo>
                  <a:cubicBezTo>
                    <a:pt x="5066" y="11748"/>
                    <a:pt x="5094" y="11721"/>
                    <a:pt x="5131" y="11721"/>
                  </a:cubicBezTo>
                  <a:cubicBezTo>
                    <a:pt x="5168" y="11721"/>
                    <a:pt x="5204" y="11748"/>
                    <a:pt x="5204" y="11785"/>
                  </a:cubicBezTo>
                  <a:cubicBezTo>
                    <a:pt x="5204" y="11795"/>
                    <a:pt x="5204" y="11794"/>
                    <a:pt x="5204" y="11803"/>
                  </a:cubicBezTo>
                  <a:cubicBezTo>
                    <a:pt x="5213" y="11803"/>
                    <a:pt x="5222" y="11795"/>
                    <a:pt x="5222" y="11785"/>
                  </a:cubicBezTo>
                  <a:cubicBezTo>
                    <a:pt x="5241" y="11767"/>
                    <a:pt x="5250" y="11737"/>
                    <a:pt x="5250" y="11709"/>
                  </a:cubicBezTo>
                  <a:cubicBezTo>
                    <a:pt x="5250" y="11681"/>
                    <a:pt x="5241" y="11664"/>
                    <a:pt x="5232" y="11645"/>
                  </a:cubicBezTo>
                  <a:cubicBezTo>
                    <a:pt x="5204" y="11580"/>
                    <a:pt x="5158" y="11561"/>
                    <a:pt x="5112" y="11561"/>
                  </a:cubicBezTo>
                  <a:close/>
                  <a:moveTo>
                    <a:pt x="16442" y="11561"/>
                  </a:moveTo>
                  <a:cubicBezTo>
                    <a:pt x="16396" y="11561"/>
                    <a:pt x="16349" y="11580"/>
                    <a:pt x="16321" y="11645"/>
                  </a:cubicBezTo>
                  <a:cubicBezTo>
                    <a:pt x="16312" y="11664"/>
                    <a:pt x="16302" y="11681"/>
                    <a:pt x="16302" y="11709"/>
                  </a:cubicBezTo>
                  <a:cubicBezTo>
                    <a:pt x="16302" y="11737"/>
                    <a:pt x="16312" y="11767"/>
                    <a:pt x="16321" y="11785"/>
                  </a:cubicBezTo>
                  <a:cubicBezTo>
                    <a:pt x="16331" y="11795"/>
                    <a:pt x="16339" y="11803"/>
                    <a:pt x="16348" y="11803"/>
                  </a:cubicBezTo>
                  <a:cubicBezTo>
                    <a:pt x="16348" y="11794"/>
                    <a:pt x="16348" y="11795"/>
                    <a:pt x="16348" y="11785"/>
                  </a:cubicBezTo>
                  <a:cubicBezTo>
                    <a:pt x="16348" y="11748"/>
                    <a:pt x="16378" y="11721"/>
                    <a:pt x="16415" y="11721"/>
                  </a:cubicBezTo>
                  <a:cubicBezTo>
                    <a:pt x="16453" y="11721"/>
                    <a:pt x="16489" y="11748"/>
                    <a:pt x="16480" y="11785"/>
                  </a:cubicBezTo>
                  <a:cubicBezTo>
                    <a:pt x="16480" y="11860"/>
                    <a:pt x="16443" y="11924"/>
                    <a:pt x="16397" y="11952"/>
                  </a:cubicBezTo>
                  <a:cubicBezTo>
                    <a:pt x="16340" y="11989"/>
                    <a:pt x="16283" y="12007"/>
                    <a:pt x="16218" y="12007"/>
                  </a:cubicBezTo>
                  <a:cubicBezTo>
                    <a:pt x="16255" y="12063"/>
                    <a:pt x="16284" y="12120"/>
                    <a:pt x="16302" y="12166"/>
                  </a:cubicBezTo>
                  <a:cubicBezTo>
                    <a:pt x="16340" y="12278"/>
                    <a:pt x="16378" y="12389"/>
                    <a:pt x="16415" y="12482"/>
                  </a:cubicBezTo>
                  <a:cubicBezTo>
                    <a:pt x="16603" y="12417"/>
                    <a:pt x="16744" y="12165"/>
                    <a:pt x="16744" y="11933"/>
                  </a:cubicBezTo>
                  <a:cubicBezTo>
                    <a:pt x="16744" y="11821"/>
                    <a:pt x="16706" y="11719"/>
                    <a:pt x="16631" y="11645"/>
                  </a:cubicBezTo>
                  <a:cubicBezTo>
                    <a:pt x="16575" y="11599"/>
                    <a:pt x="16508" y="11561"/>
                    <a:pt x="16442" y="11561"/>
                  </a:cubicBezTo>
                  <a:close/>
                  <a:moveTo>
                    <a:pt x="19508" y="11633"/>
                  </a:moveTo>
                  <a:cubicBezTo>
                    <a:pt x="19442" y="11727"/>
                    <a:pt x="19508" y="11859"/>
                    <a:pt x="19498" y="11972"/>
                  </a:cubicBezTo>
                  <a:cubicBezTo>
                    <a:pt x="19517" y="11981"/>
                    <a:pt x="19517" y="11981"/>
                    <a:pt x="19517" y="11981"/>
                  </a:cubicBezTo>
                  <a:cubicBezTo>
                    <a:pt x="19592" y="11981"/>
                    <a:pt x="19658" y="11924"/>
                    <a:pt x="19704" y="11858"/>
                  </a:cubicBezTo>
                  <a:cubicBezTo>
                    <a:pt x="19695" y="11783"/>
                    <a:pt x="19742" y="11718"/>
                    <a:pt x="19714" y="11643"/>
                  </a:cubicBezTo>
                  <a:cubicBezTo>
                    <a:pt x="19648" y="11643"/>
                    <a:pt x="19573" y="11652"/>
                    <a:pt x="19508" y="11633"/>
                  </a:cubicBezTo>
                  <a:close/>
                  <a:moveTo>
                    <a:pt x="20467" y="11772"/>
                  </a:moveTo>
                  <a:cubicBezTo>
                    <a:pt x="20448" y="11838"/>
                    <a:pt x="20448" y="11924"/>
                    <a:pt x="20448" y="11980"/>
                  </a:cubicBezTo>
                  <a:cubicBezTo>
                    <a:pt x="20513" y="11999"/>
                    <a:pt x="20569" y="12046"/>
                    <a:pt x="20625" y="12055"/>
                  </a:cubicBezTo>
                  <a:cubicBezTo>
                    <a:pt x="20634" y="11990"/>
                    <a:pt x="20634" y="11933"/>
                    <a:pt x="20615" y="11857"/>
                  </a:cubicBezTo>
                  <a:cubicBezTo>
                    <a:pt x="20587" y="11801"/>
                    <a:pt x="20523" y="11782"/>
                    <a:pt x="20467" y="11772"/>
                  </a:cubicBezTo>
                  <a:close/>
                  <a:moveTo>
                    <a:pt x="8171" y="11822"/>
                  </a:moveTo>
                  <a:cubicBezTo>
                    <a:pt x="8497" y="11943"/>
                    <a:pt x="8758" y="12249"/>
                    <a:pt x="8981" y="12528"/>
                  </a:cubicBezTo>
                  <a:cubicBezTo>
                    <a:pt x="9167" y="12770"/>
                    <a:pt x="9454" y="12956"/>
                    <a:pt x="9742" y="12956"/>
                  </a:cubicBezTo>
                  <a:cubicBezTo>
                    <a:pt x="9854" y="12956"/>
                    <a:pt x="9955" y="12930"/>
                    <a:pt x="10067" y="12864"/>
                  </a:cubicBezTo>
                  <a:cubicBezTo>
                    <a:pt x="10104" y="12846"/>
                    <a:pt x="10143" y="12854"/>
                    <a:pt x="10161" y="12892"/>
                  </a:cubicBezTo>
                  <a:cubicBezTo>
                    <a:pt x="10180" y="12919"/>
                    <a:pt x="10171" y="12966"/>
                    <a:pt x="10134" y="12985"/>
                  </a:cubicBezTo>
                  <a:cubicBezTo>
                    <a:pt x="10013" y="13059"/>
                    <a:pt x="9872" y="13086"/>
                    <a:pt x="9742" y="13086"/>
                  </a:cubicBezTo>
                  <a:cubicBezTo>
                    <a:pt x="9398" y="13086"/>
                    <a:pt x="9082" y="12874"/>
                    <a:pt x="8868" y="12613"/>
                  </a:cubicBezTo>
                  <a:cubicBezTo>
                    <a:pt x="8598" y="12260"/>
                    <a:pt x="8283" y="11906"/>
                    <a:pt x="7902" y="11906"/>
                  </a:cubicBezTo>
                  <a:cubicBezTo>
                    <a:pt x="7846" y="11906"/>
                    <a:pt x="7781" y="11914"/>
                    <a:pt x="7725" y="11933"/>
                  </a:cubicBezTo>
                  <a:cubicBezTo>
                    <a:pt x="7865" y="11933"/>
                    <a:pt x="8005" y="11980"/>
                    <a:pt x="8125" y="12054"/>
                  </a:cubicBezTo>
                  <a:cubicBezTo>
                    <a:pt x="8386" y="12203"/>
                    <a:pt x="8496" y="12473"/>
                    <a:pt x="8608" y="12696"/>
                  </a:cubicBezTo>
                  <a:cubicBezTo>
                    <a:pt x="8701" y="12900"/>
                    <a:pt x="8869" y="13096"/>
                    <a:pt x="9046" y="13236"/>
                  </a:cubicBezTo>
                  <a:cubicBezTo>
                    <a:pt x="9204" y="13338"/>
                    <a:pt x="9370" y="13422"/>
                    <a:pt x="9556" y="13487"/>
                  </a:cubicBezTo>
                  <a:cubicBezTo>
                    <a:pt x="9659" y="13506"/>
                    <a:pt x="9760" y="13515"/>
                    <a:pt x="9862" y="13515"/>
                  </a:cubicBezTo>
                  <a:cubicBezTo>
                    <a:pt x="10057" y="13515"/>
                    <a:pt x="10244" y="13476"/>
                    <a:pt x="10412" y="13383"/>
                  </a:cubicBezTo>
                  <a:cubicBezTo>
                    <a:pt x="10616" y="13272"/>
                    <a:pt x="10700" y="13012"/>
                    <a:pt x="10709" y="12751"/>
                  </a:cubicBezTo>
                  <a:cubicBezTo>
                    <a:pt x="10663" y="12788"/>
                    <a:pt x="10606" y="12816"/>
                    <a:pt x="10541" y="12816"/>
                  </a:cubicBezTo>
                  <a:cubicBezTo>
                    <a:pt x="10541" y="12816"/>
                    <a:pt x="10532" y="12816"/>
                    <a:pt x="10532" y="12816"/>
                  </a:cubicBezTo>
                  <a:cubicBezTo>
                    <a:pt x="10485" y="12816"/>
                    <a:pt x="10431" y="12808"/>
                    <a:pt x="10375" y="12789"/>
                  </a:cubicBezTo>
                  <a:cubicBezTo>
                    <a:pt x="10245" y="12733"/>
                    <a:pt x="10141" y="12640"/>
                    <a:pt x="10058" y="12640"/>
                  </a:cubicBezTo>
                  <a:cubicBezTo>
                    <a:pt x="10002" y="12631"/>
                    <a:pt x="9928" y="12677"/>
                    <a:pt x="9835" y="12715"/>
                  </a:cubicBezTo>
                  <a:cubicBezTo>
                    <a:pt x="9761" y="12733"/>
                    <a:pt x="9686" y="12742"/>
                    <a:pt x="9612" y="12751"/>
                  </a:cubicBezTo>
                  <a:cubicBezTo>
                    <a:pt x="9444" y="12751"/>
                    <a:pt x="9287" y="12677"/>
                    <a:pt x="9175" y="12538"/>
                  </a:cubicBezTo>
                  <a:cubicBezTo>
                    <a:pt x="9063" y="12398"/>
                    <a:pt x="9017" y="12259"/>
                    <a:pt x="9017" y="12138"/>
                  </a:cubicBezTo>
                  <a:cubicBezTo>
                    <a:pt x="9017" y="12110"/>
                    <a:pt x="9017" y="12082"/>
                    <a:pt x="9027" y="12054"/>
                  </a:cubicBezTo>
                  <a:cubicBezTo>
                    <a:pt x="8794" y="11961"/>
                    <a:pt x="8478" y="11850"/>
                    <a:pt x="8171" y="11822"/>
                  </a:cubicBezTo>
                  <a:close/>
                  <a:moveTo>
                    <a:pt x="13385" y="11822"/>
                  </a:moveTo>
                  <a:cubicBezTo>
                    <a:pt x="13079" y="11850"/>
                    <a:pt x="12754" y="11961"/>
                    <a:pt x="12531" y="12054"/>
                  </a:cubicBezTo>
                  <a:cubicBezTo>
                    <a:pt x="12531" y="12082"/>
                    <a:pt x="12540" y="12110"/>
                    <a:pt x="12540" y="12138"/>
                  </a:cubicBezTo>
                  <a:cubicBezTo>
                    <a:pt x="12540" y="12259"/>
                    <a:pt x="12484" y="12398"/>
                    <a:pt x="12382" y="12538"/>
                  </a:cubicBezTo>
                  <a:cubicBezTo>
                    <a:pt x="12261" y="12677"/>
                    <a:pt x="12112" y="12751"/>
                    <a:pt x="11945" y="12751"/>
                  </a:cubicBezTo>
                  <a:cubicBezTo>
                    <a:pt x="11871" y="12742"/>
                    <a:pt x="11796" y="12733"/>
                    <a:pt x="11721" y="12715"/>
                  </a:cubicBezTo>
                  <a:cubicBezTo>
                    <a:pt x="11629" y="12677"/>
                    <a:pt x="11554" y="12631"/>
                    <a:pt x="11498" y="12640"/>
                  </a:cubicBezTo>
                  <a:cubicBezTo>
                    <a:pt x="11498" y="12640"/>
                    <a:pt x="11499" y="12640"/>
                    <a:pt x="11490" y="12640"/>
                  </a:cubicBezTo>
                  <a:cubicBezTo>
                    <a:pt x="11406" y="12640"/>
                    <a:pt x="11313" y="12733"/>
                    <a:pt x="11183" y="12789"/>
                  </a:cubicBezTo>
                  <a:cubicBezTo>
                    <a:pt x="11117" y="12808"/>
                    <a:pt x="11071" y="12816"/>
                    <a:pt x="11025" y="12816"/>
                  </a:cubicBezTo>
                  <a:cubicBezTo>
                    <a:pt x="11016" y="12816"/>
                    <a:pt x="11015" y="12816"/>
                    <a:pt x="11015" y="12816"/>
                  </a:cubicBezTo>
                  <a:cubicBezTo>
                    <a:pt x="10950" y="12816"/>
                    <a:pt x="10894" y="12788"/>
                    <a:pt x="10847" y="12751"/>
                  </a:cubicBezTo>
                  <a:cubicBezTo>
                    <a:pt x="10847" y="13012"/>
                    <a:pt x="10932" y="13272"/>
                    <a:pt x="11146" y="13383"/>
                  </a:cubicBezTo>
                  <a:cubicBezTo>
                    <a:pt x="11304" y="13476"/>
                    <a:pt x="11499" y="13515"/>
                    <a:pt x="11685" y="13515"/>
                  </a:cubicBezTo>
                  <a:cubicBezTo>
                    <a:pt x="11797" y="13515"/>
                    <a:pt x="11898" y="13506"/>
                    <a:pt x="12000" y="13487"/>
                  </a:cubicBezTo>
                  <a:cubicBezTo>
                    <a:pt x="12186" y="13422"/>
                    <a:pt x="12354" y="13338"/>
                    <a:pt x="12512" y="13236"/>
                  </a:cubicBezTo>
                  <a:cubicBezTo>
                    <a:pt x="12689" y="13096"/>
                    <a:pt x="12855" y="12900"/>
                    <a:pt x="12948" y="12696"/>
                  </a:cubicBezTo>
                  <a:cubicBezTo>
                    <a:pt x="13059" y="12473"/>
                    <a:pt x="13164" y="12203"/>
                    <a:pt x="13424" y="12054"/>
                  </a:cubicBezTo>
                  <a:cubicBezTo>
                    <a:pt x="13554" y="11980"/>
                    <a:pt x="13692" y="11933"/>
                    <a:pt x="13831" y="11933"/>
                  </a:cubicBezTo>
                  <a:cubicBezTo>
                    <a:pt x="13776" y="11914"/>
                    <a:pt x="13712" y="11906"/>
                    <a:pt x="13656" y="11906"/>
                  </a:cubicBezTo>
                  <a:cubicBezTo>
                    <a:pt x="13275" y="11906"/>
                    <a:pt x="12957" y="12260"/>
                    <a:pt x="12688" y="12613"/>
                  </a:cubicBezTo>
                  <a:cubicBezTo>
                    <a:pt x="12474" y="12874"/>
                    <a:pt x="12160" y="13086"/>
                    <a:pt x="11816" y="13086"/>
                  </a:cubicBezTo>
                  <a:cubicBezTo>
                    <a:pt x="11685" y="13086"/>
                    <a:pt x="11546" y="13059"/>
                    <a:pt x="11416" y="12985"/>
                  </a:cubicBezTo>
                  <a:cubicBezTo>
                    <a:pt x="11388" y="12966"/>
                    <a:pt x="11378" y="12919"/>
                    <a:pt x="11397" y="12892"/>
                  </a:cubicBezTo>
                  <a:cubicBezTo>
                    <a:pt x="11415" y="12854"/>
                    <a:pt x="11452" y="12846"/>
                    <a:pt x="11490" y="12864"/>
                  </a:cubicBezTo>
                  <a:cubicBezTo>
                    <a:pt x="11592" y="12930"/>
                    <a:pt x="11704" y="12956"/>
                    <a:pt x="11816" y="12956"/>
                  </a:cubicBezTo>
                  <a:cubicBezTo>
                    <a:pt x="12104" y="12956"/>
                    <a:pt x="12391" y="12770"/>
                    <a:pt x="12577" y="12528"/>
                  </a:cubicBezTo>
                  <a:cubicBezTo>
                    <a:pt x="12800" y="12249"/>
                    <a:pt x="13051" y="11943"/>
                    <a:pt x="13385" y="11822"/>
                  </a:cubicBezTo>
                  <a:close/>
                  <a:moveTo>
                    <a:pt x="20710" y="11855"/>
                  </a:moveTo>
                  <a:cubicBezTo>
                    <a:pt x="20701" y="11858"/>
                    <a:pt x="20693" y="11864"/>
                    <a:pt x="20688" y="11876"/>
                  </a:cubicBezTo>
                  <a:cubicBezTo>
                    <a:pt x="20688" y="11998"/>
                    <a:pt x="20818" y="12072"/>
                    <a:pt x="20800" y="12212"/>
                  </a:cubicBezTo>
                  <a:cubicBezTo>
                    <a:pt x="20800" y="12278"/>
                    <a:pt x="20725" y="12288"/>
                    <a:pt x="20679" y="12325"/>
                  </a:cubicBezTo>
                  <a:cubicBezTo>
                    <a:pt x="20669" y="12372"/>
                    <a:pt x="20651" y="12446"/>
                    <a:pt x="20716" y="12474"/>
                  </a:cubicBezTo>
                  <a:cubicBezTo>
                    <a:pt x="20782" y="12493"/>
                    <a:pt x="20857" y="12465"/>
                    <a:pt x="20894" y="12419"/>
                  </a:cubicBezTo>
                  <a:cubicBezTo>
                    <a:pt x="20950" y="12306"/>
                    <a:pt x="20958" y="12175"/>
                    <a:pt x="20921" y="12053"/>
                  </a:cubicBezTo>
                  <a:cubicBezTo>
                    <a:pt x="20800" y="11885"/>
                    <a:pt x="20800" y="11886"/>
                    <a:pt x="20800" y="11886"/>
                  </a:cubicBezTo>
                  <a:cubicBezTo>
                    <a:pt x="20779" y="11872"/>
                    <a:pt x="20738" y="11847"/>
                    <a:pt x="20710" y="11855"/>
                  </a:cubicBezTo>
                  <a:close/>
                  <a:moveTo>
                    <a:pt x="19380" y="11886"/>
                  </a:moveTo>
                  <a:cubicBezTo>
                    <a:pt x="19268" y="11942"/>
                    <a:pt x="19176" y="11998"/>
                    <a:pt x="19092" y="12110"/>
                  </a:cubicBezTo>
                  <a:cubicBezTo>
                    <a:pt x="18898" y="12175"/>
                    <a:pt x="19093" y="11978"/>
                    <a:pt x="18963" y="11941"/>
                  </a:cubicBezTo>
                  <a:cubicBezTo>
                    <a:pt x="18926" y="11932"/>
                    <a:pt x="18871" y="11885"/>
                    <a:pt x="18834" y="11941"/>
                  </a:cubicBezTo>
                  <a:cubicBezTo>
                    <a:pt x="18806" y="11997"/>
                    <a:pt x="18787" y="12072"/>
                    <a:pt x="18815" y="12137"/>
                  </a:cubicBezTo>
                  <a:cubicBezTo>
                    <a:pt x="18852" y="12230"/>
                    <a:pt x="18926" y="12314"/>
                    <a:pt x="19028" y="12323"/>
                  </a:cubicBezTo>
                  <a:cubicBezTo>
                    <a:pt x="19037" y="12435"/>
                    <a:pt x="19074" y="12585"/>
                    <a:pt x="19185" y="12659"/>
                  </a:cubicBezTo>
                  <a:cubicBezTo>
                    <a:pt x="19297" y="12743"/>
                    <a:pt x="19287" y="12882"/>
                    <a:pt x="19260" y="12994"/>
                  </a:cubicBezTo>
                  <a:cubicBezTo>
                    <a:pt x="19195" y="13059"/>
                    <a:pt x="19139" y="13115"/>
                    <a:pt x="19047" y="13097"/>
                  </a:cubicBezTo>
                  <a:cubicBezTo>
                    <a:pt x="18991" y="13097"/>
                    <a:pt x="18908" y="13069"/>
                    <a:pt x="18898" y="12985"/>
                  </a:cubicBezTo>
                  <a:cubicBezTo>
                    <a:pt x="18889" y="12919"/>
                    <a:pt x="18972" y="12920"/>
                    <a:pt x="18999" y="12874"/>
                  </a:cubicBezTo>
                  <a:cubicBezTo>
                    <a:pt x="19018" y="12818"/>
                    <a:pt x="18972" y="12771"/>
                    <a:pt x="18935" y="12715"/>
                  </a:cubicBezTo>
                  <a:cubicBezTo>
                    <a:pt x="18870" y="12659"/>
                    <a:pt x="18796" y="12725"/>
                    <a:pt x="18750" y="12781"/>
                  </a:cubicBezTo>
                  <a:cubicBezTo>
                    <a:pt x="18685" y="12874"/>
                    <a:pt x="18749" y="12994"/>
                    <a:pt x="18777" y="13097"/>
                  </a:cubicBezTo>
                  <a:cubicBezTo>
                    <a:pt x="18796" y="13209"/>
                    <a:pt x="18759" y="13321"/>
                    <a:pt x="18676" y="13414"/>
                  </a:cubicBezTo>
                  <a:cubicBezTo>
                    <a:pt x="18648" y="13479"/>
                    <a:pt x="18555" y="13535"/>
                    <a:pt x="18574" y="13600"/>
                  </a:cubicBezTo>
                  <a:cubicBezTo>
                    <a:pt x="18694" y="13591"/>
                    <a:pt x="18824" y="13507"/>
                    <a:pt x="18870" y="13386"/>
                  </a:cubicBezTo>
                  <a:cubicBezTo>
                    <a:pt x="18953" y="13190"/>
                    <a:pt x="19204" y="13330"/>
                    <a:pt x="19324" y="13180"/>
                  </a:cubicBezTo>
                  <a:cubicBezTo>
                    <a:pt x="19389" y="13078"/>
                    <a:pt x="19473" y="12985"/>
                    <a:pt x="19455" y="12846"/>
                  </a:cubicBezTo>
                  <a:cubicBezTo>
                    <a:pt x="19446" y="12771"/>
                    <a:pt x="19529" y="12771"/>
                    <a:pt x="19575" y="12771"/>
                  </a:cubicBezTo>
                  <a:cubicBezTo>
                    <a:pt x="19658" y="12715"/>
                    <a:pt x="19742" y="12613"/>
                    <a:pt x="19742" y="12492"/>
                  </a:cubicBezTo>
                  <a:cubicBezTo>
                    <a:pt x="19742" y="12436"/>
                    <a:pt x="19705" y="12351"/>
                    <a:pt x="19649" y="12314"/>
                  </a:cubicBezTo>
                  <a:cubicBezTo>
                    <a:pt x="19593" y="12286"/>
                    <a:pt x="19509" y="12286"/>
                    <a:pt x="19463" y="12333"/>
                  </a:cubicBezTo>
                  <a:cubicBezTo>
                    <a:pt x="19426" y="12407"/>
                    <a:pt x="19520" y="12454"/>
                    <a:pt x="19520" y="12519"/>
                  </a:cubicBezTo>
                  <a:cubicBezTo>
                    <a:pt x="19510" y="12547"/>
                    <a:pt x="19482" y="12547"/>
                    <a:pt x="19463" y="12566"/>
                  </a:cubicBezTo>
                  <a:cubicBezTo>
                    <a:pt x="19361" y="12622"/>
                    <a:pt x="19297" y="12529"/>
                    <a:pt x="19214" y="12473"/>
                  </a:cubicBezTo>
                  <a:cubicBezTo>
                    <a:pt x="19149" y="12324"/>
                    <a:pt x="19232" y="12184"/>
                    <a:pt x="19334" y="12072"/>
                  </a:cubicBezTo>
                  <a:cubicBezTo>
                    <a:pt x="19371" y="12053"/>
                    <a:pt x="19408" y="12044"/>
                    <a:pt x="19427" y="11998"/>
                  </a:cubicBezTo>
                  <a:cubicBezTo>
                    <a:pt x="19436" y="11951"/>
                    <a:pt x="19426" y="11895"/>
                    <a:pt x="19380" y="11886"/>
                  </a:cubicBezTo>
                  <a:close/>
                  <a:moveTo>
                    <a:pt x="7121" y="11887"/>
                  </a:moveTo>
                  <a:cubicBezTo>
                    <a:pt x="6981" y="11887"/>
                    <a:pt x="6832" y="11961"/>
                    <a:pt x="6711" y="12073"/>
                  </a:cubicBezTo>
                  <a:cubicBezTo>
                    <a:pt x="6600" y="12185"/>
                    <a:pt x="6517" y="12335"/>
                    <a:pt x="6517" y="12484"/>
                  </a:cubicBezTo>
                  <a:cubicBezTo>
                    <a:pt x="6517" y="12856"/>
                    <a:pt x="6692" y="13126"/>
                    <a:pt x="6943" y="13340"/>
                  </a:cubicBezTo>
                  <a:cubicBezTo>
                    <a:pt x="7128" y="13507"/>
                    <a:pt x="7371" y="13638"/>
                    <a:pt x="7603" y="13750"/>
                  </a:cubicBezTo>
                  <a:cubicBezTo>
                    <a:pt x="7557" y="13704"/>
                    <a:pt x="7510" y="13665"/>
                    <a:pt x="7482" y="13627"/>
                  </a:cubicBezTo>
                  <a:cubicBezTo>
                    <a:pt x="7343" y="13469"/>
                    <a:pt x="7268" y="13284"/>
                    <a:pt x="7268" y="13089"/>
                  </a:cubicBezTo>
                  <a:cubicBezTo>
                    <a:pt x="7268" y="13033"/>
                    <a:pt x="7268" y="12966"/>
                    <a:pt x="7286" y="12910"/>
                  </a:cubicBezTo>
                  <a:cubicBezTo>
                    <a:pt x="7305" y="12808"/>
                    <a:pt x="7370" y="12687"/>
                    <a:pt x="7472" y="12594"/>
                  </a:cubicBezTo>
                  <a:cubicBezTo>
                    <a:pt x="7528" y="12539"/>
                    <a:pt x="7603" y="12482"/>
                    <a:pt x="7687" y="12454"/>
                  </a:cubicBezTo>
                  <a:cubicBezTo>
                    <a:pt x="7631" y="12445"/>
                    <a:pt x="7565" y="12435"/>
                    <a:pt x="7518" y="12435"/>
                  </a:cubicBezTo>
                  <a:cubicBezTo>
                    <a:pt x="7472" y="12435"/>
                    <a:pt x="7426" y="12435"/>
                    <a:pt x="7408" y="12454"/>
                  </a:cubicBezTo>
                  <a:cubicBezTo>
                    <a:pt x="7371" y="12463"/>
                    <a:pt x="7342" y="12521"/>
                    <a:pt x="7258" y="12567"/>
                  </a:cubicBezTo>
                  <a:cubicBezTo>
                    <a:pt x="7240" y="12577"/>
                    <a:pt x="7204" y="12576"/>
                    <a:pt x="7185" y="12558"/>
                  </a:cubicBezTo>
                  <a:cubicBezTo>
                    <a:pt x="7139" y="12502"/>
                    <a:pt x="7121" y="12436"/>
                    <a:pt x="7121" y="12380"/>
                  </a:cubicBezTo>
                  <a:cubicBezTo>
                    <a:pt x="7121" y="12259"/>
                    <a:pt x="7175" y="12148"/>
                    <a:pt x="7268" y="12083"/>
                  </a:cubicBezTo>
                  <a:cubicBezTo>
                    <a:pt x="7295" y="12045"/>
                    <a:pt x="7315" y="12007"/>
                    <a:pt x="7343" y="11969"/>
                  </a:cubicBezTo>
                  <a:cubicBezTo>
                    <a:pt x="7278" y="11913"/>
                    <a:pt x="7204" y="11887"/>
                    <a:pt x="7121" y="11887"/>
                  </a:cubicBezTo>
                  <a:close/>
                  <a:moveTo>
                    <a:pt x="14435" y="11887"/>
                  </a:moveTo>
                  <a:cubicBezTo>
                    <a:pt x="14351" y="11887"/>
                    <a:pt x="14277" y="11913"/>
                    <a:pt x="14211" y="11969"/>
                  </a:cubicBezTo>
                  <a:cubicBezTo>
                    <a:pt x="14239" y="12007"/>
                    <a:pt x="14258" y="12045"/>
                    <a:pt x="14286" y="12083"/>
                  </a:cubicBezTo>
                  <a:cubicBezTo>
                    <a:pt x="14379" y="12148"/>
                    <a:pt x="14435" y="12259"/>
                    <a:pt x="14435" y="12380"/>
                  </a:cubicBezTo>
                  <a:cubicBezTo>
                    <a:pt x="14435" y="12436"/>
                    <a:pt x="14417" y="12502"/>
                    <a:pt x="14370" y="12558"/>
                  </a:cubicBezTo>
                  <a:cubicBezTo>
                    <a:pt x="14352" y="12576"/>
                    <a:pt x="14313" y="12577"/>
                    <a:pt x="14286" y="12567"/>
                  </a:cubicBezTo>
                  <a:cubicBezTo>
                    <a:pt x="14211" y="12521"/>
                    <a:pt x="14184" y="12463"/>
                    <a:pt x="14147" y="12454"/>
                  </a:cubicBezTo>
                  <a:cubicBezTo>
                    <a:pt x="14119" y="12435"/>
                    <a:pt x="14081" y="12435"/>
                    <a:pt x="14035" y="12435"/>
                  </a:cubicBezTo>
                  <a:cubicBezTo>
                    <a:pt x="13979" y="12435"/>
                    <a:pt x="13923" y="12445"/>
                    <a:pt x="13867" y="12454"/>
                  </a:cubicBezTo>
                  <a:cubicBezTo>
                    <a:pt x="13950" y="12482"/>
                    <a:pt x="14025" y="12539"/>
                    <a:pt x="14081" y="12594"/>
                  </a:cubicBezTo>
                  <a:cubicBezTo>
                    <a:pt x="14183" y="12687"/>
                    <a:pt x="14248" y="12808"/>
                    <a:pt x="14267" y="12910"/>
                  </a:cubicBezTo>
                  <a:cubicBezTo>
                    <a:pt x="14276" y="12966"/>
                    <a:pt x="14286" y="13033"/>
                    <a:pt x="14286" y="13089"/>
                  </a:cubicBezTo>
                  <a:cubicBezTo>
                    <a:pt x="14286" y="13284"/>
                    <a:pt x="14211" y="13469"/>
                    <a:pt x="14071" y="13627"/>
                  </a:cubicBezTo>
                  <a:cubicBezTo>
                    <a:pt x="14034" y="13665"/>
                    <a:pt x="13998" y="13704"/>
                    <a:pt x="13951" y="13750"/>
                  </a:cubicBezTo>
                  <a:cubicBezTo>
                    <a:pt x="14184" y="13638"/>
                    <a:pt x="14416" y="13507"/>
                    <a:pt x="14611" y="13340"/>
                  </a:cubicBezTo>
                  <a:cubicBezTo>
                    <a:pt x="14863" y="13126"/>
                    <a:pt x="15041" y="12856"/>
                    <a:pt x="15041" y="12484"/>
                  </a:cubicBezTo>
                  <a:cubicBezTo>
                    <a:pt x="15041" y="12335"/>
                    <a:pt x="14957" y="12185"/>
                    <a:pt x="14846" y="12073"/>
                  </a:cubicBezTo>
                  <a:cubicBezTo>
                    <a:pt x="14725" y="11961"/>
                    <a:pt x="14575" y="11887"/>
                    <a:pt x="14435" y="11887"/>
                  </a:cubicBezTo>
                  <a:close/>
                  <a:moveTo>
                    <a:pt x="6145" y="12064"/>
                  </a:moveTo>
                  <a:cubicBezTo>
                    <a:pt x="5875" y="12101"/>
                    <a:pt x="5604" y="12473"/>
                    <a:pt x="5427" y="12686"/>
                  </a:cubicBezTo>
                  <a:cubicBezTo>
                    <a:pt x="5278" y="12882"/>
                    <a:pt x="5185" y="13041"/>
                    <a:pt x="4934" y="13152"/>
                  </a:cubicBezTo>
                  <a:cubicBezTo>
                    <a:pt x="4878" y="13171"/>
                    <a:pt x="4823" y="13189"/>
                    <a:pt x="4767" y="13208"/>
                  </a:cubicBezTo>
                  <a:cubicBezTo>
                    <a:pt x="4748" y="13217"/>
                    <a:pt x="4721" y="13227"/>
                    <a:pt x="4693" y="13245"/>
                  </a:cubicBezTo>
                  <a:cubicBezTo>
                    <a:pt x="4944" y="13236"/>
                    <a:pt x="5167" y="13200"/>
                    <a:pt x="5381" y="13033"/>
                  </a:cubicBezTo>
                  <a:cubicBezTo>
                    <a:pt x="5539" y="12912"/>
                    <a:pt x="5726" y="12678"/>
                    <a:pt x="5977" y="12659"/>
                  </a:cubicBezTo>
                  <a:cubicBezTo>
                    <a:pt x="5995" y="12659"/>
                    <a:pt x="6004" y="12669"/>
                    <a:pt x="6013" y="12678"/>
                  </a:cubicBezTo>
                  <a:cubicBezTo>
                    <a:pt x="6013" y="12660"/>
                    <a:pt x="6013" y="12650"/>
                    <a:pt x="6013" y="12631"/>
                  </a:cubicBezTo>
                  <a:cubicBezTo>
                    <a:pt x="6013" y="12436"/>
                    <a:pt x="6061" y="12240"/>
                    <a:pt x="6145" y="12064"/>
                  </a:cubicBezTo>
                  <a:close/>
                  <a:moveTo>
                    <a:pt x="7714" y="12064"/>
                  </a:moveTo>
                  <a:cubicBezTo>
                    <a:pt x="7593" y="12064"/>
                    <a:pt x="7471" y="12103"/>
                    <a:pt x="7359" y="12186"/>
                  </a:cubicBezTo>
                  <a:cubicBezTo>
                    <a:pt x="7359" y="12186"/>
                    <a:pt x="7351" y="12186"/>
                    <a:pt x="7351" y="12186"/>
                  </a:cubicBezTo>
                  <a:cubicBezTo>
                    <a:pt x="7351" y="12186"/>
                    <a:pt x="7351" y="12186"/>
                    <a:pt x="7342" y="12196"/>
                  </a:cubicBezTo>
                  <a:cubicBezTo>
                    <a:pt x="7304" y="12205"/>
                    <a:pt x="7249" y="12308"/>
                    <a:pt x="7249" y="12382"/>
                  </a:cubicBezTo>
                  <a:cubicBezTo>
                    <a:pt x="7249" y="12391"/>
                    <a:pt x="7249" y="12401"/>
                    <a:pt x="7249" y="12401"/>
                  </a:cubicBezTo>
                  <a:cubicBezTo>
                    <a:pt x="7277" y="12382"/>
                    <a:pt x="7305" y="12352"/>
                    <a:pt x="7351" y="12334"/>
                  </a:cubicBezTo>
                  <a:cubicBezTo>
                    <a:pt x="7398" y="12306"/>
                    <a:pt x="7462" y="12297"/>
                    <a:pt x="7518" y="12297"/>
                  </a:cubicBezTo>
                  <a:cubicBezTo>
                    <a:pt x="7649" y="12297"/>
                    <a:pt x="7789" y="12335"/>
                    <a:pt x="7882" y="12373"/>
                  </a:cubicBezTo>
                  <a:cubicBezTo>
                    <a:pt x="7938" y="12391"/>
                    <a:pt x="7985" y="12409"/>
                    <a:pt x="8022" y="12428"/>
                  </a:cubicBezTo>
                  <a:cubicBezTo>
                    <a:pt x="8040" y="12437"/>
                    <a:pt x="8059" y="12438"/>
                    <a:pt x="8077" y="12447"/>
                  </a:cubicBezTo>
                  <a:cubicBezTo>
                    <a:pt x="8086" y="12447"/>
                    <a:pt x="8087" y="12447"/>
                    <a:pt x="8087" y="12447"/>
                  </a:cubicBezTo>
                  <a:cubicBezTo>
                    <a:pt x="8087" y="12447"/>
                    <a:pt x="8096" y="12447"/>
                    <a:pt x="8096" y="12447"/>
                  </a:cubicBezTo>
                  <a:cubicBezTo>
                    <a:pt x="8096" y="12447"/>
                    <a:pt x="8096" y="12456"/>
                    <a:pt x="8096" y="12456"/>
                  </a:cubicBezTo>
                  <a:cubicBezTo>
                    <a:pt x="8105" y="12456"/>
                    <a:pt x="8105" y="12456"/>
                    <a:pt x="8105" y="12456"/>
                  </a:cubicBezTo>
                  <a:cubicBezTo>
                    <a:pt x="8105" y="12456"/>
                    <a:pt x="8104" y="12455"/>
                    <a:pt x="8114" y="12465"/>
                  </a:cubicBezTo>
                  <a:cubicBezTo>
                    <a:pt x="8114" y="12465"/>
                    <a:pt x="8114" y="12465"/>
                    <a:pt x="8123" y="12474"/>
                  </a:cubicBezTo>
                  <a:cubicBezTo>
                    <a:pt x="8123" y="12474"/>
                    <a:pt x="8123" y="12484"/>
                    <a:pt x="8123" y="12484"/>
                  </a:cubicBezTo>
                  <a:cubicBezTo>
                    <a:pt x="8263" y="12567"/>
                    <a:pt x="8384" y="12670"/>
                    <a:pt x="8496" y="12772"/>
                  </a:cubicBezTo>
                  <a:cubicBezTo>
                    <a:pt x="8496" y="12772"/>
                    <a:pt x="8487" y="12763"/>
                    <a:pt x="8487" y="12763"/>
                  </a:cubicBezTo>
                  <a:cubicBezTo>
                    <a:pt x="8375" y="12521"/>
                    <a:pt x="8272" y="12288"/>
                    <a:pt x="8058" y="12167"/>
                  </a:cubicBezTo>
                  <a:cubicBezTo>
                    <a:pt x="7947" y="12102"/>
                    <a:pt x="7825" y="12064"/>
                    <a:pt x="7714" y="12064"/>
                  </a:cubicBezTo>
                  <a:close/>
                  <a:moveTo>
                    <a:pt x="13841" y="12064"/>
                  </a:moveTo>
                  <a:cubicBezTo>
                    <a:pt x="13729" y="12064"/>
                    <a:pt x="13608" y="12102"/>
                    <a:pt x="13497" y="12167"/>
                  </a:cubicBezTo>
                  <a:cubicBezTo>
                    <a:pt x="13284" y="12288"/>
                    <a:pt x="13181" y="12521"/>
                    <a:pt x="13070" y="12763"/>
                  </a:cubicBezTo>
                  <a:cubicBezTo>
                    <a:pt x="13070" y="12763"/>
                    <a:pt x="13061" y="12772"/>
                    <a:pt x="13061" y="12772"/>
                  </a:cubicBezTo>
                  <a:cubicBezTo>
                    <a:pt x="13172" y="12670"/>
                    <a:pt x="13294" y="12567"/>
                    <a:pt x="13424" y="12484"/>
                  </a:cubicBezTo>
                  <a:cubicBezTo>
                    <a:pt x="13424" y="12484"/>
                    <a:pt x="13434" y="12484"/>
                    <a:pt x="13434" y="12484"/>
                  </a:cubicBezTo>
                  <a:cubicBezTo>
                    <a:pt x="13434" y="12484"/>
                    <a:pt x="13434" y="12474"/>
                    <a:pt x="13434" y="12474"/>
                  </a:cubicBezTo>
                  <a:cubicBezTo>
                    <a:pt x="13434" y="12465"/>
                    <a:pt x="13442" y="12465"/>
                    <a:pt x="13442" y="12465"/>
                  </a:cubicBezTo>
                  <a:cubicBezTo>
                    <a:pt x="13442" y="12455"/>
                    <a:pt x="13442" y="12456"/>
                    <a:pt x="13451" y="12456"/>
                  </a:cubicBezTo>
                  <a:cubicBezTo>
                    <a:pt x="13451" y="12456"/>
                    <a:pt x="13461" y="12447"/>
                    <a:pt x="13461" y="12447"/>
                  </a:cubicBezTo>
                  <a:cubicBezTo>
                    <a:pt x="13461" y="12447"/>
                    <a:pt x="13461" y="12447"/>
                    <a:pt x="13470" y="12447"/>
                  </a:cubicBezTo>
                  <a:cubicBezTo>
                    <a:pt x="13489" y="12438"/>
                    <a:pt x="13507" y="12437"/>
                    <a:pt x="13525" y="12428"/>
                  </a:cubicBezTo>
                  <a:cubicBezTo>
                    <a:pt x="13572" y="12409"/>
                    <a:pt x="13617" y="12391"/>
                    <a:pt x="13663" y="12373"/>
                  </a:cubicBezTo>
                  <a:cubicBezTo>
                    <a:pt x="13756" y="12335"/>
                    <a:pt x="13905" y="12297"/>
                    <a:pt x="14035" y="12297"/>
                  </a:cubicBezTo>
                  <a:cubicBezTo>
                    <a:pt x="14091" y="12297"/>
                    <a:pt x="14146" y="12306"/>
                    <a:pt x="14202" y="12334"/>
                  </a:cubicBezTo>
                  <a:cubicBezTo>
                    <a:pt x="14248" y="12352"/>
                    <a:pt x="14275" y="12382"/>
                    <a:pt x="14303" y="12401"/>
                  </a:cubicBezTo>
                  <a:cubicBezTo>
                    <a:pt x="14303" y="12401"/>
                    <a:pt x="14303" y="12391"/>
                    <a:pt x="14303" y="12382"/>
                  </a:cubicBezTo>
                  <a:cubicBezTo>
                    <a:pt x="14303" y="12308"/>
                    <a:pt x="14248" y="12205"/>
                    <a:pt x="14202" y="12196"/>
                  </a:cubicBezTo>
                  <a:cubicBezTo>
                    <a:pt x="14202" y="12186"/>
                    <a:pt x="14202" y="12186"/>
                    <a:pt x="14193" y="12186"/>
                  </a:cubicBezTo>
                  <a:cubicBezTo>
                    <a:pt x="14081" y="12103"/>
                    <a:pt x="13961" y="12064"/>
                    <a:pt x="13841" y="12064"/>
                  </a:cubicBezTo>
                  <a:close/>
                  <a:moveTo>
                    <a:pt x="15405" y="12064"/>
                  </a:moveTo>
                  <a:cubicBezTo>
                    <a:pt x="15497" y="12240"/>
                    <a:pt x="15543" y="12436"/>
                    <a:pt x="15543" y="12631"/>
                  </a:cubicBezTo>
                  <a:cubicBezTo>
                    <a:pt x="15543" y="12650"/>
                    <a:pt x="15543" y="12660"/>
                    <a:pt x="15543" y="12678"/>
                  </a:cubicBezTo>
                  <a:cubicBezTo>
                    <a:pt x="15553" y="12669"/>
                    <a:pt x="15561" y="12659"/>
                    <a:pt x="15571" y="12659"/>
                  </a:cubicBezTo>
                  <a:cubicBezTo>
                    <a:pt x="15830" y="12678"/>
                    <a:pt x="16007" y="12912"/>
                    <a:pt x="16174" y="13033"/>
                  </a:cubicBezTo>
                  <a:cubicBezTo>
                    <a:pt x="16378" y="13200"/>
                    <a:pt x="16610" y="13236"/>
                    <a:pt x="16860" y="13245"/>
                  </a:cubicBezTo>
                  <a:cubicBezTo>
                    <a:pt x="16832" y="13227"/>
                    <a:pt x="16805" y="13217"/>
                    <a:pt x="16786" y="13208"/>
                  </a:cubicBezTo>
                  <a:cubicBezTo>
                    <a:pt x="16730" y="13189"/>
                    <a:pt x="16673" y="13171"/>
                    <a:pt x="16618" y="13152"/>
                  </a:cubicBezTo>
                  <a:cubicBezTo>
                    <a:pt x="16368" y="13041"/>
                    <a:pt x="16276" y="12882"/>
                    <a:pt x="16119" y="12686"/>
                  </a:cubicBezTo>
                  <a:cubicBezTo>
                    <a:pt x="15952" y="12473"/>
                    <a:pt x="15683" y="12101"/>
                    <a:pt x="15405" y="12064"/>
                  </a:cubicBezTo>
                  <a:close/>
                  <a:moveTo>
                    <a:pt x="1338" y="12111"/>
                  </a:moveTo>
                  <a:cubicBezTo>
                    <a:pt x="1180" y="12120"/>
                    <a:pt x="1042" y="12167"/>
                    <a:pt x="958" y="12278"/>
                  </a:cubicBezTo>
                  <a:cubicBezTo>
                    <a:pt x="912" y="12381"/>
                    <a:pt x="884" y="12501"/>
                    <a:pt x="977" y="12604"/>
                  </a:cubicBezTo>
                  <a:cubicBezTo>
                    <a:pt x="1023" y="12613"/>
                    <a:pt x="1079" y="12641"/>
                    <a:pt x="1125" y="12613"/>
                  </a:cubicBezTo>
                  <a:cubicBezTo>
                    <a:pt x="1246" y="12595"/>
                    <a:pt x="1236" y="12465"/>
                    <a:pt x="1273" y="12381"/>
                  </a:cubicBezTo>
                  <a:cubicBezTo>
                    <a:pt x="1385" y="12362"/>
                    <a:pt x="1478" y="12437"/>
                    <a:pt x="1552" y="12493"/>
                  </a:cubicBezTo>
                  <a:cubicBezTo>
                    <a:pt x="1617" y="12558"/>
                    <a:pt x="1682" y="12632"/>
                    <a:pt x="1672" y="12735"/>
                  </a:cubicBezTo>
                  <a:cubicBezTo>
                    <a:pt x="1737" y="12772"/>
                    <a:pt x="1811" y="12828"/>
                    <a:pt x="1895" y="12818"/>
                  </a:cubicBezTo>
                  <a:cubicBezTo>
                    <a:pt x="1923" y="12688"/>
                    <a:pt x="1867" y="12548"/>
                    <a:pt x="1811" y="12436"/>
                  </a:cubicBezTo>
                  <a:cubicBezTo>
                    <a:pt x="1709" y="12232"/>
                    <a:pt x="1533" y="12139"/>
                    <a:pt x="1338" y="12111"/>
                  </a:cubicBezTo>
                  <a:close/>
                  <a:moveTo>
                    <a:pt x="2658" y="12392"/>
                  </a:moveTo>
                  <a:cubicBezTo>
                    <a:pt x="2638" y="12390"/>
                    <a:pt x="2616" y="12394"/>
                    <a:pt x="2592" y="12406"/>
                  </a:cubicBezTo>
                  <a:cubicBezTo>
                    <a:pt x="2583" y="12434"/>
                    <a:pt x="2536" y="12471"/>
                    <a:pt x="2555" y="12518"/>
                  </a:cubicBezTo>
                  <a:cubicBezTo>
                    <a:pt x="2564" y="12574"/>
                    <a:pt x="2629" y="12573"/>
                    <a:pt x="2657" y="12601"/>
                  </a:cubicBezTo>
                  <a:cubicBezTo>
                    <a:pt x="2657" y="12639"/>
                    <a:pt x="2639" y="12676"/>
                    <a:pt x="2611" y="12704"/>
                  </a:cubicBezTo>
                  <a:cubicBezTo>
                    <a:pt x="2528" y="12713"/>
                    <a:pt x="2546" y="12817"/>
                    <a:pt x="2500" y="12873"/>
                  </a:cubicBezTo>
                  <a:cubicBezTo>
                    <a:pt x="2527" y="12873"/>
                    <a:pt x="2565" y="12882"/>
                    <a:pt x="2592" y="12901"/>
                  </a:cubicBezTo>
                  <a:cubicBezTo>
                    <a:pt x="2620" y="13088"/>
                    <a:pt x="2816" y="13097"/>
                    <a:pt x="2918" y="13218"/>
                  </a:cubicBezTo>
                  <a:cubicBezTo>
                    <a:pt x="2937" y="13200"/>
                    <a:pt x="2936" y="13199"/>
                    <a:pt x="2936" y="13199"/>
                  </a:cubicBezTo>
                  <a:cubicBezTo>
                    <a:pt x="2927" y="13078"/>
                    <a:pt x="2872" y="12976"/>
                    <a:pt x="2788" y="12882"/>
                  </a:cubicBezTo>
                  <a:cubicBezTo>
                    <a:pt x="2751" y="12751"/>
                    <a:pt x="2862" y="12639"/>
                    <a:pt x="2788" y="12508"/>
                  </a:cubicBezTo>
                  <a:cubicBezTo>
                    <a:pt x="2767" y="12452"/>
                    <a:pt x="2720" y="12396"/>
                    <a:pt x="2658" y="12392"/>
                  </a:cubicBezTo>
                  <a:close/>
                  <a:moveTo>
                    <a:pt x="1366" y="12467"/>
                  </a:moveTo>
                  <a:cubicBezTo>
                    <a:pt x="1355" y="12470"/>
                    <a:pt x="1345" y="12480"/>
                    <a:pt x="1338" y="12499"/>
                  </a:cubicBezTo>
                  <a:cubicBezTo>
                    <a:pt x="1450" y="12574"/>
                    <a:pt x="1451" y="12573"/>
                    <a:pt x="1451" y="12573"/>
                  </a:cubicBezTo>
                  <a:cubicBezTo>
                    <a:pt x="1488" y="12620"/>
                    <a:pt x="1488" y="12732"/>
                    <a:pt x="1572" y="12713"/>
                  </a:cubicBezTo>
                  <a:cubicBezTo>
                    <a:pt x="1554" y="12639"/>
                    <a:pt x="1553" y="12639"/>
                    <a:pt x="1553" y="12639"/>
                  </a:cubicBezTo>
                  <a:cubicBezTo>
                    <a:pt x="1479" y="12508"/>
                    <a:pt x="1478" y="12508"/>
                    <a:pt x="1478" y="12508"/>
                  </a:cubicBezTo>
                  <a:cubicBezTo>
                    <a:pt x="1450" y="12501"/>
                    <a:pt x="1401" y="12457"/>
                    <a:pt x="1366" y="12467"/>
                  </a:cubicBezTo>
                  <a:close/>
                  <a:moveTo>
                    <a:pt x="20308" y="12534"/>
                  </a:moveTo>
                  <a:cubicBezTo>
                    <a:pt x="20207" y="12530"/>
                    <a:pt x="20103" y="12553"/>
                    <a:pt x="20020" y="12594"/>
                  </a:cubicBezTo>
                  <a:cubicBezTo>
                    <a:pt x="19825" y="12659"/>
                    <a:pt x="19759" y="12854"/>
                    <a:pt x="19648" y="13002"/>
                  </a:cubicBezTo>
                  <a:cubicBezTo>
                    <a:pt x="19629" y="13142"/>
                    <a:pt x="19555" y="13263"/>
                    <a:pt x="19593" y="13383"/>
                  </a:cubicBezTo>
                  <a:cubicBezTo>
                    <a:pt x="19667" y="13374"/>
                    <a:pt x="19750" y="13327"/>
                    <a:pt x="19815" y="13281"/>
                  </a:cubicBezTo>
                  <a:cubicBezTo>
                    <a:pt x="19815" y="13058"/>
                    <a:pt x="19946" y="12864"/>
                    <a:pt x="20131" y="12762"/>
                  </a:cubicBezTo>
                  <a:cubicBezTo>
                    <a:pt x="20187" y="12753"/>
                    <a:pt x="20260" y="12725"/>
                    <a:pt x="20307" y="12781"/>
                  </a:cubicBezTo>
                  <a:cubicBezTo>
                    <a:pt x="20325" y="12818"/>
                    <a:pt x="20298" y="12845"/>
                    <a:pt x="20289" y="12873"/>
                  </a:cubicBezTo>
                  <a:cubicBezTo>
                    <a:pt x="20289" y="12938"/>
                    <a:pt x="20326" y="12994"/>
                    <a:pt x="20373" y="13040"/>
                  </a:cubicBezTo>
                  <a:cubicBezTo>
                    <a:pt x="20447" y="13077"/>
                    <a:pt x="20539" y="13040"/>
                    <a:pt x="20595" y="12985"/>
                  </a:cubicBezTo>
                  <a:cubicBezTo>
                    <a:pt x="20660" y="12920"/>
                    <a:pt x="20660" y="12809"/>
                    <a:pt x="20641" y="12716"/>
                  </a:cubicBezTo>
                  <a:cubicBezTo>
                    <a:pt x="20576" y="12642"/>
                    <a:pt x="20576" y="12642"/>
                    <a:pt x="20576" y="12642"/>
                  </a:cubicBezTo>
                  <a:cubicBezTo>
                    <a:pt x="20507" y="12572"/>
                    <a:pt x="20409" y="12539"/>
                    <a:pt x="20308" y="12534"/>
                  </a:cubicBezTo>
                  <a:close/>
                  <a:moveTo>
                    <a:pt x="7759" y="12613"/>
                  </a:moveTo>
                  <a:cubicBezTo>
                    <a:pt x="7694" y="12608"/>
                    <a:pt x="7625" y="12630"/>
                    <a:pt x="7569" y="12686"/>
                  </a:cubicBezTo>
                  <a:cubicBezTo>
                    <a:pt x="7485" y="12770"/>
                    <a:pt x="7429" y="12873"/>
                    <a:pt x="7419" y="12939"/>
                  </a:cubicBezTo>
                  <a:cubicBezTo>
                    <a:pt x="7410" y="12985"/>
                    <a:pt x="7401" y="13042"/>
                    <a:pt x="7401" y="13089"/>
                  </a:cubicBezTo>
                  <a:cubicBezTo>
                    <a:pt x="7401" y="13256"/>
                    <a:pt x="7456" y="13405"/>
                    <a:pt x="7577" y="13535"/>
                  </a:cubicBezTo>
                  <a:cubicBezTo>
                    <a:pt x="7726" y="13694"/>
                    <a:pt x="7939" y="13900"/>
                    <a:pt x="8181" y="13881"/>
                  </a:cubicBezTo>
                  <a:cubicBezTo>
                    <a:pt x="8311" y="13872"/>
                    <a:pt x="8386" y="13778"/>
                    <a:pt x="8497" y="13731"/>
                  </a:cubicBezTo>
                  <a:cubicBezTo>
                    <a:pt x="8646" y="13675"/>
                    <a:pt x="8803" y="13657"/>
                    <a:pt x="8951" y="13657"/>
                  </a:cubicBezTo>
                  <a:cubicBezTo>
                    <a:pt x="9286" y="13657"/>
                    <a:pt x="9621" y="13740"/>
                    <a:pt x="9816" y="13787"/>
                  </a:cubicBezTo>
                  <a:cubicBezTo>
                    <a:pt x="10151" y="13861"/>
                    <a:pt x="10477" y="14011"/>
                    <a:pt x="10765" y="14113"/>
                  </a:cubicBezTo>
                  <a:cubicBezTo>
                    <a:pt x="10783" y="14113"/>
                    <a:pt x="10782" y="14113"/>
                    <a:pt x="10782" y="14113"/>
                  </a:cubicBezTo>
                  <a:cubicBezTo>
                    <a:pt x="11080" y="14011"/>
                    <a:pt x="11406" y="13861"/>
                    <a:pt x="11740" y="13787"/>
                  </a:cubicBezTo>
                  <a:cubicBezTo>
                    <a:pt x="11935" y="13740"/>
                    <a:pt x="12270" y="13657"/>
                    <a:pt x="12596" y="13657"/>
                  </a:cubicBezTo>
                  <a:cubicBezTo>
                    <a:pt x="12800" y="13657"/>
                    <a:pt x="12985" y="13684"/>
                    <a:pt x="13162" y="13777"/>
                  </a:cubicBezTo>
                  <a:cubicBezTo>
                    <a:pt x="13487" y="13936"/>
                    <a:pt x="13748" y="13787"/>
                    <a:pt x="13981" y="13535"/>
                  </a:cubicBezTo>
                  <a:cubicBezTo>
                    <a:pt x="14092" y="13405"/>
                    <a:pt x="14158" y="13256"/>
                    <a:pt x="14158" y="13089"/>
                  </a:cubicBezTo>
                  <a:cubicBezTo>
                    <a:pt x="14158" y="13042"/>
                    <a:pt x="14147" y="12985"/>
                    <a:pt x="14137" y="12939"/>
                  </a:cubicBezTo>
                  <a:cubicBezTo>
                    <a:pt x="14128" y="12873"/>
                    <a:pt x="14074" y="12770"/>
                    <a:pt x="13990" y="12686"/>
                  </a:cubicBezTo>
                  <a:cubicBezTo>
                    <a:pt x="13944" y="12640"/>
                    <a:pt x="13866" y="12614"/>
                    <a:pt x="13789" y="12614"/>
                  </a:cubicBezTo>
                  <a:cubicBezTo>
                    <a:pt x="13712" y="12614"/>
                    <a:pt x="13637" y="12640"/>
                    <a:pt x="13590" y="12696"/>
                  </a:cubicBezTo>
                  <a:cubicBezTo>
                    <a:pt x="13497" y="12798"/>
                    <a:pt x="13590" y="13022"/>
                    <a:pt x="13581" y="13152"/>
                  </a:cubicBezTo>
                  <a:cubicBezTo>
                    <a:pt x="13562" y="13227"/>
                    <a:pt x="13562" y="13293"/>
                    <a:pt x="13507" y="13340"/>
                  </a:cubicBezTo>
                  <a:cubicBezTo>
                    <a:pt x="13479" y="13377"/>
                    <a:pt x="13431" y="13386"/>
                    <a:pt x="13403" y="13386"/>
                  </a:cubicBezTo>
                  <a:cubicBezTo>
                    <a:pt x="13264" y="13376"/>
                    <a:pt x="13145" y="13293"/>
                    <a:pt x="13005" y="13275"/>
                  </a:cubicBezTo>
                  <a:cubicBezTo>
                    <a:pt x="12884" y="13256"/>
                    <a:pt x="12781" y="13265"/>
                    <a:pt x="12660" y="13311"/>
                  </a:cubicBezTo>
                  <a:cubicBezTo>
                    <a:pt x="12447" y="13395"/>
                    <a:pt x="12250" y="13546"/>
                    <a:pt x="12027" y="13620"/>
                  </a:cubicBezTo>
                  <a:cubicBezTo>
                    <a:pt x="11916" y="13639"/>
                    <a:pt x="11806" y="13657"/>
                    <a:pt x="11685" y="13657"/>
                  </a:cubicBezTo>
                  <a:cubicBezTo>
                    <a:pt x="11406" y="13657"/>
                    <a:pt x="11201" y="13574"/>
                    <a:pt x="10978" y="13425"/>
                  </a:cubicBezTo>
                  <a:cubicBezTo>
                    <a:pt x="10773" y="13294"/>
                    <a:pt x="10653" y="13405"/>
                    <a:pt x="10477" y="13507"/>
                  </a:cubicBezTo>
                  <a:cubicBezTo>
                    <a:pt x="10291" y="13610"/>
                    <a:pt x="10076" y="13657"/>
                    <a:pt x="9862" y="13657"/>
                  </a:cubicBezTo>
                  <a:cubicBezTo>
                    <a:pt x="9751" y="13657"/>
                    <a:pt x="9641" y="13639"/>
                    <a:pt x="9529" y="13620"/>
                  </a:cubicBezTo>
                  <a:cubicBezTo>
                    <a:pt x="9250" y="13555"/>
                    <a:pt x="9055" y="13349"/>
                    <a:pt x="8795" y="13265"/>
                  </a:cubicBezTo>
                  <a:cubicBezTo>
                    <a:pt x="8563" y="13191"/>
                    <a:pt x="8376" y="13386"/>
                    <a:pt x="8152" y="13386"/>
                  </a:cubicBezTo>
                  <a:cubicBezTo>
                    <a:pt x="8115" y="13386"/>
                    <a:pt x="8079" y="13377"/>
                    <a:pt x="8042" y="13340"/>
                  </a:cubicBezTo>
                  <a:cubicBezTo>
                    <a:pt x="7995" y="13293"/>
                    <a:pt x="7985" y="13227"/>
                    <a:pt x="7976" y="13152"/>
                  </a:cubicBezTo>
                  <a:cubicBezTo>
                    <a:pt x="7967" y="13087"/>
                    <a:pt x="7967" y="13012"/>
                    <a:pt x="7967" y="12947"/>
                  </a:cubicBezTo>
                  <a:cubicBezTo>
                    <a:pt x="7967" y="12900"/>
                    <a:pt x="7967" y="12874"/>
                    <a:pt x="7967" y="12846"/>
                  </a:cubicBezTo>
                  <a:cubicBezTo>
                    <a:pt x="7967" y="12706"/>
                    <a:pt x="7869" y="12621"/>
                    <a:pt x="7759" y="12613"/>
                  </a:cubicBezTo>
                  <a:close/>
                  <a:moveTo>
                    <a:pt x="8116" y="12643"/>
                  </a:moveTo>
                  <a:cubicBezTo>
                    <a:pt x="8116" y="12708"/>
                    <a:pt x="8107" y="12771"/>
                    <a:pt x="8107" y="12846"/>
                  </a:cubicBezTo>
                  <a:cubicBezTo>
                    <a:pt x="8107" y="12873"/>
                    <a:pt x="8107" y="12912"/>
                    <a:pt x="8107" y="12949"/>
                  </a:cubicBezTo>
                  <a:cubicBezTo>
                    <a:pt x="8107" y="13005"/>
                    <a:pt x="8107" y="13060"/>
                    <a:pt x="8107" y="13116"/>
                  </a:cubicBezTo>
                  <a:cubicBezTo>
                    <a:pt x="8116" y="13171"/>
                    <a:pt x="8126" y="13227"/>
                    <a:pt x="8135" y="13236"/>
                  </a:cubicBezTo>
                  <a:cubicBezTo>
                    <a:pt x="8135" y="13245"/>
                    <a:pt x="8135" y="13245"/>
                    <a:pt x="8135" y="13245"/>
                  </a:cubicBezTo>
                  <a:cubicBezTo>
                    <a:pt x="8144" y="13245"/>
                    <a:pt x="8143" y="13245"/>
                    <a:pt x="8152" y="13245"/>
                  </a:cubicBezTo>
                  <a:cubicBezTo>
                    <a:pt x="8208" y="13245"/>
                    <a:pt x="8310" y="13208"/>
                    <a:pt x="8413" y="13162"/>
                  </a:cubicBezTo>
                  <a:cubicBezTo>
                    <a:pt x="8487" y="13124"/>
                    <a:pt x="8552" y="13088"/>
                    <a:pt x="8608" y="13060"/>
                  </a:cubicBezTo>
                  <a:cubicBezTo>
                    <a:pt x="8599" y="13060"/>
                    <a:pt x="8600" y="13051"/>
                    <a:pt x="8590" y="13051"/>
                  </a:cubicBezTo>
                  <a:cubicBezTo>
                    <a:pt x="8432" y="12902"/>
                    <a:pt x="8283" y="12754"/>
                    <a:pt x="8116" y="12643"/>
                  </a:cubicBezTo>
                  <a:close/>
                  <a:moveTo>
                    <a:pt x="13434" y="12643"/>
                  </a:moveTo>
                  <a:cubicBezTo>
                    <a:pt x="13275" y="12754"/>
                    <a:pt x="13115" y="12902"/>
                    <a:pt x="12966" y="13051"/>
                  </a:cubicBezTo>
                  <a:cubicBezTo>
                    <a:pt x="12957" y="13051"/>
                    <a:pt x="12957" y="13060"/>
                    <a:pt x="12948" y="13060"/>
                  </a:cubicBezTo>
                  <a:cubicBezTo>
                    <a:pt x="13003" y="13088"/>
                    <a:pt x="13070" y="13124"/>
                    <a:pt x="13135" y="13162"/>
                  </a:cubicBezTo>
                  <a:cubicBezTo>
                    <a:pt x="13237" y="13208"/>
                    <a:pt x="13347" y="13245"/>
                    <a:pt x="13403" y="13245"/>
                  </a:cubicBezTo>
                  <a:cubicBezTo>
                    <a:pt x="13412" y="13245"/>
                    <a:pt x="13415" y="13245"/>
                    <a:pt x="13415" y="13245"/>
                  </a:cubicBezTo>
                  <a:cubicBezTo>
                    <a:pt x="13415" y="13245"/>
                    <a:pt x="13424" y="13245"/>
                    <a:pt x="13424" y="13245"/>
                  </a:cubicBezTo>
                  <a:cubicBezTo>
                    <a:pt x="13424" y="13245"/>
                    <a:pt x="13424" y="13245"/>
                    <a:pt x="13424" y="13236"/>
                  </a:cubicBezTo>
                  <a:cubicBezTo>
                    <a:pt x="13424" y="13236"/>
                    <a:pt x="13424" y="13226"/>
                    <a:pt x="13434" y="13217"/>
                  </a:cubicBezTo>
                  <a:cubicBezTo>
                    <a:pt x="13434" y="13198"/>
                    <a:pt x="13442" y="13172"/>
                    <a:pt x="13442" y="13144"/>
                  </a:cubicBezTo>
                  <a:cubicBezTo>
                    <a:pt x="13451" y="13079"/>
                    <a:pt x="13451" y="13005"/>
                    <a:pt x="13451" y="12949"/>
                  </a:cubicBezTo>
                  <a:cubicBezTo>
                    <a:pt x="13451" y="12912"/>
                    <a:pt x="13451" y="12873"/>
                    <a:pt x="13451" y="12846"/>
                  </a:cubicBezTo>
                  <a:cubicBezTo>
                    <a:pt x="13451" y="12771"/>
                    <a:pt x="13443" y="12708"/>
                    <a:pt x="13434" y="12643"/>
                  </a:cubicBezTo>
                  <a:close/>
                  <a:moveTo>
                    <a:pt x="6016" y="12734"/>
                  </a:moveTo>
                  <a:cubicBezTo>
                    <a:pt x="6016" y="12743"/>
                    <a:pt x="5997" y="12751"/>
                    <a:pt x="5987" y="12751"/>
                  </a:cubicBezTo>
                  <a:cubicBezTo>
                    <a:pt x="5792" y="12751"/>
                    <a:pt x="5608" y="12966"/>
                    <a:pt x="5440" y="13106"/>
                  </a:cubicBezTo>
                  <a:cubicBezTo>
                    <a:pt x="5217" y="13274"/>
                    <a:pt x="4983" y="13321"/>
                    <a:pt x="4732" y="13330"/>
                  </a:cubicBezTo>
                  <a:cubicBezTo>
                    <a:pt x="4862" y="13349"/>
                    <a:pt x="4974" y="13367"/>
                    <a:pt x="5095" y="13367"/>
                  </a:cubicBezTo>
                  <a:cubicBezTo>
                    <a:pt x="5216" y="13367"/>
                    <a:pt x="5337" y="13358"/>
                    <a:pt x="5477" y="13311"/>
                  </a:cubicBezTo>
                  <a:cubicBezTo>
                    <a:pt x="5625" y="13265"/>
                    <a:pt x="5896" y="13116"/>
                    <a:pt x="6100" y="13116"/>
                  </a:cubicBezTo>
                  <a:cubicBezTo>
                    <a:pt x="6110" y="13116"/>
                    <a:pt x="6119" y="13116"/>
                    <a:pt x="6119" y="13116"/>
                  </a:cubicBezTo>
                  <a:cubicBezTo>
                    <a:pt x="6110" y="13088"/>
                    <a:pt x="6100" y="13059"/>
                    <a:pt x="6091" y="13031"/>
                  </a:cubicBezTo>
                  <a:cubicBezTo>
                    <a:pt x="6054" y="12938"/>
                    <a:pt x="6025" y="12836"/>
                    <a:pt x="6016" y="12734"/>
                  </a:cubicBezTo>
                  <a:close/>
                  <a:moveTo>
                    <a:pt x="15532" y="12734"/>
                  </a:moveTo>
                  <a:cubicBezTo>
                    <a:pt x="15522" y="12836"/>
                    <a:pt x="15504" y="12938"/>
                    <a:pt x="15467" y="13031"/>
                  </a:cubicBezTo>
                  <a:cubicBezTo>
                    <a:pt x="15458" y="13059"/>
                    <a:pt x="15449" y="13088"/>
                    <a:pt x="15430" y="13116"/>
                  </a:cubicBezTo>
                  <a:cubicBezTo>
                    <a:pt x="15440" y="13116"/>
                    <a:pt x="15448" y="13116"/>
                    <a:pt x="15458" y="13116"/>
                  </a:cubicBezTo>
                  <a:cubicBezTo>
                    <a:pt x="15662" y="13116"/>
                    <a:pt x="15932" y="13265"/>
                    <a:pt x="16081" y="13311"/>
                  </a:cubicBezTo>
                  <a:cubicBezTo>
                    <a:pt x="16221" y="13358"/>
                    <a:pt x="16343" y="13367"/>
                    <a:pt x="16464" y="13367"/>
                  </a:cubicBezTo>
                  <a:cubicBezTo>
                    <a:pt x="16585" y="13367"/>
                    <a:pt x="16695" y="13349"/>
                    <a:pt x="16815" y="13330"/>
                  </a:cubicBezTo>
                  <a:cubicBezTo>
                    <a:pt x="16574" y="13321"/>
                    <a:pt x="16342" y="13274"/>
                    <a:pt x="16119" y="13106"/>
                  </a:cubicBezTo>
                  <a:cubicBezTo>
                    <a:pt x="15942" y="12966"/>
                    <a:pt x="15766" y="12751"/>
                    <a:pt x="15571" y="12751"/>
                  </a:cubicBezTo>
                  <a:cubicBezTo>
                    <a:pt x="15561" y="12751"/>
                    <a:pt x="15541" y="12743"/>
                    <a:pt x="15532" y="12734"/>
                  </a:cubicBezTo>
                  <a:close/>
                  <a:moveTo>
                    <a:pt x="1403" y="12770"/>
                  </a:moveTo>
                  <a:cubicBezTo>
                    <a:pt x="1348" y="12767"/>
                    <a:pt x="1291" y="12769"/>
                    <a:pt x="1236" y="12778"/>
                  </a:cubicBezTo>
                  <a:cubicBezTo>
                    <a:pt x="1087" y="12816"/>
                    <a:pt x="929" y="12834"/>
                    <a:pt x="818" y="12946"/>
                  </a:cubicBezTo>
                  <a:cubicBezTo>
                    <a:pt x="855" y="13020"/>
                    <a:pt x="939" y="13095"/>
                    <a:pt x="1023" y="13123"/>
                  </a:cubicBezTo>
                  <a:cubicBezTo>
                    <a:pt x="1153" y="13067"/>
                    <a:pt x="1282" y="13020"/>
                    <a:pt x="1412" y="13020"/>
                  </a:cubicBezTo>
                  <a:cubicBezTo>
                    <a:pt x="1598" y="13048"/>
                    <a:pt x="1802" y="13151"/>
                    <a:pt x="1895" y="13318"/>
                  </a:cubicBezTo>
                  <a:cubicBezTo>
                    <a:pt x="1960" y="13328"/>
                    <a:pt x="2053" y="13364"/>
                    <a:pt x="2118" y="13336"/>
                  </a:cubicBezTo>
                  <a:cubicBezTo>
                    <a:pt x="2425" y="13383"/>
                    <a:pt x="2722" y="13644"/>
                    <a:pt x="2787" y="13942"/>
                  </a:cubicBezTo>
                  <a:cubicBezTo>
                    <a:pt x="2879" y="14287"/>
                    <a:pt x="2777" y="14659"/>
                    <a:pt x="2489" y="14892"/>
                  </a:cubicBezTo>
                  <a:cubicBezTo>
                    <a:pt x="2489" y="15124"/>
                    <a:pt x="2489" y="15124"/>
                    <a:pt x="2489" y="15124"/>
                  </a:cubicBezTo>
                  <a:cubicBezTo>
                    <a:pt x="2480" y="15338"/>
                    <a:pt x="2322" y="15497"/>
                    <a:pt x="2164" y="15628"/>
                  </a:cubicBezTo>
                  <a:cubicBezTo>
                    <a:pt x="2090" y="15683"/>
                    <a:pt x="1988" y="15683"/>
                    <a:pt x="1923" y="15738"/>
                  </a:cubicBezTo>
                  <a:cubicBezTo>
                    <a:pt x="1904" y="15804"/>
                    <a:pt x="1895" y="15897"/>
                    <a:pt x="1923" y="15953"/>
                  </a:cubicBezTo>
                  <a:cubicBezTo>
                    <a:pt x="2025" y="15953"/>
                    <a:pt x="2145" y="15953"/>
                    <a:pt x="2229" y="15879"/>
                  </a:cubicBezTo>
                  <a:cubicBezTo>
                    <a:pt x="2526" y="15739"/>
                    <a:pt x="2684" y="15422"/>
                    <a:pt x="2665" y="15078"/>
                  </a:cubicBezTo>
                  <a:cubicBezTo>
                    <a:pt x="2805" y="14910"/>
                    <a:pt x="2944" y="14743"/>
                    <a:pt x="3000" y="14538"/>
                  </a:cubicBezTo>
                  <a:cubicBezTo>
                    <a:pt x="3018" y="14370"/>
                    <a:pt x="3093" y="14184"/>
                    <a:pt x="3037" y="14026"/>
                  </a:cubicBezTo>
                  <a:cubicBezTo>
                    <a:pt x="3000" y="13635"/>
                    <a:pt x="2712" y="13262"/>
                    <a:pt x="2350" y="13150"/>
                  </a:cubicBezTo>
                  <a:cubicBezTo>
                    <a:pt x="2220" y="13094"/>
                    <a:pt x="2052" y="13151"/>
                    <a:pt x="1969" y="13039"/>
                  </a:cubicBezTo>
                  <a:cubicBezTo>
                    <a:pt x="1857" y="12918"/>
                    <a:pt x="1858" y="12918"/>
                    <a:pt x="1858" y="12918"/>
                  </a:cubicBezTo>
                  <a:cubicBezTo>
                    <a:pt x="1726" y="12841"/>
                    <a:pt x="1568" y="12780"/>
                    <a:pt x="1403" y="12770"/>
                  </a:cubicBezTo>
                  <a:close/>
                  <a:moveTo>
                    <a:pt x="20161" y="12836"/>
                  </a:moveTo>
                  <a:cubicBezTo>
                    <a:pt x="20020" y="12911"/>
                    <a:pt x="19889" y="13098"/>
                    <a:pt x="19908" y="13248"/>
                  </a:cubicBezTo>
                  <a:cubicBezTo>
                    <a:pt x="19945" y="13266"/>
                    <a:pt x="19983" y="13219"/>
                    <a:pt x="20002" y="13191"/>
                  </a:cubicBezTo>
                  <a:cubicBezTo>
                    <a:pt x="20011" y="13107"/>
                    <a:pt x="20048" y="13042"/>
                    <a:pt x="20095" y="12986"/>
                  </a:cubicBezTo>
                  <a:cubicBezTo>
                    <a:pt x="20133" y="12930"/>
                    <a:pt x="20217" y="12930"/>
                    <a:pt x="20227" y="12864"/>
                  </a:cubicBezTo>
                  <a:cubicBezTo>
                    <a:pt x="20217" y="12836"/>
                    <a:pt x="20180" y="12836"/>
                    <a:pt x="20161" y="12836"/>
                  </a:cubicBezTo>
                  <a:close/>
                  <a:moveTo>
                    <a:pt x="1365" y="13116"/>
                  </a:moveTo>
                  <a:cubicBezTo>
                    <a:pt x="1298" y="13116"/>
                    <a:pt x="1234" y="13130"/>
                    <a:pt x="1183" y="13172"/>
                  </a:cubicBezTo>
                  <a:cubicBezTo>
                    <a:pt x="1229" y="13191"/>
                    <a:pt x="1285" y="13209"/>
                    <a:pt x="1340" y="13172"/>
                  </a:cubicBezTo>
                  <a:cubicBezTo>
                    <a:pt x="1498" y="13200"/>
                    <a:pt x="1627" y="13246"/>
                    <a:pt x="1738" y="13357"/>
                  </a:cubicBezTo>
                  <a:cubicBezTo>
                    <a:pt x="1803" y="13413"/>
                    <a:pt x="1804" y="13497"/>
                    <a:pt x="1859" y="13534"/>
                  </a:cubicBezTo>
                  <a:cubicBezTo>
                    <a:pt x="2045" y="13469"/>
                    <a:pt x="2249" y="13544"/>
                    <a:pt x="2407" y="13646"/>
                  </a:cubicBezTo>
                  <a:cubicBezTo>
                    <a:pt x="2583" y="13758"/>
                    <a:pt x="2628" y="13963"/>
                    <a:pt x="2656" y="14168"/>
                  </a:cubicBezTo>
                  <a:cubicBezTo>
                    <a:pt x="2656" y="14428"/>
                    <a:pt x="2490" y="14642"/>
                    <a:pt x="2314" y="14809"/>
                  </a:cubicBezTo>
                  <a:cubicBezTo>
                    <a:pt x="2360" y="14967"/>
                    <a:pt x="2360" y="15182"/>
                    <a:pt x="2285" y="15340"/>
                  </a:cubicBezTo>
                  <a:cubicBezTo>
                    <a:pt x="2239" y="15498"/>
                    <a:pt x="2017" y="15452"/>
                    <a:pt x="1989" y="15610"/>
                  </a:cubicBezTo>
                  <a:cubicBezTo>
                    <a:pt x="2035" y="15601"/>
                    <a:pt x="2091" y="15601"/>
                    <a:pt x="2128" y="15573"/>
                  </a:cubicBezTo>
                  <a:cubicBezTo>
                    <a:pt x="2341" y="15415"/>
                    <a:pt x="2453" y="15135"/>
                    <a:pt x="2407" y="14856"/>
                  </a:cubicBezTo>
                  <a:cubicBezTo>
                    <a:pt x="2583" y="14735"/>
                    <a:pt x="2648" y="14558"/>
                    <a:pt x="2713" y="14381"/>
                  </a:cubicBezTo>
                  <a:cubicBezTo>
                    <a:pt x="2768" y="14167"/>
                    <a:pt x="2721" y="13916"/>
                    <a:pt x="2610" y="13739"/>
                  </a:cubicBezTo>
                  <a:cubicBezTo>
                    <a:pt x="2480" y="13544"/>
                    <a:pt x="2276" y="13461"/>
                    <a:pt x="2072" y="13414"/>
                  </a:cubicBezTo>
                  <a:cubicBezTo>
                    <a:pt x="1989" y="13358"/>
                    <a:pt x="1896" y="13497"/>
                    <a:pt x="1822" y="13386"/>
                  </a:cubicBezTo>
                  <a:cubicBezTo>
                    <a:pt x="1775" y="13265"/>
                    <a:pt x="1665" y="13209"/>
                    <a:pt x="1563" y="13144"/>
                  </a:cubicBezTo>
                  <a:cubicBezTo>
                    <a:pt x="1503" y="13130"/>
                    <a:pt x="1432" y="13116"/>
                    <a:pt x="1365" y="13116"/>
                  </a:cubicBezTo>
                  <a:close/>
                  <a:moveTo>
                    <a:pt x="6098" y="13197"/>
                  </a:moveTo>
                  <a:cubicBezTo>
                    <a:pt x="5930" y="13197"/>
                    <a:pt x="5661" y="13339"/>
                    <a:pt x="5503" y="13395"/>
                  </a:cubicBezTo>
                  <a:cubicBezTo>
                    <a:pt x="5354" y="13442"/>
                    <a:pt x="5223" y="13460"/>
                    <a:pt x="5093" y="13460"/>
                  </a:cubicBezTo>
                  <a:cubicBezTo>
                    <a:pt x="4981" y="13460"/>
                    <a:pt x="4869" y="13441"/>
                    <a:pt x="4758" y="13422"/>
                  </a:cubicBezTo>
                  <a:cubicBezTo>
                    <a:pt x="4879" y="13478"/>
                    <a:pt x="5000" y="13534"/>
                    <a:pt x="5121" y="13563"/>
                  </a:cubicBezTo>
                  <a:cubicBezTo>
                    <a:pt x="5242" y="13600"/>
                    <a:pt x="5364" y="13610"/>
                    <a:pt x="5475" y="13610"/>
                  </a:cubicBezTo>
                  <a:cubicBezTo>
                    <a:pt x="5596" y="13610"/>
                    <a:pt x="5717" y="13600"/>
                    <a:pt x="5847" y="13572"/>
                  </a:cubicBezTo>
                  <a:cubicBezTo>
                    <a:pt x="5968" y="13553"/>
                    <a:pt x="6200" y="13489"/>
                    <a:pt x="6386" y="13489"/>
                  </a:cubicBezTo>
                  <a:cubicBezTo>
                    <a:pt x="6302" y="13405"/>
                    <a:pt x="6228" y="13311"/>
                    <a:pt x="6172" y="13217"/>
                  </a:cubicBezTo>
                  <a:cubicBezTo>
                    <a:pt x="6153" y="13208"/>
                    <a:pt x="6126" y="13197"/>
                    <a:pt x="6098" y="13197"/>
                  </a:cubicBezTo>
                  <a:close/>
                  <a:moveTo>
                    <a:pt x="15458" y="13197"/>
                  </a:moveTo>
                  <a:cubicBezTo>
                    <a:pt x="15420" y="13197"/>
                    <a:pt x="15403" y="13206"/>
                    <a:pt x="15385" y="13206"/>
                  </a:cubicBezTo>
                  <a:cubicBezTo>
                    <a:pt x="15329" y="13310"/>
                    <a:pt x="15254" y="13405"/>
                    <a:pt x="15170" y="13489"/>
                  </a:cubicBezTo>
                  <a:cubicBezTo>
                    <a:pt x="15356" y="13489"/>
                    <a:pt x="15579" y="13553"/>
                    <a:pt x="15709" y="13572"/>
                  </a:cubicBezTo>
                  <a:cubicBezTo>
                    <a:pt x="15839" y="13600"/>
                    <a:pt x="15959" y="13610"/>
                    <a:pt x="16071" y="13610"/>
                  </a:cubicBezTo>
                  <a:cubicBezTo>
                    <a:pt x="16191" y="13610"/>
                    <a:pt x="16314" y="13600"/>
                    <a:pt x="16434" y="13563"/>
                  </a:cubicBezTo>
                  <a:cubicBezTo>
                    <a:pt x="16555" y="13534"/>
                    <a:pt x="16675" y="13478"/>
                    <a:pt x="16786" y="13422"/>
                  </a:cubicBezTo>
                  <a:cubicBezTo>
                    <a:pt x="16684" y="13441"/>
                    <a:pt x="16573" y="13460"/>
                    <a:pt x="16461" y="13460"/>
                  </a:cubicBezTo>
                  <a:cubicBezTo>
                    <a:pt x="16331" y="13460"/>
                    <a:pt x="16200" y="13442"/>
                    <a:pt x="16052" y="13395"/>
                  </a:cubicBezTo>
                  <a:cubicBezTo>
                    <a:pt x="15894" y="13339"/>
                    <a:pt x="15625" y="13197"/>
                    <a:pt x="15458" y="13197"/>
                  </a:cubicBezTo>
                  <a:close/>
                  <a:moveTo>
                    <a:pt x="20241" y="13268"/>
                  </a:moveTo>
                  <a:cubicBezTo>
                    <a:pt x="20196" y="13269"/>
                    <a:pt x="20151" y="13274"/>
                    <a:pt x="20104" y="13281"/>
                  </a:cubicBezTo>
                  <a:cubicBezTo>
                    <a:pt x="19863" y="13318"/>
                    <a:pt x="19667" y="13476"/>
                    <a:pt x="19454" y="13570"/>
                  </a:cubicBezTo>
                  <a:cubicBezTo>
                    <a:pt x="19361" y="13560"/>
                    <a:pt x="19269" y="13570"/>
                    <a:pt x="19167" y="13579"/>
                  </a:cubicBezTo>
                  <a:cubicBezTo>
                    <a:pt x="18944" y="13598"/>
                    <a:pt x="18785" y="13738"/>
                    <a:pt x="18618" y="13887"/>
                  </a:cubicBezTo>
                  <a:cubicBezTo>
                    <a:pt x="18553" y="13971"/>
                    <a:pt x="18526" y="14083"/>
                    <a:pt x="18470" y="14166"/>
                  </a:cubicBezTo>
                  <a:cubicBezTo>
                    <a:pt x="18321" y="14511"/>
                    <a:pt x="18396" y="14948"/>
                    <a:pt x="18646" y="15237"/>
                  </a:cubicBezTo>
                  <a:cubicBezTo>
                    <a:pt x="18674" y="15442"/>
                    <a:pt x="18730" y="15648"/>
                    <a:pt x="18823" y="15834"/>
                  </a:cubicBezTo>
                  <a:cubicBezTo>
                    <a:pt x="18972" y="16020"/>
                    <a:pt x="19148" y="16234"/>
                    <a:pt x="19408" y="16243"/>
                  </a:cubicBezTo>
                  <a:cubicBezTo>
                    <a:pt x="19473" y="16243"/>
                    <a:pt x="19454" y="16169"/>
                    <a:pt x="19454" y="16123"/>
                  </a:cubicBezTo>
                  <a:cubicBezTo>
                    <a:pt x="19454" y="16002"/>
                    <a:pt x="19296" y="16011"/>
                    <a:pt x="19212" y="15955"/>
                  </a:cubicBezTo>
                  <a:cubicBezTo>
                    <a:pt x="19045" y="15825"/>
                    <a:pt x="18888" y="15638"/>
                    <a:pt x="18888" y="15424"/>
                  </a:cubicBezTo>
                  <a:cubicBezTo>
                    <a:pt x="18869" y="15358"/>
                    <a:pt x="18869" y="15293"/>
                    <a:pt x="18878" y="15228"/>
                  </a:cubicBezTo>
                  <a:cubicBezTo>
                    <a:pt x="18758" y="15051"/>
                    <a:pt x="18591" y="14856"/>
                    <a:pt x="18572" y="14642"/>
                  </a:cubicBezTo>
                  <a:cubicBezTo>
                    <a:pt x="18544" y="14418"/>
                    <a:pt x="18628" y="14222"/>
                    <a:pt x="18730" y="14045"/>
                  </a:cubicBezTo>
                  <a:cubicBezTo>
                    <a:pt x="18749" y="14036"/>
                    <a:pt x="18748" y="14035"/>
                    <a:pt x="18748" y="14035"/>
                  </a:cubicBezTo>
                  <a:cubicBezTo>
                    <a:pt x="18915" y="13849"/>
                    <a:pt x="19138" y="13756"/>
                    <a:pt x="19380" y="13747"/>
                  </a:cubicBezTo>
                  <a:cubicBezTo>
                    <a:pt x="19445" y="13719"/>
                    <a:pt x="19500" y="13812"/>
                    <a:pt x="19556" y="13737"/>
                  </a:cubicBezTo>
                  <a:cubicBezTo>
                    <a:pt x="19686" y="13560"/>
                    <a:pt x="19891" y="13468"/>
                    <a:pt x="20114" y="13431"/>
                  </a:cubicBezTo>
                  <a:cubicBezTo>
                    <a:pt x="20253" y="13412"/>
                    <a:pt x="20392" y="13486"/>
                    <a:pt x="20532" y="13505"/>
                  </a:cubicBezTo>
                  <a:cubicBezTo>
                    <a:pt x="20569" y="13468"/>
                    <a:pt x="20633" y="13449"/>
                    <a:pt x="20642" y="13383"/>
                  </a:cubicBezTo>
                  <a:cubicBezTo>
                    <a:pt x="20614" y="13355"/>
                    <a:pt x="20615" y="13355"/>
                    <a:pt x="20615" y="13355"/>
                  </a:cubicBezTo>
                  <a:cubicBezTo>
                    <a:pt x="20504" y="13285"/>
                    <a:pt x="20376" y="13263"/>
                    <a:pt x="20241" y="13268"/>
                  </a:cubicBezTo>
                  <a:close/>
                  <a:moveTo>
                    <a:pt x="492" y="13479"/>
                  </a:moveTo>
                  <a:cubicBezTo>
                    <a:pt x="390" y="13767"/>
                    <a:pt x="502" y="14101"/>
                    <a:pt x="725" y="14306"/>
                  </a:cubicBezTo>
                  <a:cubicBezTo>
                    <a:pt x="827" y="14389"/>
                    <a:pt x="957" y="14417"/>
                    <a:pt x="1078" y="14464"/>
                  </a:cubicBezTo>
                  <a:cubicBezTo>
                    <a:pt x="1255" y="14464"/>
                    <a:pt x="1442" y="14398"/>
                    <a:pt x="1544" y="14222"/>
                  </a:cubicBezTo>
                  <a:cubicBezTo>
                    <a:pt x="1619" y="14092"/>
                    <a:pt x="1637" y="13878"/>
                    <a:pt x="1535" y="13748"/>
                  </a:cubicBezTo>
                  <a:cubicBezTo>
                    <a:pt x="1488" y="13683"/>
                    <a:pt x="1414" y="13711"/>
                    <a:pt x="1349" y="13711"/>
                  </a:cubicBezTo>
                  <a:cubicBezTo>
                    <a:pt x="1274" y="13711"/>
                    <a:pt x="1227" y="13776"/>
                    <a:pt x="1199" y="13841"/>
                  </a:cubicBezTo>
                  <a:cubicBezTo>
                    <a:pt x="1162" y="13925"/>
                    <a:pt x="1246" y="13943"/>
                    <a:pt x="1292" y="13980"/>
                  </a:cubicBezTo>
                  <a:cubicBezTo>
                    <a:pt x="1320" y="13980"/>
                    <a:pt x="1340" y="13990"/>
                    <a:pt x="1358" y="13999"/>
                  </a:cubicBezTo>
                  <a:cubicBezTo>
                    <a:pt x="1358" y="14073"/>
                    <a:pt x="1340" y="14158"/>
                    <a:pt x="1265" y="14195"/>
                  </a:cubicBezTo>
                  <a:cubicBezTo>
                    <a:pt x="1172" y="14232"/>
                    <a:pt x="1033" y="14241"/>
                    <a:pt x="958" y="14166"/>
                  </a:cubicBezTo>
                  <a:cubicBezTo>
                    <a:pt x="772" y="14036"/>
                    <a:pt x="669" y="13832"/>
                    <a:pt x="706" y="13618"/>
                  </a:cubicBezTo>
                  <a:cubicBezTo>
                    <a:pt x="641" y="13572"/>
                    <a:pt x="567" y="13488"/>
                    <a:pt x="492" y="13479"/>
                  </a:cubicBezTo>
                  <a:close/>
                  <a:moveTo>
                    <a:pt x="4667" y="13480"/>
                  </a:moveTo>
                  <a:cubicBezTo>
                    <a:pt x="4695" y="13517"/>
                    <a:pt x="4723" y="13544"/>
                    <a:pt x="4751" y="13563"/>
                  </a:cubicBezTo>
                  <a:cubicBezTo>
                    <a:pt x="4899" y="13674"/>
                    <a:pt x="5086" y="13750"/>
                    <a:pt x="5262" y="13815"/>
                  </a:cubicBezTo>
                  <a:cubicBezTo>
                    <a:pt x="5523" y="13908"/>
                    <a:pt x="5727" y="13936"/>
                    <a:pt x="6016" y="13936"/>
                  </a:cubicBezTo>
                  <a:cubicBezTo>
                    <a:pt x="6016" y="13936"/>
                    <a:pt x="6016" y="13936"/>
                    <a:pt x="6025" y="13936"/>
                  </a:cubicBezTo>
                  <a:cubicBezTo>
                    <a:pt x="6304" y="13936"/>
                    <a:pt x="6602" y="13916"/>
                    <a:pt x="6890" y="13888"/>
                  </a:cubicBezTo>
                  <a:cubicBezTo>
                    <a:pt x="6741" y="13795"/>
                    <a:pt x="6601" y="13693"/>
                    <a:pt x="6480" y="13581"/>
                  </a:cubicBezTo>
                  <a:cubicBezTo>
                    <a:pt x="6462" y="13581"/>
                    <a:pt x="6434" y="13581"/>
                    <a:pt x="6397" y="13581"/>
                  </a:cubicBezTo>
                  <a:cubicBezTo>
                    <a:pt x="6229" y="13581"/>
                    <a:pt x="5996" y="13638"/>
                    <a:pt x="5857" y="13666"/>
                  </a:cubicBezTo>
                  <a:cubicBezTo>
                    <a:pt x="5727" y="13685"/>
                    <a:pt x="5607" y="13704"/>
                    <a:pt x="5477" y="13704"/>
                  </a:cubicBezTo>
                  <a:cubicBezTo>
                    <a:pt x="5356" y="13704"/>
                    <a:pt x="5235" y="13685"/>
                    <a:pt x="5095" y="13647"/>
                  </a:cubicBezTo>
                  <a:cubicBezTo>
                    <a:pt x="4947" y="13610"/>
                    <a:pt x="4806" y="13545"/>
                    <a:pt x="4667" y="13480"/>
                  </a:cubicBezTo>
                  <a:close/>
                  <a:moveTo>
                    <a:pt x="16881" y="13480"/>
                  </a:moveTo>
                  <a:cubicBezTo>
                    <a:pt x="16751" y="13545"/>
                    <a:pt x="16612" y="13610"/>
                    <a:pt x="16464" y="13647"/>
                  </a:cubicBezTo>
                  <a:cubicBezTo>
                    <a:pt x="16324" y="13685"/>
                    <a:pt x="16202" y="13704"/>
                    <a:pt x="16072" y="13704"/>
                  </a:cubicBezTo>
                  <a:cubicBezTo>
                    <a:pt x="15951" y="13704"/>
                    <a:pt x="15830" y="13685"/>
                    <a:pt x="15700" y="13666"/>
                  </a:cubicBezTo>
                  <a:cubicBezTo>
                    <a:pt x="15560" y="13638"/>
                    <a:pt x="15319" y="13581"/>
                    <a:pt x="15152" y="13581"/>
                  </a:cubicBezTo>
                  <a:cubicBezTo>
                    <a:pt x="15124" y="13581"/>
                    <a:pt x="15095" y="13581"/>
                    <a:pt x="15076" y="13581"/>
                  </a:cubicBezTo>
                  <a:cubicBezTo>
                    <a:pt x="14955" y="13693"/>
                    <a:pt x="14818" y="13795"/>
                    <a:pt x="14669" y="13888"/>
                  </a:cubicBezTo>
                  <a:cubicBezTo>
                    <a:pt x="14957" y="13916"/>
                    <a:pt x="15255" y="13936"/>
                    <a:pt x="15534" y="13936"/>
                  </a:cubicBezTo>
                  <a:cubicBezTo>
                    <a:pt x="15534" y="13936"/>
                    <a:pt x="15543" y="13936"/>
                    <a:pt x="15543" y="13936"/>
                  </a:cubicBezTo>
                  <a:cubicBezTo>
                    <a:pt x="15822" y="13936"/>
                    <a:pt x="16035" y="13908"/>
                    <a:pt x="16295" y="13815"/>
                  </a:cubicBezTo>
                  <a:cubicBezTo>
                    <a:pt x="16472" y="13750"/>
                    <a:pt x="16657" y="13674"/>
                    <a:pt x="16797" y="13563"/>
                  </a:cubicBezTo>
                  <a:cubicBezTo>
                    <a:pt x="16834" y="13544"/>
                    <a:pt x="16863" y="13517"/>
                    <a:pt x="16881" y="13480"/>
                  </a:cubicBezTo>
                  <a:close/>
                  <a:moveTo>
                    <a:pt x="20079" y="13513"/>
                  </a:moveTo>
                  <a:cubicBezTo>
                    <a:pt x="19865" y="13550"/>
                    <a:pt x="19698" y="13681"/>
                    <a:pt x="19549" y="13840"/>
                  </a:cubicBezTo>
                  <a:cubicBezTo>
                    <a:pt x="19363" y="13821"/>
                    <a:pt x="19177" y="13821"/>
                    <a:pt x="19019" y="13923"/>
                  </a:cubicBezTo>
                  <a:cubicBezTo>
                    <a:pt x="18759" y="14035"/>
                    <a:pt x="18629" y="14315"/>
                    <a:pt x="18638" y="14604"/>
                  </a:cubicBezTo>
                  <a:cubicBezTo>
                    <a:pt x="18657" y="14809"/>
                    <a:pt x="18787" y="14976"/>
                    <a:pt x="18917" y="15135"/>
                  </a:cubicBezTo>
                  <a:cubicBezTo>
                    <a:pt x="18954" y="15414"/>
                    <a:pt x="18954" y="15415"/>
                    <a:pt x="18954" y="15415"/>
                  </a:cubicBezTo>
                  <a:cubicBezTo>
                    <a:pt x="18954" y="15658"/>
                    <a:pt x="19140" y="15853"/>
                    <a:pt x="19325" y="15946"/>
                  </a:cubicBezTo>
                  <a:cubicBezTo>
                    <a:pt x="19353" y="15955"/>
                    <a:pt x="19400" y="15983"/>
                    <a:pt x="19409" y="15937"/>
                  </a:cubicBezTo>
                  <a:cubicBezTo>
                    <a:pt x="19362" y="15862"/>
                    <a:pt x="19279" y="15853"/>
                    <a:pt x="19214" y="15797"/>
                  </a:cubicBezTo>
                  <a:cubicBezTo>
                    <a:pt x="19056" y="15611"/>
                    <a:pt x="18982" y="15359"/>
                    <a:pt x="19010" y="15089"/>
                  </a:cubicBezTo>
                  <a:cubicBezTo>
                    <a:pt x="18936" y="14995"/>
                    <a:pt x="18870" y="14912"/>
                    <a:pt x="18796" y="14809"/>
                  </a:cubicBezTo>
                  <a:cubicBezTo>
                    <a:pt x="18749" y="14604"/>
                    <a:pt x="18749" y="14604"/>
                    <a:pt x="18749" y="14604"/>
                  </a:cubicBezTo>
                  <a:cubicBezTo>
                    <a:pt x="18758" y="14334"/>
                    <a:pt x="18907" y="14082"/>
                    <a:pt x="19149" y="13971"/>
                  </a:cubicBezTo>
                  <a:cubicBezTo>
                    <a:pt x="19288" y="13877"/>
                    <a:pt x="19474" y="13933"/>
                    <a:pt x="19614" y="13933"/>
                  </a:cubicBezTo>
                  <a:cubicBezTo>
                    <a:pt x="19707" y="13709"/>
                    <a:pt x="19939" y="13634"/>
                    <a:pt x="20162" y="13597"/>
                  </a:cubicBezTo>
                  <a:cubicBezTo>
                    <a:pt x="20236" y="13625"/>
                    <a:pt x="20348" y="13635"/>
                    <a:pt x="20413" y="13579"/>
                  </a:cubicBezTo>
                  <a:cubicBezTo>
                    <a:pt x="20329" y="13514"/>
                    <a:pt x="20190" y="13522"/>
                    <a:pt x="20079" y="13513"/>
                  </a:cubicBezTo>
                  <a:close/>
                  <a:moveTo>
                    <a:pt x="799" y="13673"/>
                  </a:moveTo>
                  <a:cubicBezTo>
                    <a:pt x="771" y="13711"/>
                    <a:pt x="771" y="13711"/>
                    <a:pt x="771" y="13711"/>
                  </a:cubicBezTo>
                  <a:cubicBezTo>
                    <a:pt x="799" y="13878"/>
                    <a:pt x="864" y="14054"/>
                    <a:pt x="1032" y="14129"/>
                  </a:cubicBezTo>
                  <a:cubicBezTo>
                    <a:pt x="1116" y="14138"/>
                    <a:pt x="1219" y="14148"/>
                    <a:pt x="1265" y="14083"/>
                  </a:cubicBezTo>
                  <a:cubicBezTo>
                    <a:pt x="1209" y="14018"/>
                    <a:pt x="1097" y="14082"/>
                    <a:pt x="1023" y="14035"/>
                  </a:cubicBezTo>
                  <a:cubicBezTo>
                    <a:pt x="976" y="13980"/>
                    <a:pt x="883" y="13924"/>
                    <a:pt x="864" y="13841"/>
                  </a:cubicBezTo>
                  <a:cubicBezTo>
                    <a:pt x="836" y="13795"/>
                    <a:pt x="892" y="13683"/>
                    <a:pt x="799" y="13673"/>
                  </a:cubicBezTo>
                  <a:close/>
                  <a:moveTo>
                    <a:pt x="4796" y="13702"/>
                  </a:moveTo>
                  <a:cubicBezTo>
                    <a:pt x="4899" y="13776"/>
                    <a:pt x="5011" y="13842"/>
                    <a:pt x="5132" y="13898"/>
                  </a:cubicBezTo>
                  <a:cubicBezTo>
                    <a:pt x="5485" y="14075"/>
                    <a:pt x="5882" y="14185"/>
                    <a:pt x="6114" y="14204"/>
                  </a:cubicBezTo>
                  <a:cubicBezTo>
                    <a:pt x="6152" y="14204"/>
                    <a:pt x="6190" y="14204"/>
                    <a:pt x="6237" y="14204"/>
                  </a:cubicBezTo>
                  <a:cubicBezTo>
                    <a:pt x="6525" y="14204"/>
                    <a:pt x="6812" y="14131"/>
                    <a:pt x="7118" y="14112"/>
                  </a:cubicBezTo>
                  <a:cubicBezTo>
                    <a:pt x="7127" y="14112"/>
                    <a:pt x="7137" y="14112"/>
                    <a:pt x="7146" y="14112"/>
                  </a:cubicBezTo>
                  <a:cubicBezTo>
                    <a:pt x="7202" y="14112"/>
                    <a:pt x="7258" y="14122"/>
                    <a:pt x="7313" y="14131"/>
                  </a:cubicBezTo>
                  <a:cubicBezTo>
                    <a:pt x="7211" y="14075"/>
                    <a:pt x="7110" y="14018"/>
                    <a:pt x="7008" y="13962"/>
                  </a:cubicBezTo>
                  <a:cubicBezTo>
                    <a:pt x="6692" y="14000"/>
                    <a:pt x="6348" y="14027"/>
                    <a:pt x="6023" y="14027"/>
                  </a:cubicBezTo>
                  <a:cubicBezTo>
                    <a:pt x="6023" y="14027"/>
                    <a:pt x="6013" y="14027"/>
                    <a:pt x="6013" y="14027"/>
                  </a:cubicBezTo>
                  <a:cubicBezTo>
                    <a:pt x="5725" y="14027"/>
                    <a:pt x="5502" y="14000"/>
                    <a:pt x="5233" y="13898"/>
                  </a:cubicBezTo>
                  <a:cubicBezTo>
                    <a:pt x="5094" y="13842"/>
                    <a:pt x="4936" y="13786"/>
                    <a:pt x="4796" y="13702"/>
                  </a:cubicBezTo>
                  <a:close/>
                  <a:moveTo>
                    <a:pt x="16751" y="13702"/>
                  </a:moveTo>
                  <a:cubicBezTo>
                    <a:pt x="16621" y="13786"/>
                    <a:pt x="16463" y="13842"/>
                    <a:pt x="16324" y="13898"/>
                  </a:cubicBezTo>
                  <a:cubicBezTo>
                    <a:pt x="16054" y="14000"/>
                    <a:pt x="15830" y="14027"/>
                    <a:pt x="15541" y="14027"/>
                  </a:cubicBezTo>
                  <a:cubicBezTo>
                    <a:pt x="15541" y="14027"/>
                    <a:pt x="15532" y="14027"/>
                    <a:pt x="15532" y="14027"/>
                  </a:cubicBezTo>
                  <a:cubicBezTo>
                    <a:pt x="15206" y="14027"/>
                    <a:pt x="14863" y="14000"/>
                    <a:pt x="14547" y="13962"/>
                  </a:cubicBezTo>
                  <a:cubicBezTo>
                    <a:pt x="14444" y="14018"/>
                    <a:pt x="14341" y="14075"/>
                    <a:pt x="14238" y="14131"/>
                  </a:cubicBezTo>
                  <a:cubicBezTo>
                    <a:pt x="14294" y="14122"/>
                    <a:pt x="14351" y="14112"/>
                    <a:pt x="14397" y="14112"/>
                  </a:cubicBezTo>
                  <a:cubicBezTo>
                    <a:pt x="14416" y="14112"/>
                    <a:pt x="14426" y="14112"/>
                    <a:pt x="14435" y="14112"/>
                  </a:cubicBezTo>
                  <a:cubicBezTo>
                    <a:pt x="14733" y="14131"/>
                    <a:pt x="15029" y="14204"/>
                    <a:pt x="15318" y="14204"/>
                  </a:cubicBezTo>
                  <a:cubicBezTo>
                    <a:pt x="15355" y="14204"/>
                    <a:pt x="15403" y="14204"/>
                    <a:pt x="15440" y="14204"/>
                  </a:cubicBezTo>
                  <a:cubicBezTo>
                    <a:pt x="15673" y="14185"/>
                    <a:pt x="16072" y="14075"/>
                    <a:pt x="16426" y="13898"/>
                  </a:cubicBezTo>
                  <a:cubicBezTo>
                    <a:pt x="16538" y="13842"/>
                    <a:pt x="16658" y="13776"/>
                    <a:pt x="16751" y="13702"/>
                  </a:cubicBezTo>
                  <a:close/>
                  <a:moveTo>
                    <a:pt x="8954" y="13796"/>
                  </a:moveTo>
                  <a:cubicBezTo>
                    <a:pt x="8675" y="13796"/>
                    <a:pt x="8414" y="13861"/>
                    <a:pt x="8284" y="14047"/>
                  </a:cubicBezTo>
                  <a:cubicBezTo>
                    <a:pt x="8582" y="14177"/>
                    <a:pt x="8813" y="14298"/>
                    <a:pt x="9046" y="14502"/>
                  </a:cubicBezTo>
                  <a:cubicBezTo>
                    <a:pt x="9055" y="14475"/>
                    <a:pt x="9073" y="14456"/>
                    <a:pt x="9092" y="14428"/>
                  </a:cubicBezTo>
                  <a:cubicBezTo>
                    <a:pt x="9138" y="14391"/>
                    <a:pt x="9185" y="14336"/>
                    <a:pt x="9241" y="14298"/>
                  </a:cubicBezTo>
                  <a:cubicBezTo>
                    <a:pt x="9352" y="14206"/>
                    <a:pt x="9481" y="14122"/>
                    <a:pt x="9602" y="14122"/>
                  </a:cubicBezTo>
                  <a:cubicBezTo>
                    <a:pt x="9639" y="14122"/>
                    <a:pt x="9678" y="14133"/>
                    <a:pt x="9715" y="14160"/>
                  </a:cubicBezTo>
                  <a:cubicBezTo>
                    <a:pt x="9743" y="14188"/>
                    <a:pt x="9752" y="14215"/>
                    <a:pt x="9770" y="14252"/>
                  </a:cubicBezTo>
                  <a:cubicBezTo>
                    <a:pt x="9780" y="14280"/>
                    <a:pt x="9788" y="14317"/>
                    <a:pt x="9798" y="14363"/>
                  </a:cubicBezTo>
                  <a:cubicBezTo>
                    <a:pt x="9807" y="14438"/>
                    <a:pt x="9826" y="14513"/>
                    <a:pt x="9826" y="14550"/>
                  </a:cubicBezTo>
                  <a:cubicBezTo>
                    <a:pt x="9854" y="14633"/>
                    <a:pt x="9862" y="14725"/>
                    <a:pt x="9872" y="14809"/>
                  </a:cubicBezTo>
                  <a:cubicBezTo>
                    <a:pt x="9872" y="14809"/>
                    <a:pt x="9872" y="14818"/>
                    <a:pt x="9872" y="14827"/>
                  </a:cubicBezTo>
                  <a:cubicBezTo>
                    <a:pt x="9890" y="14818"/>
                    <a:pt x="9911" y="14809"/>
                    <a:pt x="9929" y="14809"/>
                  </a:cubicBezTo>
                  <a:cubicBezTo>
                    <a:pt x="10171" y="14735"/>
                    <a:pt x="10431" y="14708"/>
                    <a:pt x="10691" y="14708"/>
                  </a:cubicBezTo>
                  <a:cubicBezTo>
                    <a:pt x="10904" y="14708"/>
                    <a:pt x="11117" y="14726"/>
                    <a:pt x="11312" y="14744"/>
                  </a:cubicBezTo>
                  <a:cubicBezTo>
                    <a:pt x="11451" y="14763"/>
                    <a:pt x="11583" y="14809"/>
                    <a:pt x="11694" y="14855"/>
                  </a:cubicBezTo>
                  <a:cubicBezTo>
                    <a:pt x="11685" y="14837"/>
                    <a:pt x="11685" y="14828"/>
                    <a:pt x="11685" y="14809"/>
                  </a:cubicBezTo>
                  <a:cubicBezTo>
                    <a:pt x="11694" y="14725"/>
                    <a:pt x="11703" y="14633"/>
                    <a:pt x="11721" y="14550"/>
                  </a:cubicBezTo>
                  <a:cubicBezTo>
                    <a:pt x="11740" y="14494"/>
                    <a:pt x="11758" y="14345"/>
                    <a:pt x="11786" y="14252"/>
                  </a:cubicBezTo>
                  <a:cubicBezTo>
                    <a:pt x="11805" y="14215"/>
                    <a:pt x="11816" y="14188"/>
                    <a:pt x="11844" y="14160"/>
                  </a:cubicBezTo>
                  <a:cubicBezTo>
                    <a:pt x="11881" y="14133"/>
                    <a:pt x="11917" y="14122"/>
                    <a:pt x="11954" y="14122"/>
                  </a:cubicBezTo>
                  <a:cubicBezTo>
                    <a:pt x="12047" y="14122"/>
                    <a:pt x="12139" y="14169"/>
                    <a:pt x="12232" y="14234"/>
                  </a:cubicBezTo>
                  <a:cubicBezTo>
                    <a:pt x="12316" y="14289"/>
                    <a:pt x="12400" y="14363"/>
                    <a:pt x="12465" y="14428"/>
                  </a:cubicBezTo>
                  <a:cubicBezTo>
                    <a:pt x="12484" y="14456"/>
                    <a:pt x="12502" y="14475"/>
                    <a:pt x="12511" y="14502"/>
                  </a:cubicBezTo>
                  <a:cubicBezTo>
                    <a:pt x="12743" y="14298"/>
                    <a:pt x="12975" y="14177"/>
                    <a:pt x="13272" y="14047"/>
                  </a:cubicBezTo>
                  <a:cubicBezTo>
                    <a:pt x="13142" y="13861"/>
                    <a:pt x="12884" y="13796"/>
                    <a:pt x="12596" y="13796"/>
                  </a:cubicBezTo>
                  <a:cubicBezTo>
                    <a:pt x="12289" y="13796"/>
                    <a:pt x="11962" y="13871"/>
                    <a:pt x="11767" y="13918"/>
                  </a:cubicBezTo>
                  <a:cubicBezTo>
                    <a:pt x="11442" y="13992"/>
                    <a:pt x="11127" y="14141"/>
                    <a:pt x="10820" y="14243"/>
                  </a:cubicBezTo>
                  <a:cubicBezTo>
                    <a:pt x="10802" y="14252"/>
                    <a:pt x="10801" y="14252"/>
                    <a:pt x="10801" y="14252"/>
                  </a:cubicBezTo>
                  <a:cubicBezTo>
                    <a:pt x="10755" y="14252"/>
                    <a:pt x="10755" y="14252"/>
                    <a:pt x="10755" y="14252"/>
                  </a:cubicBezTo>
                  <a:cubicBezTo>
                    <a:pt x="10737" y="14243"/>
                    <a:pt x="10737" y="14243"/>
                    <a:pt x="10737" y="14243"/>
                  </a:cubicBezTo>
                  <a:cubicBezTo>
                    <a:pt x="10430" y="14141"/>
                    <a:pt x="10105" y="13992"/>
                    <a:pt x="9789" y="13918"/>
                  </a:cubicBezTo>
                  <a:cubicBezTo>
                    <a:pt x="9594" y="13871"/>
                    <a:pt x="9270" y="13796"/>
                    <a:pt x="8954" y="13796"/>
                  </a:cubicBezTo>
                  <a:close/>
                  <a:moveTo>
                    <a:pt x="20987" y="13813"/>
                  </a:moveTo>
                  <a:cubicBezTo>
                    <a:pt x="20913" y="13896"/>
                    <a:pt x="20829" y="13925"/>
                    <a:pt x="20782" y="14018"/>
                  </a:cubicBezTo>
                  <a:cubicBezTo>
                    <a:pt x="20819" y="14129"/>
                    <a:pt x="20800" y="14260"/>
                    <a:pt x="20754" y="14362"/>
                  </a:cubicBezTo>
                  <a:cubicBezTo>
                    <a:pt x="20670" y="14520"/>
                    <a:pt x="20503" y="14678"/>
                    <a:pt x="20308" y="14669"/>
                  </a:cubicBezTo>
                  <a:cubicBezTo>
                    <a:pt x="20234" y="14659"/>
                    <a:pt x="20140" y="14641"/>
                    <a:pt x="20094" y="14566"/>
                  </a:cubicBezTo>
                  <a:cubicBezTo>
                    <a:pt x="20085" y="14473"/>
                    <a:pt x="20205" y="14409"/>
                    <a:pt x="20149" y="14307"/>
                  </a:cubicBezTo>
                  <a:cubicBezTo>
                    <a:pt x="20121" y="14223"/>
                    <a:pt x="20038" y="14213"/>
                    <a:pt x="19973" y="14231"/>
                  </a:cubicBezTo>
                  <a:cubicBezTo>
                    <a:pt x="19870" y="14241"/>
                    <a:pt x="19852" y="14343"/>
                    <a:pt x="19824" y="14418"/>
                  </a:cubicBezTo>
                  <a:cubicBezTo>
                    <a:pt x="19824" y="14539"/>
                    <a:pt x="19880" y="14651"/>
                    <a:pt x="19973" y="14735"/>
                  </a:cubicBezTo>
                  <a:cubicBezTo>
                    <a:pt x="20177" y="14865"/>
                    <a:pt x="20438" y="14911"/>
                    <a:pt x="20652" y="14781"/>
                  </a:cubicBezTo>
                  <a:cubicBezTo>
                    <a:pt x="20893" y="14613"/>
                    <a:pt x="21089" y="14353"/>
                    <a:pt x="21023" y="14027"/>
                  </a:cubicBezTo>
                  <a:cubicBezTo>
                    <a:pt x="21023" y="13953"/>
                    <a:pt x="21061" y="13859"/>
                    <a:pt x="20987" y="13813"/>
                  </a:cubicBezTo>
                  <a:close/>
                  <a:moveTo>
                    <a:pt x="1664" y="13814"/>
                  </a:moveTo>
                  <a:cubicBezTo>
                    <a:pt x="1645" y="13870"/>
                    <a:pt x="1674" y="13925"/>
                    <a:pt x="1692" y="13981"/>
                  </a:cubicBezTo>
                  <a:cubicBezTo>
                    <a:pt x="1795" y="14074"/>
                    <a:pt x="1944" y="14168"/>
                    <a:pt x="1925" y="14335"/>
                  </a:cubicBezTo>
                  <a:cubicBezTo>
                    <a:pt x="1944" y="14419"/>
                    <a:pt x="1906" y="14493"/>
                    <a:pt x="1906" y="14577"/>
                  </a:cubicBezTo>
                  <a:cubicBezTo>
                    <a:pt x="1962" y="14614"/>
                    <a:pt x="1953" y="14697"/>
                    <a:pt x="2028" y="14707"/>
                  </a:cubicBezTo>
                  <a:cubicBezTo>
                    <a:pt x="2139" y="14558"/>
                    <a:pt x="2148" y="14335"/>
                    <a:pt x="2092" y="14149"/>
                  </a:cubicBezTo>
                  <a:cubicBezTo>
                    <a:pt x="1990" y="13991"/>
                    <a:pt x="1990" y="13991"/>
                    <a:pt x="1990" y="13991"/>
                  </a:cubicBezTo>
                  <a:cubicBezTo>
                    <a:pt x="1897" y="13916"/>
                    <a:pt x="1804" y="13795"/>
                    <a:pt x="1664" y="13814"/>
                  </a:cubicBezTo>
                  <a:close/>
                  <a:moveTo>
                    <a:pt x="20700" y="14056"/>
                  </a:moveTo>
                  <a:cubicBezTo>
                    <a:pt x="20542" y="14065"/>
                    <a:pt x="20644" y="14224"/>
                    <a:pt x="20560" y="14298"/>
                  </a:cubicBezTo>
                  <a:cubicBezTo>
                    <a:pt x="20495" y="14420"/>
                    <a:pt x="20373" y="14493"/>
                    <a:pt x="20234" y="14493"/>
                  </a:cubicBezTo>
                  <a:cubicBezTo>
                    <a:pt x="20206" y="14493"/>
                    <a:pt x="20188" y="14531"/>
                    <a:pt x="20197" y="14559"/>
                  </a:cubicBezTo>
                  <a:cubicBezTo>
                    <a:pt x="20281" y="14634"/>
                    <a:pt x="20383" y="14587"/>
                    <a:pt x="20457" y="14559"/>
                  </a:cubicBezTo>
                  <a:cubicBezTo>
                    <a:pt x="20588" y="14485"/>
                    <a:pt x="20680" y="14363"/>
                    <a:pt x="20727" y="14232"/>
                  </a:cubicBezTo>
                  <a:cubicBezTo>
                    <a:pt x="20736" y="14177"/>
                    <a:pt x="20756" y="14093"/>
                    <a:pt x="20700" y="14056"/>
                  </a:cubicBezTo>
                  <a:close/>
                  <a:moveTo>
                    <a:pt x="1690" y="14091"/>
                  </a:moveTo>
                  <a:cubicBezTo>
                    <a:pt x="1671" y="14128"/>
                    <a:pt x="1672" y="14129"/>
                    <a:pt x="1672" y="14129"/>
                  </a:cubicBezTo>
                  <a:cubicBezTo>
                    <a:pt x="1747" y="14185"/>
                    <a:pt x="1784" y="14260"/>
                    <a:pt x="1784" y="14354"/>
                  </a:cubicBezTo>
                  <a:cubicBezTo>
                    <a:pt x="1803" y="14391"/>
                    <a:pt x="1746" y="14485"/>
                    <a:pt x="1811" y="14494"/>
                  </a:cubicBezTo>
                  <a:cubicBezTo>
                    <a:pt x="1858" y="14457"/>
                    <a:pt x="1839" y="14391"/>
                    <a:pt x="1839" y="14344"/>
                  </a:cubicBezTo>
                  <a:cubicBezTo>
                    <a:pt x="1811" y="14260"/>
                    <a:pt x="1802" y="14119"/>
                    <a:pt x="1690" y="14091"/>
                  </a:cubicBezTo>
                  <a:close/>
                  <a:moveTo>
                    <a:pt x="19667" y="14175"/>
                  </a:moveTo>
                  <a:cubicBezTo>
                    <a:pt x="19512" y="14192"/>
                    <a:pt x="19367" y="14287"/>
                    <a:pt x="19249" y="14399"/>
                  </a:cubicBezTo>
                  <a:cubicBezTo>
                    <a:pt x="19175" y="14538"/>
                    <a:pt x="19175" y="14715"/>
                    <a:pt x="19240" y="14863"/>
                  </a:cubicBezTo>
                  <a:cubicBezTo>
                    <a:pt x="19286" y="14938"/>
                    <a:pt x="19341" y="15059"/>
                    <a:pt x="19434" y="15050"/>
                  </a:cubicBezTo>
                  <a:cubicBezTo>
                    <a:pt x="19545" y="14938"/>
                    <a:pt x="19397" y="14864"/>
                    <a:pt x="19397" y="14743"/>
                  </a:cubicBezTo>
                  <a:cubicBezTo>
                    <a:pt x="19360" y="14641"/>
                    <a:pt x="19416" y="14530"/>
                    <a:pt x="19471" y="14455"/>
                  </a:cubicBezTo>
                  <a:cubicBezTo>
                    <a:pt x="19573" y="14316"/>
                    <a:pt x="19787" y="14352"/>
                    <a:pt x="19824" y="14185"/>
                  </a:cubicBezTo>
                  <a:cubicBezTo>
                    <a:pt x="19771" y="14171"/>
                    <a:pt x="19718" y="14169"/>
                    <a:pt x="19667" y="14175"/>
                  </a:cubicBezTo>
                  <a:close/>
                  <a:moveTo>
                    <a:pt x="1644" y="14212"/>
                  </a:moveTo>
                  <a:cubicBezTo>
                    <a:pt x="1607" y="14269"/>
                    <a:pt x="1543" y="14335"/>
                    <a:pt x="1533" y="14411"/>
                  </a:cubicBezTo>
                  <a:cubicBezTo>
                    <a:pt x="1691" y="14429"/>
                    <a:pt x="1691" y="14429"/>
                    <a:pt x="1691" y="14429"/>
                  </a:cubicBezTo>
                  <a:cubicBezTo>
                    <a:pt x="1728" y="14411"/>
                    <a:pt x="1701" y="14344"/>
                    <a:pt x="1710" y="14307"/>
                  </a:cubicBezTo>
                  <a:cubicBezTo>
                    <a:pt x="1701" y="14269"/>
                    <a:pt x="1672" y="14222"/>
                    <a:pt x="1644" y="14212"/>
                  </a:cubicBezTo>
                  <a:close/>
                  <a:moveTo>
                    <a:pt x="7131" y="14252"/>
                  </a:moveTo>
                  <a:cubicBezTo>
                    <a:pt x="6880" y="14262"/>
                    <a:pt x="6621" y="14318"/>
                    <a:pt x="6351" y="14336"/>
                  </a:cubicBezTo>
                  <a:cubicBezTo>
                    <a:pt x="6407" y="14401"/>
                    <a:pt x="6434" y="14475"/>
                    <a:pt x="6434" y="14559"/>
                  </a:cubicBezTo>
                  <a:cubicBezTo>
                    <a:pt x="6434" y="14615"/>
                    <a:pt x="6416" y="14681"/>
                    <a:pt x="6379" y="14737"/>
                  </a:cubicBezTo>
                  <a:cubicBezTo>
                    <a:pt x="6342" y="14793"/>
                    <a:pt x="6276" y="14829"/>
                    <a:pt x="6201" y="14829"/>
                  </a:cubicBezTo>
                  <a:cubicBezTo>
                    <a:pt x="6164" y="14829"/>
                    <a:pt x="6137" y="14802"/>
                    <a:pt x="6127" y="14764"/>
                  </a:cubicBezTo>
                  <a:cubicBezTo>
                    <a:pt x="6127" y="14727"/>
                    <a:pt x="6155" y="14699"/>
                    <a:pt x="6192" y="14690"/>
                  </a:cubicBezTo>
                  <a:cubicBezTo>
                    <a:pt x="6192" y="14690"/>
                    <a:pt x="6201" y="14690"/>
                    <a:pt x="6201" y="14690"/>
                  </a:cubicBezTo>
                  <a:cubicBezTo>
                    <a:pt x="6229" y="14690"/>
                    <a:pt x="6248" y="14681"/>
                    <a:pt x="6266" y="14663"/>
                  </a:cubicBezTo>
                  <a:cubicBezTo>
                    <a:pt x="6285" y="14635"/>
                    <a:pt x="6296" y="14596"/>
                    <a:pt x="6296" y="14559"/>
                  </a:cubicBezTo>
                  <a:cubicBezTo>
                    <a:pt x="6296" y="14503"/>
                    <a:pt x="6275" y="14449"/>
                    <a:pt x="6247" y="14421"/>
                  </a:cubicBezTo>
                  <a:cubicBezTo>
                    <a:pt x="6210" y="14393"/>
                    <a:pt x="6175" y="14374"/>
                    <a:pt x="6119" y="14374"/>
                  </a:cubicBezTo>
                  <a:cubicBezTo>
                    <a:pt x="6026" y="14374"/>
                    <a:pt x="5905" y="14439"/>
                    <a:pt x="5850" y="14513"/>
                  </a:cubicBezTo>
                  <a:cubicBezTo>
                    <a:pt x="5775" y="14615"/>
                    <a:pt x="5737" y="14717"/>
                    <a:pt x="5737" y="14810"/>
                  </a:cubicBezTo>
                  <a:cubicBezTo>
                    <a:pt x="5737" y="15043"/>
                    <a:pt x="5951" y="15266"/>
                    <a:pt x="6220" y="15332"/>
                  </a:cubicBezTo>
                  <a:cubicBezTo>
                    <a:pt x="6295" y="15341"/>
                    <a:pt x="6368" y="15350"/>
                    <a:pt x="6443" y="15350"/>
                  </a:cubicBezTo>
                  <a:cubicBezTo>
                    <a:pt x="6777" y="15350"/>
                    <a:pt x="7056" y="15173"/>
                    <a:pt x="7186" y="14885"/>
                  </a:cubicBezTo>
                  <a:cubicBezTo>
                    <a:pt x="7196" y="14875"/>
                    <a:pt x="7207" y="14867"/>
                    <a:pt x="7216" y="14857"/>
                  </a:cubicBezTo>
                  <a:cubicBezTo>
                    <a:pt x="7216" y="14634"/>
                    <a:pt x="7309" y="14420"/>
                    <a:pt x="7514" y="14308"/>
                  </a:cubicBezTo>
                  <a:cubicBezTo>
                    <a:pt x="7383" y="14271"/>
                    <a:pt x="7243" y="14252"/>
                    <a:pt x="7150" y="14252"/>
                  </a:cubicBezTo>
                  <a:cubicBezTo>
                    <a:pt x="7150" y="14252"/>
                    <a:pt x="7140" y="14252"/>
                    <a:pt x="7131" y="14252"/>
                  </a:cubicBezTo>
                  <a:close/>
                  <a:moveTo>
                    <a:pt x="9602" y="14252"/>
                  </a:moveTo>
                  <a:cubicBezTo>
                    <a:pt x="9565" y="14252"/>
                    <a:pt x="9481" y="14291"/>
                    <a:pt x="9397" y="14347"/>
                  </a:cubicBezTo>
                  <a:cubicBezTo>
                    <a:pt x="9323" y="14393"/>
                    <a:pt x="9239" y="14468"/>
                    <a:pt x="9193" y="14524"/>
                  </a:cubicBezTo>
                  <a:cubicBezTo>
                    <a:pt x="9156" y="14561"/>
                    <a:pt x="9137" y="14598"/>
                    <a:pt x="9137" y="14598"/>
                  </a:cubicBezTo>
                  <a:cubicBezTo>
                    <a:pt x="9184" y="14635"/>
                    <a:pt x="9220" y="14682"/>
                    <a:pt x="9257" y="14729"/>
                  </a:cubicBezTo>
                  <a:cubicBezTo>
                    <a:pt x="9323" y="14804"/>
                    <a:pt x="9360" y="14860"/>
                    <a:pt x="9397" y="14888"/>
                  </a:cubicBezTo>
                  <a:cubicBezTo>
                    <a:pt x="9435" y="14916"/>
                    <a:pt x="9462" y="14934"/>
                    <a:pt x="9536" y="14934"/>
                  </a:cubicBezTo>
                  <a:cubicBezTo>
                    <a:pt x="9555" y="14934"/>
                    <a:pt x="9566" y="14934"/>
                    <a:pt x="9575" y="14934"/>
                  </a:cubicBezTo>
                  <a:cubicBezTo>
                    <a:pt x="9640" y="14934"/>
                    <a:pt x="9694" y="14905"/>
                    <a:pt x="9768" y="14868"/>
                  </a:cubicBezTo>
                  <a:cubicBezTo>
                    <a:pt x="9750" y="14859"/>
                    <a:pt x="9741" y="14850"/>
                    <a:pt x="9741" y="14832"/>
                  </a:cubicBezTo>
                  <a:cubicBezTo>
                    <a:pt x="9722" y="14747"/>
                    <a:pt x="9714" y="14654"/>
                    <a:pt x="9695" y="14579"/>
                  </a:cubicBezTo>
                  <a:cubicBezTo>
                    <a:pt x="9686" y="14542"/>
                    <a:pt x="9676" y="14468"/>
                    <a:pt x="9667" y="14402"/>
                  </a:cubicBezTo>
                  <a:cubicBezTo>
                    <a:pt x="9658" y="14337"/>
                    <a:pt x="9630" y="14271"/>
                    <a:pt x="9621" y="14262"/>
                  </a:cubicBezTo>
                  <a:cubicBezTo>
                    <a:pt x="9621" y="14262"/>
                    <a:pt x="9612" y="14252"/>
                    <a:pt x="9602" y="14252"/>
                  </a:cubicBezTo>
                  <a:close/>
                  <a:moveTo>
                    <a:pt x="11952" y="14252"/>
                  </a:moveTo>
                  <a:cubicBezTo>
                    <a:pt x="11943" y="14252"/>
                    <a:pt x="11933" y="14262"/>
                    <a:pt x="11933" y="14262"/>
                  </a:cubicBezTo>
                  <a:cubicBezTo>
                    <a:pt x="11924" y="14262"/>
                    <a:pt x="11925" y="14262"/>
                    <a:pt x="11925" y="14271"/>
                  </a:cubicBezTo>
                  <a:cubicBezTo>
                    <a:pt x="11925" y="14271"/>
                    <a:pt x="11916" y="14280"/>
                    <a:pt x="11916" y="14298"/>
                  </a:cubicBezTo>
                  <a:cubicBezTo>
                    <a:pt x="11906" y="14317"/>
                    <a:pt x="11897" y="14355"/>
                    <a:pt x="11887" y="14393"/>
                  </a:cubicBezTo>
                  <a:cubicBezTo>
                    <a:pt x="11878" y="14458"/>
                    <a:pt x="11860" y="14532"/>
                    <a:pt x="11851" y="14579"/>
                  </a:cubicBezTo>
                  <a:cubicBezTo>
                    <a:pt x="11832" y="14654"/>
                    <a:pt x="11821" y="14747"/>
                    <a:pt x="11812" y="14832"/>
                  </a:cubicBezTo>
                  <a:cubicBezTo>
                    <a:pt x="11812" y="14860"/>
                    <a:pt x="11785" y="14879"/>
                    <a:pt x="11766" y="14888"/>
                  </a:cubicBezTo>
                  <a:cubicBezTo>
                    <a:pt x="11832" y="14907"/>
                    <a:pt x="11907" y="14925"/>
                    <a:pt x="11972" y="14934"/>
                  </a:cubicBezTo>
                  <a:cubicBezTo>
                    <a:pt x="11991" y="14934"/>
                    <a:pt x="11999" y="14934"/>
                    <a:pt x="12018" y="14934"/>
                  </a:cubicBezTo>
                  <a:cubicBezTo>
                    <a:pt x="12083" y="14934"/>
                    <a:pt x="12122" y="14916"/>
                    <a:pt x="12159" y="14888"/>
                  </a:cubicBezTo>
                  <a:cubicBezTo>
                    <a:pt x="12197" y="14860"/>
                    <a:pt x="12234" y="14804"/>
                    <a:pt x="12290" y="14729"/>
                  </a:cubicBezTo>
                  <a:cubicBezTo>
                    <a:pt x="12337" y="14682"/>
                    <a:pt x="12374" y="14635"/>
                    <a:pt x="12411" y="14598"/>
                  </a:cubicBezTo>
                  <a:cubicBezTo>
                    <a:pt x="12420" y="14598"/>
                    <a:pt x="12392" y="14561"/>
                    <a:pt x="12364" y="14524"/>
                  </a:cubicBezTo>
                  <a:cubicBezTo>
                    <a:pt x="12327" y="14486"/>
                    <a:pt x="12279" y="14440"/>
                    <a:pt x="12232" y="14402"/>
                  </a:cubicBezTo>
                  <a:cubicBezTo>
                    <a:pt x="12129" y="14318"/>
                    <a:pt x="12008" y="14252"/>
                    <a:pt x="11952" y="14252"/>
                  </a:cubicBezTo>
                  <a:close/>
                  <a:moveTo>
                    <a:pt x="14397" y="14252"/>
                  </a:moveTo>
                  <a:cubicBezTo>
                    <a:pt x="14304" y="14252"/>
                    <a:pt x="14173" y="14271"/>
                    <a:pt x="14043" y="14308"/>
                  </a:cubicBezTo>
                  <a:cubicBezTo>
                    <a:pt x="14248" y="14420"/>
                    <a:pt x="14342" y="14634"/>
                    <a:pt x="14342" y="14857"/>
                  </a:cubicBezTo>
                  <a:cubicBezTo>
                    <a:pt x="14351" y="14867"/>
                    <a:pt x="14361" y="14875"/>
                    <a:pt x="14361" y="14885"/>
                  </a:cubicBezTo>
                  <a:cubicBezTo>
                    <a:pt x="14500" y="15173"/>
                    <a:pt x="14778" y="15350"/>
                    <a:pt x="15113" y="15350"/>
                  </a:cubicBezTo>
                  <a:cubicBezTo>
                    <a:pt x="15187" y="15350"/>
                    <a:pt x="15253" y="15341"/>
                    <a:pt x="15327" y="15332"/>
                  </a:cubicBezTo>
                  <a:cubicBezTo>
                    <a:pt x="15597" y="15266"/>
                    <a:pt x="15820" y="15043"/>
                    <a:pt x="15820" y="14810"/>
                  </a:cubicBezTo>
                  <a:cubicBezTo>
                    <a:pt x="15820" y="14717"/>
                    <a:pt x="15784" y="14615"/>
                    <a:pt x="15709" y="14513"/>
                  </a:cubicBezTo>
                  <a:cubicBezTo>
                    <a:pt x="15654" y="14439"/>
                    <a:pt x="15533" y="14374"/>
                    <a:pt x="15440" y="14374"/>
                  </a:cubicBezTo>
                  <a:cubicBezTo>
                    <a:pt x="15384" y="14374"/>
                    <a:pt x="15346" y="14393"/>
                    <a:pt x="15309" y="14421"/>
                  </a:cubicBezTo>
                  <a:cubicBezTo>
                    <a:pt x="15281" y="14449"/>
                    <a:pt x="15262" y="14503"/>
                    <a:pt x="15262" y="14559"/>
                  </a:cubicBezTo>
                  <a:cubicBezTo>
                    <a:pt x="15262" y="14596"/>
                    <a:pt x="15272" y="14635"/>
                    <a:pt x="15290" y="14663"/>
                  </a:cubicBezTo>
                  <a:cubicBezTo>
                    <a:pt x="15309" y="14681"/>
                    <a:pt x="15327" y="14690"/>
                    <a:pt x="15355" y="14690"/>
                  </a:cubicBezTo>
                  <a:cubicBezTo>
                    <a:pt x="15355" y="14690"/>
                    <a:pt x="15355" y="14690"/>
                    <a:pt x="15365" y="14690"/>
                  </a:cubicBezTo>
                  <a:cubicBezTo>
                    <a:pt x="15402" y="14699"/>
                    <a:pt x="15430" y="14727"/>
                    <a:pt x="15430" y="14764"/>
                  </a:cubicBezTo>
                  <a:cubicBezTo>
                    <a:pt x="15421" y="14802"/>
                    <a:pt x="15392" y="14829"/>
                    <a:pt x="15355" y="14829"/>
                  </a:cubicBezTo>
                  <a:cubicBezTo>
                    <a:pt x="15281" y="14829"/>
                    <a:pt x="15215" y="14793"/>
                    <a:pt x="15177" y="14737"/>
                  </a:cubicBezTo>
                  <a:cubicBezTo>
                    <a:pt x="15140" y="14681"/>
                    <a:pt x="15122" y="14615"/>
                    <a:pt x="15122" y="14559"/>
                  </a:cubicBezTo>
                  <a:cubicBezTo>
                    <a:pt x="15122" y="14475"/>
                    <a:pt x="15151" y="14401"/>
                    <a:pt x="15207" y="14336"/>
                  </a:cubicBezTo>
                  <a:cubicBezTo>
                    <a:pt x="14937" y="14318"/>
                    <a:pt x="14677" y="14262"/>
                    <a:pt x="14426" y="14252"/>
                  </a:cubicBezTo>
                  <a:cubicBezTo>
                    <a:pt x="14416" y="14252"/>
                    <a:pt x="14407" y="14252"/>
                    <a:pt x="14397" y="14252"/>
                  </a:cubicBezTo>
                  <a:close/>
                  <a:moveTo>
                    <a:pt x="3364" y="14260"/>
                  </a:moveTo>
                  <a:cubicBezTo>
                    <a:pt x="3262" y="14418"/>
                    <a:pt x="3252" y="14614"/>
                    <a:pt x="3317" y="14782"/>
                  </a:cubicBezTo>
                  <a:cubicBezTo>
                    <a:pt x="3327" y="14847"/>
                    <a:pt x="3290" y="14903"/>
                    <a:pt x="3243" y="14940"/>
                  </a:cubicBezTo>
                  <a:cubicBezTo>
                    <a:pt x="3178" y="15070"/>
                    <a:pt x="3132" y="15238"/>
                    <a:pt x="3234" y="15359"/>
                  </a:cubicBezTo>
                  <a:cubicBezTo>
                    <a:pt x="3252" y="15415"/>
                    <a:pt x="3317" y="15443"/>
                    <a:pt x="3327" y="15508"/>
                  </a:cubicBezTo>
                  <a:cubicBezTo>
                    <a:pt x="3252" y="15583"/>
                    <a:pt x="3243" y="15713"/>
                    <a:pt x="3299" y="15815"/>
                  </a:cubicBezTo>
                  <a:cubicBezTo>
                    <a:pt x="3317" y="15908"/>
                    <a:pt x="3410" y="15937"/>
                    <a:pt x="3503" y="15946"/>
                  </a:cubicBezTo>
                  <a:cubicBezTo>
                    <a:pt x="3568" y="15937"/>
                    <a:pt x="3615" y="15872"/>
                    <a:pt x="3596" y="15797"/>
                  </a:cubicBezTo>
                  <a:cubicBezTo>
                    <a:pt x="3578" y="15714"/>
                    <a:pt x="3466" y="15769"/>
                    <a:pt x="3439" y="15695"/>
                  </a:cubicBezTo>
                  <a:cubicBezTo>
                    <a:pt x="3448" y="15648"/>
                    <a:pt x="3457" y="15611"/>
                    <a:pt x="3494" y="15573"/>
                  </a:cubicBezTo>
                  <a:cubicBezTo>
                    <a:pt x="3550" y="15573"/>
                    <a:pt x="3605" y="15536"/>
                    <a:pt x="3661" y="15564"/>
                  </a:cubicBezTo>
                  <a:cubicBezTo>
                    <a:pt x="3745" y="15610"/>
                    <a:pt x="3838" y="15685"/>
                    <a:pt x="3875" y="15788"/>
                  </a:cubicBezTo>
                  <a:cubicBezTo>
                    <a:pt x="3884" y="15881"/>
                    <a:pt x="3867" y="15974"/>
                    <a:pt x="3839" y="16058"/>
                  </a:cubicBezTo>
                  <a:cubicBezTo>
                    <a:pt x="3857" y="16095"/>
                    <a:pt x="3913" y="16113"/>
                    <a:pt x="3950" y="16113"/>
                  </a:cubicBezTo>
                  <a:cubicBezTo>
                    <a:pt x="4081" y="16011"/>
                    <a:pt x="4033" y="15825"/>
                    <a:pt x="4061" y="15685"/>
                  </a:cubicBezTo>
                  <a:cubicBezTo>
                    <a:pt x="4135" y="15657"/>
                    <a:pt x="4126" y="15760"/>
                    <a:pt x="4182" y="15797"/>
                  </a:cubicBezTo>
                  <a:cubicBezTo>
                    <a:pt x="4229" y="15797"/>
                    <a:pt x="4276" y="15769"/>
                    <a:pt x="4303" y="15731"/>
                  </a:cubicBezTo>
                  <a:cubicBezTo>
                    <a:pt x="4331" y="15694"/>
                    <a:pt x="4294" y="15657"/>
                    <a:pt x="4294" y="15629"/>
                  </a:cubicBezTo>
                  <a:cubicBezTo>
                    <a:pt x="4266" y="15564"/>
                    <a:pt x="4192" y="15499"/>
                    <a:pt x="4127" y="15490"/>
                  </a:cubicBezTo>
                  <a:cubicBezTo>
                    <a:pt x="4034" y="15471"/>
                    <a:pt x="3978" y="15518"/>
                    <a:pt x="3894" y="15490"/>
                  </a:cubicBezTo>
                  <a:cubicBezTo>
                    <a:pt x="3792" y="15266"/>
                    <a:pt x="3522" y="15499"/>
                    <a:pt x="3401" y="15294"/>
                  </a:cubicBezTo>
                  <a:cubicBezTo>
                    <a:pt x="3336" y="15247"/>
                    <a:pt x="3355" y="15144"/>
                    <a:pt x="3364" y="15079"/>
                  </a:cubicBezTo>
                  <a:cubicBezTo>
                    <a:pt x="3411" y="15014"/>
                    <a:pt x="3476" y="14950"/>
                    <a:pt x="3560" y="14959"/>
                  </a:cubicBezTo>
                  <a:cubicBezTo>
                    <a:pt x="3588" y="14968"/>
                    <a:pt x="3596" y="15005"/>
                    <a:pt x="3568" y="15024"/>
                  </a:cubicBezTo>
                  <a:cubicBezTo>
                    <a:pt x="3549" y="15089"/>
                    <a:pt x="3578" y="15135"/>
                    <a:pt x="3624" y="15182"/>
                  </a:cubicBezTo>
                  <a:cubicBezTo>
                    <a:pt x="3680" y="15200"/>
                    <a:pt x="3726" y="15173"/>
                    <a:pt x="3773" y="15145"/>
                  </a:cubicBezTo>
                  <a:cubicBezTo>
                    <a:pt x="3856" y="15071"/>
                    <a:pt x="3792" y="14968"/>
                    <a:pt x="3755" y="14885"/>
                  </a:cubicBezTo>
                  <a:cubicBezTo>
                    <a:pt x="3671" y="14801"/>
                    <a:pt x="3560" y="14800"/>
                    <a:pt x="3448" y="14800"/>
                  </a:cubicBezTo>
                  <a:cubicBezTo>
                    <a:pt x="3429" y="14707"/>
                    <a:pt x="3429" y="14707"/>
                    <a:pt x="3429" y="14707"/>
                  </a:cubicBezTo>
                  <a:cubicBezTo>
                    <a:pt x="3466" y="14585"/>
                    <a:pt x="3457" y="14447"/>
                    <a:pt x="3410" y="14335"/>
                  </a:cubicBezTo>
                  <a:cubicBezTo>
                    <a:pt x="3401" y="14307"/>
                    <a:pt x="3392" y="14260"/>
                    <a:pt x="3364" y="14260"/>
                  </a:cubicBezTo>
                  <a:close/>
                  <a:moveTo>
                    <a:pt x="19694" y="14382"/>
                  </a:moveTo>
                  <a:cubicBezTo>
                    <a:pt x="19610" y="14419"/>
                    <a:pt x="19545" y="14474"/>
                    <a:pt x="19498" y="14539"/>
                  </a:cubicBezTo>
                  <a:cubicBezTo>
                    <a:pt x="19443" y="14650"/>
                    <a:pt x="19443" y="14780"/>
                    <a:pt x="19527" y="14863"/>
                  </a:cubicBezTo>
                  <a:cubicBezTo>
                    <a:pt x="19657" y="14854"/>
                    <a:pt x="19526" y="14716"/>
                    <a:pt x="19573" y="14642"/>
                  </a:cubicBezTo>
                  <a:cubicBezTo>
                    <a:pt x="19610" y="14586"/>
                    <a:pt x="19666" y="14520"/>
                    <a:pt x="19731" y="14474"/>
                  </a:cubicBezTo>
                  <a:cubicBezTo>
                    <a:pt x="19750" y="14446"/>
                    <a:pt x="19759" y="14373"/>
                    <a:pt x="19694" y="14382"/>
                  </a:cubicBezTo>
                  <a:close/>
                  <a:moveTo>
                    <a:pt x="7810" y="14383"/>
                  </a:moveTo>
                  <a:cubicBezTo>
                    <a:pt x="7801" y="14393"/>
                    <a:pt x="7791" y="14393"/>
                    <a:pt x="7782" y="14393"/>
                  </a:cubicBezTo>
                  <a:cubicBezTo>
                    <a:pt x="7773" y="14393"/>
                    <a:pt x="7762" y="14393"/>
                    <a:pt x="7762" y="14402"/>
                  </a:cubicBezTo>
                  <a:cubicBezTo>
                    <a:pt x="7743" y="14412"/>
                    <a:pt x="7725" y="14420"/>
                    <a:pt x="7707" y="14439"/>
                  </a:cubicBezTo>
                  <a:cubicBezTo>
                    <a:pt x="7679" y="14476"/>
                    <a:pt x="7642" y="14513"/>
                    <a:pt x="7632" y="14532"/>
                  </a:cubicBezTo>
                  <a:cubicBezTo>
                    <a:pt x="7595" y="14597"/>
                    <a:pt x="7586" y="14653"/>
                    <a:pt x="7586" y="14728"/>
                  </a:cubicBezTo>
                  <a:cubicBezTo>
                    <a:pt x="7586" y="14756"/>
                    <a:pt x="7596" y="14792"/>
                    <a:pt x="7596" y="14829"/>
                  </a:cubicBezTo>
                  <a:cubicBezTo>
                    <a:pt x="7633" y="15081"/>
                    <a:pt x="7799" y="15259"/>
                    <a:pt x="8003" y="15408"/>
                  </a:cubicBezTo>
                  <a:cubicBezTo>
                    <a:pt x="8179" y="15529"/>
                    <a:pt x="8366" y="15604"/>
                    <a:pt x="8561" y="15669"/>
                  </a:cubicBezTo>
                  <a:cubicBezTo>
                    <a:pt x="8301" y="15492"/>
                    <a:pt x="8022" y="15231"/>
                    <a:pt x="8012" y="14914"/>
                  </a:cubicBezTo>
                  <a:cubicBezTo>
                    <a:pt x="8012" y="14821"/>
                    <a:pt x="8041" y="14728"/>
                    <a:pt x="8097" y="14635"/>
                  </a:cubicBezTo>
                  <a:cubicBezTo>
                    <a:pt x="8116" y="14597"/>
                    <a:pt x="8143" y="14568"/>
                    <a:pt x="8162" y="14540"/>
                  </a:cubicBezTo>
                  <a:cubicBezTo>
                    <a:pt x="8078" y="14494"/>
                    <a:pt x="7995" y="14458"/>
                    <a:pt x="7911" y="14421"/>
                  </a:cubicBezTo>
                  <a:cubicBezTo>
                    <a:pt x="7883" y="14412"/>
                    <a:pt x="7847" y="14402"/>
                    <a:pt x="7810" y="14383"/>
                  </a:cubicBezTo>
                  <a:close/>
                  <a:moveTo>
                    <a:pt x="13749" y="14383"/>
                  </a:moveTo>
                  <a:cubicBezTo>
                    <a:pt x="13712" y="14402"/>
                    <a:pt x="13673" y="14412"/>
                    <a:pt x="13645" y="14421"/>
                  </a:cubicBezTo>
                  <a:cubicBezTo>
                    <a:pt x="13562" y="14458"/>
                    <a:pt x="13479" y="14494"/>
                    <a:pt x="13396" y="14540"/>
                  </a:cubicBezTo>
                  <a:cubicBezTo>
                    <a:pt x="13415" y="14568"/>
                    <a:pt x="13442" y="14597"/>
                    <a:pt x="13461" y="14635"/>
                  </a:cubicBezTo>
                  <a:cubicBezTo>
                    <a:pt x="13516" y="14728"/>
                    <a:pt x="13535" y="14821"/>
                    <a:pt x="13535" y="14914"/>
                  </a:cubicBezTo>
                  <a:cubicBezTo>
                    <a:pt x="13535" y="15231"/>
                    <a:pt x="13256" y="15492"/>
                    <a:pt x="12996" y="15669"/>
                  </a:cubicBezTo>
                  <a:cubicBezTo>
                    <a:pt x="13191" y="15604"/>
                    <a:pt x="13377" y="15529"/>
                    <a:pt x="13544" y="15408"/>
                  </a:cubicBezTo>
                  <a:cubicBezTo>
                    <a:pt x="13758" y="15259"/>
                    <a:pt x="13924" y="15081"/>
                    <a:pt x="13961" y="14839"/>
                  </a:cubicBezTo>
                  <a:cubicBezTo>
                    <a:pt x="13961" y="14792"/>
                    <a:pt x="13971" y="14756"/>
                    <a:pt x="13971" y="14728"/>
                  </a:cubicBezTo>
                  <a:cubicBezTo>
                    <a:pt x="13971" y="14653"/>
                    <a:pt x="13951" y="14597"/>
                    <a:pt x="13923" y="14532"/>
                  </a:cubicBezTo>
                  <a:cubicBezTo>
                    <a:pt x="13905" y="14495"/>
                    <a:pt x="13813" y="14402"/>
                    <a:pt x="13776" y="14393"/>
                  </a:cubicBezTo>
                  <a:cubicBezTo>
                    <a:pt x="13767" y="14393"/>
                    <a:pt x="13758" y="14393"/>
                    <a:pt x="13749" y="14383"/>
                  </a:cubicBezTo>
                  <a:close/>
                  <a:moveTo>
                    <a:pt x="725" y="14390"/>
                  </a:moveTo>
                  <a:cubicBezTo>
                    <a:pt x="697" y="14418"/>
                    <a:pt x="716" y="14474"/>
                    <a:pt x="706" y="14520"/>
                  </a:cubicBezTo>
                  <a:cubicBezTo>
                    <a:pt x="716" y="14669"/>
                    <a:pt x="809" y="14838"/>
                    <a:pt x="939" y="14894"/>
                  </a:cubicBezTo>
                  <a:cubicBezTo>
                    <a:pt x="976" y="14857"/>
                    <a:pt x="985" y="14800"/>
                    <a:pt x="1013" y="14763"/>
                  </a:cubicBezTo>
                  <a:cubicBezTo>
                    <a:pt x="930" y="14633"/>
                    <a:pt x="930" y="14418"/>
                    <a:pt x="725" y="14390"/>
                  </a:cubicBezTo>
                  <a:close/>
                  <a:moveTo>
                    <a:pt x="7632" y="14392"/>
                  </a:moveTo>
                  <a:cubicBezTo>
                    <a:pt x="7437" y="14475"/>
                    <a:pt x="7352" y="14652"/>
                    <a:pt x="7343" y="14866"/>
                  </a:cubicBezTo>
                  <a:cubicBezTo>
                    <a:pt x="7343" y="14968"/>
                    <a:pt x="7373" y="15071"/>
                    <a:pt x="7419" y="15174"/>
                  </a:cubicBezTo>
                  <a:cubicBezTo>
                    <a:pt x="7559" y="15481"/>
                    <a:pt x="7764" y="15582"/>
                    <a:pt x="8024" y="15638"/>
                  </a:cubicBezTo>
                  <a:cubicBezTo>
                    <a:pt x="8127" y="15657"/>
                    <a:pt x="8236" y="15676"/>
                    <a:pt x="8348" y="15685"/>
                  </a:cubicBezTo>
                  <a:cubicBezTo>
                    <a:pt x="8218" y="15629"/>
                    <a:pt x="8087" y="15564"/>
                    <a:pt x="7957" y="15480"/>
                  </a:cubicBezTo>
                  <a:cubicBezTo>
                    <a:pt x="7734" y="15331"/>
                    <a:pt x="7548" y="15127"/>
                    <a:pt x="7511" y="14848"/>
                  </a:cubicBezTo>
                  <a:cubicBezTo>
                    <a:pt x="7502" y="14801"/>
                    <a:pt x="7502" y="14763"/>
                    <a:pt x="7502" y="14725"/>
                  </a:cubicBezTo>
                  <a:cubicBezTo>
                    <a:pt x="7502" y="14642"/>
                    <a:pt x="7511" y="14569"/>
                    <a:pt x="7557" y="14485"/>
                  </a:cubicBezTo>
                  <a:cubicBezTo>
                    <a:pt x="7576" y="14457"/>
                    <a:pt x="7604" y="14420"/>
                    <a:pt x="7632" y="14392"/>
                  </a:cubicBezTo>
                  <a:close/>
                  <a:moveTo>
                    <a:pt x="13916" y="14392"/>
                  </a:moveTo>
                  <a:cubicBezTo>
                    <a:pt x="13953" y="14420"/>
                    <a:pt x="13981" y="14457"/>
                    <a:pt x="14000" y="14485"/>
                  </a:cubicBezTo>
                  <a:cubicBezTo>
                    <a:pt x="14046" y="14569"/>
                    <a:pt x="14055" y="14642"/>
                    <a:pt x="14055" y="14725"/>
                  </a:cubicBezTo>
                  <a:cubicBezTo>
                    <a:pt x="14055" y="14763"/>
                    <a:pt x="14055" y="14801"/>
                    <a:pt x="14045" y="14848"/>
                  </a:cubicBezTo>
                  <a:cubicBezTo>
                    <a:pt x="14008" y="15127"/>
                    <a:pt x="13814" y="15331"/>
                    <a:pt x="13600" y="15480"/>
                  </a:cubicBezTo>
                  <a:cubicBezTo>
                    <a:pt x="13469" y="15564"/>
                    <a:pt x="13338" y="15629"/>
                    <a:pt x="13208" y="15685"/>
                  </a:cubicBezTo>
                  <a:cubicBezTo>
                    <a:pt x="13412" y="15667"/>
                    <a:pt x="13609" y="15639"/>
                    <a:pt x="13776" y="15565"/>
                  </a:cubicBezTo>
                  <a:cubicBezTo>
                    <a:pt x="13925" y="15491"/>
                    <a:pt x="14047" y="15378"/>
                    <a:pt x="14140" y="15174"/>
                  </a:cubicBezTo>
                  <a:cubicBezTo>
                    <a:pt x="14186" y="15071"/>
                    <a:pt x="14214" y="14968"/>
                    <a:pt x="14214" y="14866"/>
                  </a:cubicBezTo>
                  <a:cubicBezTo>
                    <a:pt x="14204" y="14652"/>
                    <a:pt x="14121" y="14475"/>
                    <a:pt x="13916" y="14392"/>
                  </a:cubicBezTo>
                  <a:close/>
                  <a:moveTo>
                    <a:pt x="1477" y="14486"/>
                  </a:moveTo>
                  <a:cubicBezTo>
                    <a:pt x="1357" y="14532"/>
                    <a:pt x="1246" y="14616"/>
                    <a:pt x="1172" y="14690"/>
                  </a:cubicBezTo>
                  <a:cubicBezTo>
                    <a:pt x="1024" y="14867"/>
                    <a:pt x="931" y="15090"/>
                    <a:pt x="996" y="15322"/>
                  </a:cubicBezTo>
                  <a:cubicBezTo>
                    <a:pt x="1079" y="15471"/>
                    <a:pt x="1163" y="15657"/>
                    <a:pt x="1320" y="15741"/>
                  </a:cubicBezTo>
                  <a:cubicBezTo>
                    <a:pt x="1404" y="15713"/>
                    <a:pt x="1375" y="15591"/>
                    <a:pt x="1412" y="15526"/>
                  </a:cubicBezTo>
                  <a:cubicBezTo>
                    <a:pt x="1422" y="15405"/>
                    <a:pt x="1283" y="15350"/>
                    <a:pt x="1273" y="15229"/>
                  </a:cubicBezTo>
                  <a:cubicBezTo>
                    <a:pt x="1236" y="15080"/>
                    <a:pt x="1256" y="14914"/>
                    <a:pt x="1385" y="14802"/>
                  </a:cubicBezTo>
                  <a:cubicBezTo>
                    <a:pt x="1478" y="14802"/>
                    <a:pt x="1551" y="14690"/>
                    <a:pt x="1625" y="14774"/>
                  </a:cubicBezTo>
                  <a:cubicBezTo>
                    <a:pt x="1653" y="14848"/>
                    <a:pt x="1579" y="14903"/>
                    <a:pt x="1616" y="14978"/>
                  </a:cubicBezTo>
                  <a:cubicBezTo>
                    <a:pt x="1644" y="15043"/>
                    <a:pt x="1699" y="15071"/>
                    <a:pt x="1764" y="15071"/>
                  </a:cubicBezTo>
                  <a:cubicBezTo>
                    <a:pt x="1838" y="15034"/>
                    <a:pt x="1903" y="14968"/>
                    <a:pt x="1922" y="14894"/>
                  </a:cubicBezTo>
                  <a:cubicBezTo>
                    <a:pt x="1940" y="14783"/>
                    <a:pt x="1884" y="14690"/>
                    <a:pt x="1819" y="14597"/>
                  </a:cubicBezTo>
                  <a:cubicBezTo>
                    <a:pt x="1727" y="14504"/>
                    <a:pt x="1597" y="14486"/>
                    <a:pt x="1477" y="14486"/>
                  </a:cubicBezTo>
                  <a:close/>
                  <a:moveTo>
                    <a:pt x="1085" y="14537"/>
                  </a:moveTo>
                  <a:cubicBezTo>
                    <a:pt x="1052" y="14533"/>
                    <a:pt x="1026" y="14540"/>
                    <a:pt x="1022" y="14586"/>
                  </a:cubicBezTo>
                  <a:cubicBezTo>
                    <a:pt x="1050" y="14605"/>
                    <a:pt x="1041" y="14659"/>
                    <a:pt x="1087" y="14659"/>
                  </a:cubicBezTo>
                  <a:cubicBezTo>
                    <a:pt x="1125" y="14623"/>
                    <a:pt x="1191" y="14605"/>
                    <a:pt x="1191" y="14550"/>
                  </a:cubicBezTo>
                  <a:cubicBezTo>
                    <a:pt x="1158" y="14554"/>
                    <a:pt x="1118" y="14540"/>
                    <a:pt x="1085" y="14537"/>
                  </a:cubicBezTo>
                  <a:close/>
                  <a:moveTo>
                    <a:pt x="19735" y="14569"/>
                  </a:moveTo>
                  <a:cubicBezTo>
                    <a:pt x="19670" y="14587"/>
                    <a:pt x="19660" y="14661"/>
                    <a:pt x="19650" y="14717"/>
                  </a:cubicBezTo>
                  <a:cubicBezTo>
                    <a:pt x="19669" y="14838"/>
                    <a:pt x="19781" y="14735"/>
                    <a:pt x="19837" y="14725"/>
                  </a:cubicBezTo>
                  <a:cubicBezTo>
                    <a:pt x="19763" y="14577"/>
                    <a:pt x="19762" y="14578"/>
                    <a:pt x="19762" y="14578"/>
                  </a:cubicBezTo>
                  <a:lnTo>
                    <a:pt x="19735" y="14569"/>
                  </a:lnTo>
                  <a:close/>
                  <a:moveTo>
                    <a:pt x="8245" y="14578"/>
                  </a:moveTo>
                  <a:cubicBezTo>
                    <a:pt x="8218" y="14615"/>
                    <a:pt x="8190" y="14644"/>
                    <a:pt x="8171" y="14672"/>
                  </a:cubicBezTo>
                  <a:cubicBezTo>
                    <a:pt x="8125" y="14756"/>
                    <a:pt x="8107" y="14840"/>
                    <a:pt x="8107" y="14914"/>
                  </a:cubicBezTo>
                  <a:cubicBezTo>
                    <a:pt x="8097" y="15250"/>
                    <a:pt x="8533" y="15565"/>
                    <a:pt x="8821" y="15733"/>
                  </a:cubicBezTo>
                  <a:cubicBezTo>
                    <a:pt x="8886" y="15770"/>
                    <a:pt x="8961" y="15818"/>
                    <a:pt x="9035" y="15865"/>
                  </a:cubicBezTo>
                  <a:cubicBezTo>
                    <a:pt x="9137" y="15930"/>
                    <a:pt x="9239" y="16013"/>
                    <a:pt x="9322" y="16135"/>
                  </a:cubicBezTo>
                  <a:cubicBezTo>
                    <a:pt x="9331" y="16144"/>
                    <a:pt x="9332" y="16152"/>
                    <a:pt x="9341" y="16162"/>
                  </a:cubicBezTo>
                  <a:cubicBezTo>
                    <a:pt x="9313" y="16097"/>
                    <a:pt x="9277" y="16022"/>
                    <a:pt x="9230" y="15957"/>
                  </a:cubicBezTo>
                  <a:cubicBezTo>
                    <a:pt x="9054" y="15677"/>
                    <a:pt x="8636" y="15398"/>
                    <a:pt x="8636" y="14988"/>
                  </a:cubicBezTo>
                  <a:cubicBezTo>
                    <a:pt x="8636" y="14942"/>
                    <a:pt x="8636" y="14885"/>
                    <a:pt x="8655" y="14839"/>
                  </a:cubicBezTo>
                  <a:cubicBezTo>
                    <a:pt x="8646" y="14829"/>
                    <a:pt x="8645" y="14829"/>
                    <a:pt x="8636" y="14820"/>
                  </a:cubicBezTo>
                  <a:cubicBezTo>
                    <a:pt x="8525" y="14727"/>
                    <a:pt x="8385" y="14653"/>
                    <a:pt x="8245" y="14578"/>
                  </a:cubicBezTo>
                  <a:close/>
                  <a:moveTo>
                    <a:pt x="13311" y="14578"/>
                  </a:moveTo>
                  <a:cubicBezTo>
                    <a:pt x="13172" y="14653"/>
                    <a:pt x="13032" y="14727"/>
                    <a:pt x="12921" y="14820"/>
                  </a:cubicBezTo>
                  <a:cubicBezTo>
                    <a:pt x="12911" y="14829"/>
                    <a:pt x="12911" y="14829"/>
                    <a:pt x="12902" y="14839"/>
                  </a:cubicBezTo>
                  <a:cubicBezTo>
                    <a:pt x="12911" y="14885"/>
                    <a:pt x="12921" y="14942"/>
                    <a:pt x="12921" y="14988"/>
                  </a:cubicBezTo>
                  <a:cubicBezTo>
                    <a:pt x="12921" y="15398"/>
                    <a:pt x="12502" y="15677"/>
                    <a:pt x="12325" y="15957"/>
                  </a:cubicBezTo>
                  <a:cubicBezTo>
                    <a:pt x="12279" y="16022"/>
                    <a:pt x="12240" y="16097"/>
                    <a:pt x="12212" y="16162"/>
                  </a:cubicBezTo>
                  <a:cubicBezTo>
                    <a:pt x="12221" y="16152"/>
                    <a:pt x="12222" y="16144"/>
                    <a:pt x="12231" y="16135"/>
                  </a:cubicBezTo>
                  <a:cubicBezTo>
                    <a:pt x="12315" y="16013"/>
                    <a:pt x="12409" y="15930"/>
                    <a:pt x="12520" y="15865"/>
                  </a:cubicBezTo>
                  <a:cubicBezTo>
                    <a:pt x="12595" y="15818"/>
                    <a:pt x="12669" y="15770"/>
                    <a:pt x="12735" y="15733"/>
                  </a:cubicBezTo>
                  <a:cubicBezTo>
                    <a:pt x="13023" y="15565"/>
                    <a:pt x="13451" y="15250"/>
                    <a:pt x="13451" y="14914"/>
                  </a:cubicBezTo>
                  <a:cubicBezTo>
                    <a:pt x="13451" y="14840"/>
                    <a:pt x="13432" y="14756"/>
                    <a:pt x="13385" y="14672"/>
                  </a:cubicBezTo>
                  <a:cubicBezTo>
                    <a:pt x="13367" y="14644"/>
                    <a:pt x="13339" y="14615"/>
                    <a:pt x="13311" y="14578"/>
                  </a:cubicBezTo>
                  <a:close/>
                  <a:moveTo>
                    <a:pt x="18182" y="14625"/>
                  </a:moveTo>
                  <a:cubicBezTo>
                    <a:pt x="18089" y="14653"/>
                    <a:pt x="18070" y="14755"/>
                    <a:pt x="18005" y="14820"/>
                  </a:cubicBezTo>
                  <a:cubicBezTo>
                    <a:pt x="17949" y="15015"/>
                    <a:pt x="17949" y="15015"/>
                    <a:pt x="17949" y="15015"/>
                  </a:cubicBezTo>
                  <a:cubicBezTo>
                    <a:pt x="17893" y="15081"/>
                    <a:pt x="17810" y="15155"/>
                    <a:pt x="17717" y="15183"/>
                  </a:cubicBezTo>
                  <a:cubicBezTo>
                    <a:pt x="17670" y="15239"/>
                    <a:pt x="17642" y="15295"/>
                    <a:pt x="17660" y="15369"/>
                  </a:cubicBezTo>
                  <a:cubicBezTo>
                    <a:pt x="17679" y="15444"/>
                    <a:pt x="17698" y="15509"/>
                    <a:pt x="17772" y="15546"/>
                  </a:cubicBezTo>
                  <a:cubicBezTo>
                    <a:pt x="17837" y="15574"/>
                    <a:pt x="17894" y="15518"/>
                    <a:pt x="17940" y="15462"/>
                  </a:cubicBezTo>
                  <a:cubicBezTo>
                    <a:pt x="17950" y="15435"/>
                    <a:pt x="17931" y="15397"/>
                    <a:pt x="17903" y="15369"/>
                  </a:cubicBezTo>
                  <a:cubicBezTo>
                    <a:pt x="17875" y="15341"/>
                    <a:pt x="17894" y="15295"/>
                    <a:pt x="17931" y="15286"/>
                  </a:cubicBezTo>
                  <a:cubicBezTo>
                    <a:pt x="17968" y="15267"/>
                    <a:pt x="18023" y="15239"/>
                    <a:pt x="18070" y="15267"/>
                  </a:cubicBezTo>
                  <a:cubicBezTo>
                    <a:pt x="18154" y="15341"/>
                    <a:pt x="18200" y="15453"/>
                    <a:pt x="18153" y="15556"/>
                  </a:cubicBezTo>
                  <a:cubicBezTo>
                    <a:pt x="18088" y="15630"/>
                    <a:pt x="18005" y="15705"/>
                    <a:pt x="17903" y="15742"/>
                  </a:cubicBezTo>
                  <a:cubicBezTo>
                    <a:pt x="17791" y="15695"/>
                    <a:pt x="17689" y="15751"/>
                    <a:pt x="17596" y="15797"/>
                  </a:cubicBezTo>
                  <a:cubicBezTo>
                    <a:pt x="17512" y="15881"/>
                    <a:pt x="17427" y="15780"/>
                    <a:pt x="17334" y="15780"/>
                  </a:cubicBezTo>
                  <a:cubicBezTo>
                    <a:pt x="17251" y="15752"/>
                    <a:pt x="17187" y="15807"/>
                    <a:pt x="17121" y="15854"/>
                  </a:cubicBezTo>
                  <a:cubicBezTo>
                    <a:pt x="17084" y="15910"/>
                    <a:pt x="17065" y="15966"/>
                    <a:pt x="17084" y="16031"/>
                  </a:cubicBezTo>
                  <a:cubicBezTo>
                    <a:pt x="17102" y="16077"/>
                    <a:pt x="17158" y="16105"/>
                    <a:pt x="17196" y="16105"/>
                  </a:cubicBezTo>
                  <a:cubicBezTo>
                    <a:pt x="17279" y="16096"/>
                    <a:pt x="17251" y="15975"/>
                    <a:pt x="17334" y="15966"/>
                  </a:cubicBezTo>
                  <a:cubicBezTo>
                    <a:pt x="17372" y="15975"/>
                    <a:pt x="17382" y="16003"/>
                    <a:pt x="17391" y="16031"/>
                  </a:cubicBezTo>
                  <a:cubicBezTo>
                    <a:pt x="17363" y="16161"/>
                    <a:pt x="17288" y="16300"/>
                    <a:pt x="17372" y="16421"/>
                  </a:cubicBezTo>
                  <a:cubicBezTo>
                    <a:pt x="17409" y="16403"/>
                    <a:pt x="17456" y="16403"/>
                    <a:pt x="17484" y="16366"/>
                  </a:cubicBezTo>
                  <a:cubicBezTo>
                    <a:pt x="17484" y="16254"/>
                    <a:pt x="17521" y="16170"/>
                    <a:pt x="17567" y="16077"/>
                  </a:cubicBezTo>
                  <a:cubicBezTo>
                    <a:pt x="17679" y="15974"/>
                    <a:pt x="17800" y="15872"/>
                    <a:pt x="17949" y="15909"/>
                  </a:cubicBezTo>
                  <a:cubicBezTo>
                    <a:pt x="17995" y="15928"/>
                    <a:pt x="18043" y="15956"/>
                    <a:pt x="18033" y="16012"/>
                  </a:cubicBezTo>
                  <a:cubicBezTo>
                    <a:pt x="18024" y="16059"/>
                    <a:pt x="17977" y="16059"/>
                    <a:pt x="17949" y="16050"/>
                  </a:cubicBezTo>
                  <a:cubicBezTo>
                    <a:pt x="17902" y="16068"/>
                    <a:pt x="17846" y="16105"/>
                    <a:pt x="17856" y="16161"/>
                  </a:cubicBezTo>
                  <a:cubicBezTo>
                    <a:pt x="17856" y="16235"/>
                    <a:pt x="17940" y="16226"/>
                    <a:pt x="17986" y="16244"/>
                  </a:cubicBezTo>
                  <a:cubicBezTo>
                    <a:pt x="18079" y="16216"/>
                    <a:pt x="18154" y="16161"/>
                    <a:pt x="18210" y="16067"/>
                  </a:cubicBezTo>
                  <a:cubicBezTo>
                    <a:pt x="18247" y="15974"/>
                    <a:pt x="18219" y="15881"/>
                    <a:pt x="18163" y="15807"/>
                  </a:cubicBezTo>
                  <a:cubicBezTo>
                    <a:pt x="18209" y="15742"/>
                    <a:pt x="18284" y="15704"/>
                    <a:pt x="18312" y="15630"/>
                  </a:cubicBezTo>
                  <a:cubicBezTo>
                    <a:pt x="18377" y="15453"/>
                    <a:pt x="18312" y="15248"/>
                    <a:pt x="18172" y="15109"/>
                  </a:cubicBezTo>
                  <a:cubicBezTo>
                    <a:pt x="18135" y="15016"/>
                    <a:pt x="18191" y="14932"/>
                    <a:pt x="18210" y="14848"/>
                  </a:cubicBezTo>
                  <a:cubicBezTo>
                    <a:pt x="18201" y="14783"/>
                    <a:pt x="18163" y="14700"/>
                    <a:pt x="18182" y="14625"/>
                  </a:cubicBezTo>
                  <a:close/>
                  <a:moveTo>
                    <a:pt x="19868" y="14826"/>
                  </a:moveTo>
                  <a:cubicBezTo>
                    <a:pt x="19817" y="14825"/>
                    <a:pt x="19766" y="14835"/>
                    <a:pt x="19715" y="14856"/>
                  </a:cubicBezTo>
                  <a:cubicBezTo>
                    <a:pt x="19613" y="14931"/>
                    <a:pt x="19473" y="15024"/>
                    <a:pt x="19501" y="15182"/>
                  </a:cubicBezTo>
                  <a:cubicBezTo>
                    <a:pt x="19556" y="15256"/>
                    <a:pt x="19613" y="15340"/>
                    <a:pt x="19715" y="15340"/>
                  </a:cubicBezTo>
                  <a:cubicBezTo>
                    <a:pt x="19771" y="15330"/>
                    <a:pt x="19826" y="15293"/>
                    <a:pt x="19863" y="15247"/>
                  </a:cubicBezTo>
                  <a:cubicBezTo>
                    <a:pt x="19891" y="15191"/>
                    <a:pt x="19844" y="15135"/>
                    <a:pt x="19900" y="15079"/>
                  </a:cubicBezTo>
                  <a:cubicBezTo>
                    <a:pt x="20057" y="15126"/>
                    <a:pt x="20170" y="15265"/>
                    <a:pt x="20197" y="15414"/>
                  </a:cubicBezTo>
                  <a:cubicBezTo>
                    <a:pt x="20170" y="15619"/>
                    <a:pt x="20169" y="15619"/>
                    <a:pt x="20169" y="15619"/>
                  </a:cubicBezTo>
                  <a:cubicBezTo>
                    <a:pt x="20132" y="15731"/>
                    <a:pt x="20077" y="15861"/>
                    <a:pt x="19956" y="15907"/>
                  </a:cubicBezTo>
                  <a:cubicBezTo>
                    <a:pt x="19975" y="16065"/>
                    <a:pt x="19974" y="16066"/>
                    <a:pt x="19974" y="16066"/>
                  </a:cubicBezTo>
                  <a:cubicBezTo>
                    <a:pt x="19965" y="16094"/>
                    <a:pt x="19974" y="16131"/>
                    <a:pt x="20002" y="16131"/>
                  </a:cubicBezTo>
                  <a:cubicBezTo>
                    <a:pt x="20197" y="16066"/>
                    <a:pt x="20300" y="15852"/>
                    <a:pt x="20374" y="15684"/>
                  </a:cubicBezTo>
                  <a:cubicBezTo>
                    <a:pt x="20448" y="15470"/>
                    <a:pt x="20439" y="15201"/>
                    <a:pt x="20281" y="15024"/>
                  </a:cubicBezTo>
                  <a:cubicBezTo>
                    <a:pt x="20170" y="14912"/>
                    <a:pt x="20021" y="14826"/>
                    <a:pt x="19868" y="14826"/>
                  </a:cubicBezTo>
                  <a:close/>
                  <a:moveTo>
                    <a:pt x="1496" y="14855"/>
                  </a:moveTo>
                  <a:cubicBezTo>
                    <a:pt x="1386" y="14874"/>
                    <a:pt x="1339" y="14995"/>
                    <a:pt x="1320" y="15098"/>
                  </a:cubicBezTo>
                  <a:cubicBezTo>
                    <a:pt x="1339" y="15201"/>
                    <a:pt x="1366" y="15332"/>
                    <a:pt x="1458" y="15388"/>
                  </a:cubicBezTo>
                  <a:cubicBezTo>
                    <a:pt x="1486" y="15379"/>
                    <a:pt x="1496" y="15361"/>
                    <a:pt x="1496" y="15352"/>
                  </a:cubicBezTo>
                  <a:cubicBezTo>
                    <a:pt x="1441" y="15239"/>
                    <a:pt x="1404" y="15127"/>
                    <a:pt x="1450" y="14995"/>
                  </a:cubicBezTo>
                  <a:cubicBezTo>
                    <a:pt x="1450" y="14921"/>
                    <a:pt x="1551" y="14967"/>
                    <a:pt x="1542" y="14892"/>
                  </a:cubicBezTo>
                  <a:cubicBezTo>
                    <a:pt x="1533" y="14873"/>
                    <a:pt x="1523" y="14855"/>
                    <a:pt x="1496" y="14855"/>
                  </a:cubicBezTo>
                  <a:close/>
                  <a:moveTo>
                    <a:pt x="20626" y="14867"/>
                  </a:moveTo>
                  <a:cubicBezTo>
                    <a:pt x="20512" y="14873"/>
                    <a:pt x="20504" y="15055"/>
                    <a:pt x="20430" y="15136"/>
                  </a:cubicBezTo>
                  <a:cubicBezTo>
                    <a:pt x="20458" y="15191"/>
                    <a:pt x="20439" y="15283"/>
                    <a:pt x="20495" y="15293"/>
                  </a:cubicBezTo>
                  <a:cubicBezTo>
                    <a:pt x="20588" y="15246"/>
                    <a:pt x="20635" y="15154"/>
                    <a:pt x="20663" y="15061"/>
                  </a:cubicBezTo>
                  <a:cubicBezTo>
                    <a:pt x="20682" y="14876"/>
                    <a:pt x="20682" y="14875"/>
                    <a:pt x="20682" y="14875"/>
                  </a:cubicBezTo>
                  <a:cubicBezTo>
                    <a:pt x="20661" y="14868"/>
                    <a:pt x="20642" y="14866"/>
                    <a:pt x="20626" y="14867"/>
                  </a:cubicBezTo>
                  <a:close/>
                  <a:moveTo>
                    <a:pt x="8730" y="14913"/>
                  </a:moveTo>
                  <a:cubicBezTo>
                    <a:pt x="8721" y="14941"/>
                    <a:pt x="8721" y="14958"/>
                    <a:pt x="8721" y="14986"/>
                  </a:cubicBezTo>
                  <a:cubicBezTo>
                    <a:pt x="8721" y="15331"/>
                    <a:pt x="9101" y="15612"/>
                    <a:pt x="9306" y="15911"/>
                  </a:cubicBezTo>
                  <a:cubicBezTo>
                    <a:pt x="9380" y="16022"/>
                    <a:pt x="9455" y="16162"/>
                    <a:pt x="9455" y="16312"/>
                  </a:cubicBezTo>
                  <a:cubicBezTo>
                    <a:pt x="9455" y="16330"/>
                    <a:pt x="9455" y="16348"/>
                    <a:pt x="9455" y="16367"/>
                  </a:cubicBezTo>
                  <a:cubicBezTo>
                    <a:pt x="9446" y="16414"/>
                    <a:pt x="9437" y="16479"/>
                    <a:pt x="9409" y="16544"/>
                  </a:cubicBezTo>
                  <a:cubicBezTo>
                    <a:pt x="9400" y="16600"/>
                    <a:pt x="9370" y="16646"/>
                    <a:pt x="9333" y="16702"/>
                  </a:cubicBezTo>
                  <a:cubicBezTo>
                    <a:pt x="9323" y="16711"/>
                    <a:pt x="9315" y="16731"/>
                    <a:pt x="9296" y="16741"/>
                  </a:cubicBezTo>
                  <a:cubicBezTo>
                    <a:pt x="9296" y="16750"/>
                    <a:pt x="9296" y="16749"/>
                    <a:pt x="9296" y="16749"/>
                  </a:cubicBezTo>
                  <a:cubicBezTo>
                    <a:pt x="9278" y="16768"/>
                    <a:pt x="9260" y="16786"/>
                    <a:pt x="9241" y="16804"/>
                  </a:cubicBezTo>
                  <a:cubicBezTo>
                    <a:pt x="9454" y="16646"/>
                    <a:pt x="9593" y="16524"/>
                    <a:pt x="9630" y="16254"/>
                  </a:cubicBezTo>
                  <a:cubicBezTo>
                    <a:pt x="9630" y="16244"/>
                    <a:pt x="9630" y="16226"/>
                    <a:pt x="9630" y="16208"/>
                  </a:cubicBezTo>
                  <a:cubicBezTo>
                    <a:pt x="9630" y="16087"/>
                    <a:pt x="9585" y="15919"/>
                    <a:pt x="9585" y="15761"/>
                  </a:cubicBezTo>
                  <a:cubicBezTo>
                    <a:pt x="9585" y="15705"/>
                    <a:pt x="9593" y="15648"/>
                    <a:pt x="9602" y="15602"/>
                  </a:cubicBezTo>
                  <a:cubicBezTo>
                    <a:pt x="9574" y="15611"/>
                    <a:pt x="9538" y="15611"/>
                    <a:pt x="9510" y="15611"/>
                  </a:cubicBezTo>
                  <a:cubicBezTo>
                    <a:pt x="9492" y="15611"/>
                    <a:pt x="9474" y="15611"/>
                    <a:pt x="9455" y="15611"/>
                  </a:cubicBezTo>
                  <a:cubicBezTo>
                    <a:pt x="9242" y="15583"/>
                    <a:pt x="9092" y="15426"/>
                    <a:pt x="8981" y="15258"/>
                  </a:cubicBezTo>
                  <a:cubicBezTo>
                    <a:pt x="8888" y="15137"/>
                    <a:pt x="8814" y="15015"/>
                    <a:pt x="8730" y="14913"/>
                  </a:cubicBezTo>
                  <a:close/>
                  <a:moveTo>
                    <a:pt x="12826" y="14913"/>
                  </a:moveTo>
                  <a:cubicBezTo>
                    <a:pt x="12743" y="15015"/>
                    <a:pt x="12669" y="15137"/>
                    <a:pt x="12576" y="15258"/>
                  </a:cubicBezTo>
                  <a:cubicBezTo>
                    <a:pt x="12455" y="15426"/>
                    <a:pt x="12317" y="15583"/>
                    <a:pt x="12104" y="15611"/>
                  </a:cubicBezTo>
                  <a:cubicBezTo>
                    <a:pt x="12085" y="15611"/>
                    <a:pt x="12065" y="15611"/>
                    <a:pt x="12046" y="15611"/>
                  </a:cubicBezTo>
                  <a:cubicBezTo>
                    <a:pt x="12009" y="15611"/>
                    <a:pt x="11982" y="15611"/>
                    <a:pt x="11954" y="15602"/>
                  </a:cubicBezTo>
                  <a:cubicBezTo>
                    <a:pt x="11964" y="15648"/>
                    <a:pt x="11972" y="15705"/>
                    <a:pt x="11972" y="15761"/>
                  </a:cubicBezTo>
                  <a:cubicBezTo>
                    <a:pt x="11972" y="15919"/>
                    <a:pt x="11926" y="16087"/>
                    <a:pt x="11926" y="16208"/>
                  </a:cubicBezTo>
                  <a:cubicBezTo>
                    <a:pt x="11926" y="16226"/>
                    <a:pt x="11926" y="16244"/>
                    <a:pt x="11926" y="16254"/>
                  </a:cubicBezTo>
                  <a:cubicBezTo>
                    <a:pt x="11963" y="16524"/>
                    <a:pt x="12102" y="16646"/>
                    <a:pt x="12306" y="16804"/>
                  </a:cubicBezTo>
                  <a:cubicBezTo>
                    <a:pt x="12297" y="16786"/>
                    <a:pt x="12279" y="16768"/>
                    <a:pt x="12260" y="16749"/>
                  </a:cubicBezTo>
                  <a:cubicBezTo>
                    <a:pt x="12260" y="16749"/>
                    <a:pt x="12260" y="16750"/>
                    <a:pt x="12251" y="16741"/>
                  </a:cubicBezTo>
                  <a:cubicBezTo>
                    <a:pt x="12242" y="16731"/>
                    <a:pt x="12232" y="16711"/>
                    <a:pt x="12223" y="16702"/>
                  </a:cubicBezTo>
                  <a:cubicBezTo>
                    <a:pt x="12186" y="16655"/>
                    <a:pt x="12159" y="16601"/>
                    <a:pt x="12140" y="16536"/>
                  </a:cubicBezTo>
                  <a:cubicBezTo>
                    <a:pt x="12122" y="16480"/>
                    <a:pt x="12104" y="16414"/>
                    <a:pt x="12104" y="16367"/>
                  </a:cubicBezTo>
                  <a:cubicBezTo>
                    <a:pt x="12095" y="16348"/>
                    <a:pt x="12094" y="16330"/>
                    <a:pt x="12094" y="16312"/>
                  </a:cubicBezTo>
                  <a:cubicBezTo>
                    <a:pt x="12094" y="16162"/>
                    <a:pt x="12177" y="16022"/>
                    <a:pt x="12251" y="15911"/>
                  </a:cubicBezTo>
                  <a:cubicBezTo>
                    <a:pt x="12446" y="15612"/>
                    <a:pt x="12836" y="15331"/>
                    <a:pt x="12836" y="14986"/>
                  </a:cubicBezTo>
                  <a:cubicBezTo>
                    <a:pt x="12836" y="14958"/>
                    <a:pt x="12826" y="14941"/>
                    <a:pt x="12826" y="14913"/>
                  </a:cubicBezTo>
                  <a:close/>
                  <a:moveTo>
                    <a:pt x="20386" y="14952"/>
                  </a:moveTo>
                  <a:cubicBezTo>
                    <a:pt x="20362" y="14953"/>
                    <a:pt x="20340" y="14960"/>
                    <a:pt x="20335" y="14978"/>
                  </a:cubicBezTo>
                  <a:cubicBezTo>
                    <a:pt x="20345" y="15014"/>
                    <a:pt x="20383" y="15024"/>
                    <a:pt x="20402" y="15033"/>
                  </a:cubicBezTo>
                  <a:cubicBezTo>
                    <a:pt x="20431" y="15024"/>
                    <a:pt x="20478" y="14987"/>
                    <a:pt x="20449" y="14960"/>
                  </a:cubicBezTo>
                  <a:cubicBezTo>
                    <a:pt x="20435" y="14955"/>
                    <a:pt x="20409" y="14951"/>
                    <a:pt x="20386" y="14952"/>
                  </a:cubicBezTo>
                  <a:close/>
                  <a:moveTo>
                    <a:pt x="2139" y="15003"/>
                  </a:moveTo>
                  <a:cubicBezTo>
                    <a:pt x="2020" y="15002"/>
                    <a:pt x="1902" y="15057"/>
                    <a:pt x="1804" y="15126"/>
                  </a:cubicBezTo>
                  <a:cubicBezTo>
                    <a:pt x="1563" y="15247"/>
                    <a:pt x="1516" y="15517"/>
                    <a:pt x="1442" y="15741"/>
                  </a:cubicBezTo>
                  <a:cubicBezTo>
                    <a:pt x="1386" y="16057"/>
                    <a:pt x="1544" y="16336"/>
                    <a:pt x="1692" y="16587"/>
                  </a:cubicBezTo>
                  <a:cubicBezTo>
                    <a:pt x="1822" y="16764"/>
                    <a:pt x="1925" y="16960"/>
                    <a:pt x="2064" y="17128"/>
                  </a:cubicBezTo>
                  <a:cubicBezTo>
                    <a:pt x="2408" y="17630"/>
                    <a:pt x="2797" y="18087"/>
                    <a:pt x="3234" y="18516"/>
                  </a:cubicBezTo>
                  <a:cubicBezTo>
                    <a:pt x="3726" y="18944"/>
                    <a:pt x="4199" y="19391"/>
                    <a:pt x="4756" y="19763"/>
                  </a:cubicBezTo>
                  <a:cubicBezTo>
                    <a:pt x="4979" y="19922"/>
                    <a:pt x="5231" y="20033"/>
                    <a:pt x="5500" y="20024"/>
                  </a:cubicBezTo>
                  <a:cubicBezTo>
                    <a:pt x="5807" y="20005"/>
                    <a:pt x="6066" y="19773"/>
                    <a:pt x="6159" y="19484"/>
                  </a:cubicBezTo>
                  <a:cubicBezTo>
                    <a:pt x="6178" y="19372"/>
                    <a:pt x="6224" y="19261"/>
                    <a:pt x="6178" y="19149"/>
                  </a:cubicBezTo>
                  <a:cubicBezTo>
                    <a:pt x="6104" y="19149"/>
                    <a:pt x="6010" y="19167"/>
                    <a:pt x="5945" y="19204"/>
                  </a:cubicBezTo>
                  <a:cubicBezTo>
                    <a:pt x="5917" y="19372"/>
                    <a:pt x="5890" y="19568"/>
                    <a:pt x="5732" y="19661"/>
                  </a:cubicBezTo>
                  <a:cubicBezTo>
                    <a:pt x="5546" y="19763"/>
                    <a:pt x="5268" y="19745"/>
                    <a:pt x="5073" y="19661"/>
                  </a:cubicBezTo>
                  <a:cubicBezTo>
                    <a:pt x="4943" y="19586"/>
                    <a:pt x="4813" y="19522"/>
                    <a:pt x="4701" y="19428"/>
                  </a:cubicBezTo>
                  <a:cubicBezTo>
                    <a:pt x="4163" y="19047"/>
                    <a:pt x="3670" y="18627"/>
                    <a:pt x="3224" y="18162"/>
                  </a:cubicBezTo>
                  <a:cubicBezTo>
                    <a:pt x="2853" y="17761"/>
                    <a:pt x="2509" y="17333"/>
                    <a:pt x="2194" y="16895"/>
                  </a:cubicBezTo>
                  <a:cubicBezTo>
                    <a:pt x="2017" y="16616"/>
                    <a:pt x="1795" y="16374"/>
                    <a:pt x="1711" y="16066"/>
                  </a:cubicBezTo>
                  <a:cubicBezTo>
                    <a:pt x="1665" y="15778"/>
                    <a:pt x="1730" y="15461"/>
                    <a:pt x="1981" y="15294"/>
                  </a:cubicBezTo>
                  <a:cubicBezTo>
                    <a:pt x="2055" y="15191"/>
                    <a:pt x="2166" y="15294"/>
                    <a:pt x="2241" y="15201"/>
                  </a:cubicBezTo>
                  <a:cubicBezTo>
                    <a:pt x="2269" y="15154"/>
                    <a:pt x="2258" y="15080"/>
                    <a:pt x="2258" y="15024"/>
                  </a:cubicBezTo>
                  <a:cubicBezTo>
                    <a:pt x="2219" y="15010"/>
                    <a:pt x="2179" y="15003"/>
                    <a:pt x="2139" y="15003"/>
                  </a:cubicBezTo>
                  <a:close/>
                  <a:moveTo>
                    <a:pt x="3020" y="15156"/>
                  </a:moveTo>
                  <a:cubicBezTo>
                    <a:pt x="3003" y="15158"/>
                    <a:pt x="2993" y="15186"/>
                    <a:pt x="2993" y="15192"/>
                  </a:cubicBezTo>
                  <a:cubicBezTo>
                    <a:pt x="3002" y="15238"/>
                    <a:pt x="3002" y="15293"/>
                    <a:pt x="3056" y="15293"/>
                  </a:cubicBezTo>
                  <a:cubicBezTo>
                    <a:pt x="3092" y="15302"/>
                    <a:pt x="3093" y="15256"/>
                    <a:pt x="3093" y="15247"/>
                  </a:cubicBezTo>
                  <a:cubicBezTo>
                    <a:pt x="3065" y="15219"/>
                    <a:pt x="3048" y="15192"/>
                    <a:pt x="3038" y="15164"/>
                  </a:cubicBezTo>
                  <a:cubicBezTo>
                    <a:pt x="3032" y="15157"/>
                    <a:pt x="3025" y="15155"/>
                    <a:pt x="3020" y="15156"/>
                  </a:cubicBezTo>
                  <a:close/>
                  <a:moveTo>
                    <a:pt x="2761" y="15179"/>
                  </a:moveTo>
                  <a:cubicBezTo>
                    <a:pt x="2753" y="15180"/>
                    <a:pt x="2747" y="15184"/>
                    <a:pt x="2742" y="15191"/>
                  </a:cubicBezTo>
                  <a:cubicBezTo>
                    <a:pt x="2733" y="15275"/>
                    <a:pt x="2704" y="15359"/>
                    <a:pt x="2723" y="15433"/>
                  </a:cubicBezTo>
                  <a:cubicBezTo>
                    <a:pt x="2788" y="15479"/>
                    <a:pt x="2826" y="15572"/>
                    <a:pt x="2854" y="15637"/>
                  </a:cubicBezTo>
                  <a:cubicBezTo>
                    <a:pt x="2891" y="15804"/>
                    <a:pt x="2863" y="15991"/>
                    <a:pt x="2742" y="16122"/>
                  </a:cubicBezTo>
                  <a:cubicBezTo>
                    <a:pt x="2593" y="16233"/>
                    <a:pt x="2676" y="15991"/>
                    <a:pt x="2564" y="15954"/>
                  </a:cubicBezTo>
                  <a:cubicBezTo>
                    <a:pt x="2508" y="15936"/>
                    <a:pt x="2453" y="15936"/>
                    <a:pt x="2397" y="15964"/>
                  </a:cubicBezTo>
                  <a:cubicBezTo>
                    <a:pt x="2341" y="16010"/>
                    <a:pt x="2304" y="16074"/>
                    <a:pt x="2314" y="16158"/>
                  </a:cubicBezTo>
                  <a:cubicBezTo>
                    <a:pt x="2323" y="16251"/>
                    <a:pt x="2388" y="16345"/>
                    <a:pt x="2481" y="16373"/>
                  </a:cubicBezTo>
                  <a:cubicBezTo>
                    <a:pt x="2592" y="16457"/>
                    <a:pt x="2752" y="16382"/>
                    <a:pt x="2873" y="16345"/>
                  </a:cubicBezTo>
                  <a:cubicBezTo>
                    <a:pt x="2994" y="16233"/>
                    <a:pt x="3087" y="16084"/>
                    <a:pt x="3087" y="15907"/>
                  </a:cubicBezTo>
                  <a:cubicBezTo>
                    <a:pt x="3115" y="15665"/>
                    <a:pt x="3012" y="15404"/>
                    <a:pt x="2835" y="15218"/>
                  </a:cubicBezTo>
                  <a:cubicBezTo>
                    <a:pt x="2814" y="15197"/>
                    <a:pt x="2783" y="15177"/>
                    <a:pt x="2761" y="15179"/>
                  </a:cubicBezTo>
                  <a:close/>
                  <a:moveTo>
                    <a:pt x="19966" y="15202"/>
                  </a:moveTo>
                  <a:cubicBezTo>
                    <a:pt x="19947" y="15220"/>
                    <a:pt x="19929" y="15239"/>
                    <a:pt x="19929" y="15267"/>
                  </a:cubicBezTo>
                  <a:cubicBezTo>
                    <a:pt x="20049" y="15350"/>
                    <a:pt x="20049" y="15499"/>
                    <a:pt x="20021" y="15629"/>
                  </a:cubicBezTo>
                  <a:cubicBezTo>
                    <a:pt x="20002" y="15694"/>
                    <a:pt x="19929" y="15731"/>
                    <a:pt x="19920" y="15796"/>
                  </a:cubicBezTo>
                  <a:cubicBezTo>
                    <a:pt x="19929" y="15870"/>
                    <a:pt x="19984" y="15796"/>
                    <a:pt x="20021" y="15787"/>
                  </a:cubicBezTo>
                  <a:cubicBezTo>
                    <a:pt x="20132" y="15675"/>
                    <a:pt x="20132" y="15461"/>
                    <a:pt x="20095" y="15322"/>
                  </a:cubicBezTo>
                  <a:cubicBezTo>
                    <a:pt x="20058" y="15276"/>
                    <a:pt x="20021" y="15211"/>
                    <a:pt x="19966" y="15202"/>
                  </a:cubicBezTo>
                  <a:close/>
                  <a:moveTo>
                    <a:pt x="10774" y="15295"/>
                  </a:moveTo>
                  <a:cubicBezTo>
                    <a:pt x="10700" y="15295"/>
                    <a:pt x="10625" y="15295"/>
                    <a:pt x="10551" y="15304"/>
                  </a:cubicBezTo>
                  <a:cubicBezTo>
                    <a:pt x="10541" y="15314"/>
                    <a:pt x="10532" y="15313"/>
                    <a:pt x="10522" y="15322"/>
                  </a:cubicBezTo>
                  <a:cubicBezTo>
                    <a:pt x="10346" y="15387"/>
                    <a:pt x="10245" y="15472"/>
                    <a:pt x="10189" y="15565"/>
                  </a:cubicBezTo>
                  <a:cubicBezTo>
                    <a:pt x="10134" y="15658"/>
                    <a:pt x="10113" y="15770"/>
                    <a:pt x="10113" y="15892"/>
                  </a:cubicBezTo>
                  <a:cubicBezTo>
                    <a:pt x="10113" y="16022"/>
                    <a:pt x="10134" y="16162"/>
                    <a:pt x="10134" y="16312"/>
                  </a:cubicBezTo>
                  <a:cubicBezTo>
                    <a:pt x="10134" y="16480"/>
                    <a:pt x="10104" y="16648"/>
                    <a:pt x="10002" y="16807"/>
                  </a:cubicBezTo>
                  <a:cubicBezTo>
                    <a:pt x="9844" y="17049"/>
                    <a:pt x="9641" y="17124"/>
                    <a:pt x="9436" y="17227"/>
                  </a:cubicBezTo>
                  <a:cubicBezTo>
                    <a:pt x="9585" y="17189"/>
                    <a:pt x="9705" y="17170"/>
                    <a:pt x="9816" y="17142"/>
                  </a:cubicBezTo>
                  <a:cubicBezTo>
                    <a:pt x="9928" y="17104"/>
                    <a:pt x="10020" y="17058"/>
                    <a:pt x="10122" y="16937"/>
                  </a:cubicBezTo>
                  <a:cubicBezTo>
                    <a:pt x="10290" y="16741"/>
                    <a:pt x="10318" y="16545"/>
                    <a:pt x="10318" y="16302"/>
                  </a:cubicBezTo>
                  <a:cubicBezTo>
                    <a:pt x="10318" y="16255"/>
                    <a:pt x="10318" y="16218"/>
                    <a:pt x="10318" y="16181"/>
                  </a:cubicBezTo>
                  <a:cubicBezTo>
                    <a:pt x="10318" y="16171"/>
                    <a:pt x="10318" y="16162"/>
                    <a:pt x="10318" y="16152"/>
                  </a:cubicBezTo>
                  <a:cubicBezTo>
                    <a:pt x="10318" y="16040"/>
                    <a:pt x="10329" y="15949"/>
                    <a:pt x="10394" y="15874"/>
                  </a:cubicBezTo>
                  <a:cubicBezTo>
                    <a:pt x="10468" y="15790"/>
                    <a:pt x="10570" y="15761"/>
                    <a:pt x="10709" y="15751"/>
                  </a:cubicBezTo>
                  <a:cubicBezTo>
                    <a:pt x="10840" y="15751"/>
                    <a:pt x="10838" y="15751"/>
                    <a:pt x="10838" y="15751"/>
                  </a:cubicBezTo>
                  <a:cubicBezTo>
                    <a:pt x="10847" y="15751"/>
                    <a:pt x="10847" y="15751"/>
                    <a:pt x="10847" y="15751"/>
                  </a:cubicBezTo>
                  <a:cubicBezTo>
                    <a:pt x="10987" y="15761"/>
                    <a:pt x="11090" y="15790"/>
                    <a:pt x="11155" y="15874"/>
                  </a:cubicBezTo>
                  <a:cubicBezTo>
                    <a:pt x="11221" y="15949"/>
                    <a:pt x="11238" y="16040"/>
                    <a:pt x="11238" y="16152"/>
                  </a:cubicBezTo>
                  <a:cubicBezTo>
                    <a:pt x="11238" y="16162"/>
                    <a:pt x="11238" y="16171"/>
                    <a:pt x="11238" y="16181"/>
                  </a:cubicBezTo>
                  <a:cubicBezTo>
                    <a:pt x="11238" y="16218"/>
                    <a:pt x="11238" y="16255"/>
                    <a:pt x="11238" y="16302"/>
                  </a:cubicBezTo>
                  <a:cubicBezTo>
                    <a:pt x="11238" y="16545"/>
                    <a:pt x="11258" y="16741"/>
                    <a:pt x="11425" y="16937"/>
                  </a:cubicBezTo>
                  <a:cubicBezTo>
                    <a:pt x="11536" y="17058"/>
                    <a:pt x="11629" y="17104"/>
                    <a:pt x="11740" y="17142"/>
                  </a:cubicBezTo>
                  <a:cubicBezTo>
                    <a:pt x="11843" y="17170"/>
                    <a:pt x="11973" y="17189"/>
                    <a:pt x="12122" y="17227"/>
                  </a:cubicBezTo>
                  <a:cubicBezTo>
                    <a:pt x="11917" y="17124"/>
                    <a:pt x="11711" y="17049"/>
                    <a:pt x="11553" y="16807"/>
                  </a:cubicBezTo>
                  <a:cubicBezTo>
                    <a:pt x="11451" y="16648"/>
                    <a:pt x="11425" y="16480"/>
                    <a:pt x="11425" y="16312"/>
                  </a:cubicBezTo>
                  <a:cubicBezTo>
                    <a:pt x="11425" y="16162"/>
                    <a:pt x="11443" y="16022"/>
                    <a:pt x="11443" y="15892"/>
                  </a:cubicBezTo>
                  <a:cubicBezTo>
                    <a:pt x="11443" y="15770"/>
                    <a:pt x="11425" y="15658"/>
                    <a:pt x="11370" y="15565"/>
                  </a:cubicBezTo>
                  <a:cubicBezTo>
                    <a:pt x="11314" y="15472"/>
                    <a:pt x="11211" y="15387"/>
                    <a:pt x="11025" y="15322"/>
                  </a:cubicBezTo>
                  <a:cubicBezTo>
                    <a:pt x="11016" y="15313"/>
                    <a:pt x="11015" y="15314"/>
                    <a:pt x="11006" y="15304"/>
                  </a:cubicBezTo>
                  <a:cubicBezTo>
                    <a:pt x="10932" y="15295"/>
                    <a:pt x="10858" y="15295"/>
                    <a:pt x="10774" y="15295"/>
                  </a:cubicBezTo>
                  <a:close/>
                  <a:moveTo>
                    <a:pt x="2139" y="15317"/>
                  </a:moveTo>
                  <a:cubicBezTo>
                    <a:pt x="2134" y="15315"/>
                    <a:pt x="2128" y="15316"/>
                    <a:pt x="2121" y="15321"/>
                  </a:cubicBezTo>
                  <a:cubicBezTo>
                    <a:pt x="1824" y="15377"/>
                    <a:pt x="1805" y="15711"/>
                    <a:pt x="1758" y="15953"/>
                  </a:cubicBezTo>
                  <a:cubicBezTo>
                    <a:pt x="1805" y="16270"/>
                    <a:pt x="2065" y="16503"/>
                    <a:pt x="2204" y="16763"/>
                  </a:cubicBezTo>
                  <a:cubicBezTo>
                    <a:pt x="2687" y="17489"/>
                    <a:pt x="3308" y="18187"/>
                    <a:pt x="3986" y="18764"/>
                  </a:cubicBezTo>
                  <a:cubicBezTo>
                    <a:pt x="4366" y="19081"/>
                    <a:pt x="4720" y="19379"/>
                    <a:pt x="5138" y="19594"/>
                  </a:cubicBezTo>
                  <a:cubicBezTo>
                    <a:pt x="5296" y="19640"/>
                    <a:pt x="5472" y="19678"/>
                    <a:pt x="5639" y="19612"/>
                  </a:cubicBezTo>
                  <a:cubicBezTo>
                    <a:pt x="5778" y="19557"/>
                    <a:pt x="5824" y="19416"/>
                    <a:pt x="5843" y="19286"/>
                  </a:cubicBezTo>
                  <a:cubicBezTo>
                    <a:pt x="5740" y="19276"/>
                    <a:pt x="5787" y="19426"/>
                    <a:pt x="5694" y="19482"/>
                  </a:cubicBezTo>
                  <a:cubicBezTo>
                    <a:pt x="5601" y="19603"/>
                    <a:pt x="5406" y="19612"/>
                    <a:pt x="5267" y="19575"/>
                  </a:cubicBezTo>
                  <a:cubicBezTo>
                    <a:pt x="4914" y="19426"/>
                    <a:pt x="4608" y="19155"/>
                    <a:pt x="4293" y="18932"/>
                  </a:cubicBezTo>
                  <a:cubicBezTo>
                    <a:pt x="3996" y="18671"/>
                    <a:pt x="3680" y="18412"/>
                    <a:pt x="3429" y="18132"/>
                  </a:cubicBezTo>
                  <a:cubicBezTo>
                    <a:pt x="2891" y="17611"/>
                    <a:pt x="2455" y="16996"/>
                    <a:pt x="2046" y="16391"/>
                  </a:cubicBezTo>
                  <a:cubicBezTo>
                    <a:pt x="2000" y="16288"/>
                    <a:pt x="1898" y="16214"/>
                    <a:pt x="1889" y="16093"/>
                  </a:cubicBezTo>
                  <a:cubicBezTo>
                    <a:pt x="1815" y="15991"/>
                    <a:pt x="1823" y="15832"/>
                    <a:pt x="1842" y="15702"/>
                  </a:cubicBezTo>
                  <a:cubicBezTo>
                    <a:pt x="1897" y="15562"/>
                    <a:pt x="2010" y="15432"/>
                    <a:pt x="2149" y="15357"/>
                  </a:cubicBezTo>
                  <a:cubicBezTo>
                    <a:pt x="2163" y="15351"/>
                    <a:pt x="2156" y="15323"/>
                    <a:pt x="2139" y="15317"/>
                  </a:cubicBezTo>
                  <a:close/>
                  <a:moveTo>
                    <a:pt x="10281" y="15343"/>
                  </a:moveTo>
                  <a:cubicBezTo>
                    <a:pt x="10142" y="15371"/>
                    <a:pt x="10011" y="15408"/>
                    <a:pt x="9891" y="15464"/>
                  </a:cubicBezTo>
                  <a:cubicBezTo>
                    <a:pt x="9835" y="15482"/>
                    <a:pt x="9787" y="15518"/>
                    <a:pt x="9722" y="15556"/>
                  </a:cubicBezTo>
                  <a:cubicBezTo>
                    <a:pt x="9685" y="15602"/>
                    <a:pt x="9676" y="15677"/>
                    <a:pt x="9676" y="15761"/>
                  </a:cubicBezTo>
                  <a:cubicBezTo>
                    <a:pt x="9676" y="15900"/>
                    <a:pt x="9713" y="16068"/>
                    <a:pt x="9722" y="16208"/>
                  </a:cubicBezTo>
                  <a:cubicBezTo>
                    <a:pt x="9722" y="16226"/>
                    <a:pt x="9713" y="16245"/>
                    <a:pt x="9713" y="16263"/>
                  </a:cubicBezTo>
                  <a:cubicBezTo>
                    <a:pt x="9676" y="16589"/>
                    <a:pt x="9490" y="16730"/>
                    <a:pt x="9257" y="16898"/>
                  </a:cubicBezTo>
                  <a:cubicBezTo>
                    <a:pt x="9090" y="17028"/>
                    <a:pt x="8905" y="17177"/>
                    <a:pt x="8830" y="17373"/>
                  </a:cubicBezTo>
                  <a:cubicBezTo>
                    <a:pt x="8812" y="17401"/>
                    <a:pt x="8773" y="17586"/>
                    <a:pt x="8773" y="17707"/>
                  </a:cubicBezTo>
                  <a:cubicBezTo>
                    <a:pt x="8773" y="17707"/>
                    <a:pt x="8773" y="17716"/>
                    <a:pt x="8773" y="17716"/>
                  </a:cubicBezTo>
                  <a:cubicBezTo>
                    <a:pt x="8782" y="17753"/>
                    <a:pt x="8790" y="17780"/>
                    <a:pt x="8800" y="17808"/>
                  </a:cubicBezTo>
                  <a:cubicBezTo>
                    <a:pt x="8800" y="17808"/>
                    <a:pt x="8800" y="17808"/>
                    <a:pt x="8800" y="17818"/>
                  </a:cubicBezTo>
                  <a:cubicBezTo>
                    <a:pt x="8809" y="17827"/>
                    <a:pt x="8812" y="17838"/>
                    <a:pt x="8821" y="17847"/>
                  </a:cubicBezTo>
                  <a:cubicBezTo>
                    <a:pt x="8839" y="17800"/>
                    <a:pt x="8858" y="17744"/>
                    <a:pt x="8876" y="17697"/>
                  </a:cubicBezTo>
                  <a:cubicBezTo>
                    <a:pt x="8932" y="17502"/>
                    <a:pt x="9016" y="17362"/>
                    <a:pt x="9240" y="17231"/>
                  </a:cubicBezTo>
                  <a:cubicBezTo>
                    <a:pt x="9519" y="17064"/>
                    <a:pt x="9759" y="17018"/>
                    <a:pt x="9927" y="16757"/>
                  </a:cubicBezTo>
                  <a:cubicBezTo>
                    <a:pt x="10020" y="16618"/>
                    <a:pt x="10038" y="16467"/>
                    <a:pt x="10038" y="16309"/>
                  </a:cubicBezTo>
                  <a:cubicBezTo>
                    <a:pt x="10038" y="16170"/>
                    <a:pt x="10019" y="16031"/>
                    <a:pt x="10019" y="15892"/>
                  </a:cubicBezTo>
                  <a:cubicBezTo>
                    <a:pt x="10019" y="15761"/>
                    <a:pt x="10038" y="15631"/>
                    <a:pt x="10113" y="15519"/>
                  </a:cubicBezTo>
                  <a:cubicBezTo>
                    <a:pt x="10150" y="15454"/>
                    <a:pt x="10207" y="15390"/>
                    <a:pt x="10281" y="15343"/>
                  </a:cubicBezTo>
                  <a:close/>
                  <a:moveTo>
                    <a:pt x="11277" y="15343"/>
                  </a:moveTo>
                  <a:cubicBezTo>
                    <a:pt x="11351" y="15390"/>
                    <a:pt x="11405" y="15454"/>
                    <a:pt x="11443" y="15519"/>
                  </a:cubicBezTo>
                  <a:cubicBezTo>
                    <a:pt x="11517" y="15631"/>
                    <a:pt x="11528" y="15761"/>
                    <a:pt x="11528" y="15892"/>
                  </a:cubicBezTo>
                  <a:cubicBezTo>
                    <a:pt x="11528" y="16031"/>
                    <a:pt x="11519" y="16170"/>
                    <a:pt x="11519" y="16309"/>
                  </a:cubicBezTo>
                  <a:cubicBezTo>
                    <a:pt x="11519" y="16467"/>
                    <a:pt x="11537" y="16618"/>
                    <a:pt x="11630" y="16757"/>
                  </a:cubicBezTo>
                  <a:cubicBezTo>
                    <a:pt x="11797" y="17018"/>
                    <a:pt x="12037" y="17064"/>
                    <a:pt x="12316" y="17231"/>
                  </a:cubicBezTo>
                  <a:cubicBezTo>
                    <a:pt x="12538" y="17362"/>
                    <a:pt x="12621" y="17502"/>
                    <a:pt x="12668" y="17697"/>
                  </a:cubicBezTo>
                  <a:cubicBezTo>
                    <a:pt x="12695" y="17744"/>
                    <a:pt x="12716" y="17800"/>
                    <a:pt x="12735" y="17847"/>
                  </a:cubicBezTo>
                  <a:cubicBezTo>
                    <a:pt x="12753" y="17810"/>
                    <a:pt x="12771" y="17763"/>
                    <a:pt x="12781" y="17716"/>
                  </a:cubicBezTo>
                  <a:cubicBezTo>
                    <a:pt x="12781" y="17586"/>
                    <a:pt x="12734" y="17401"/>
                    <a:pt x="12725" y="17373"/>
                  </a:cubicBezTo>
                  <a:cubicBezTo>
                    <a:pt x="12651" y="17177"/>
                    <a:pt x="12464" y="17028"/>
                    <a:pt x="12297" y="16898"/>
                  </a:cubicBezTo>
                  <a:cubicBezTo>
                    <a:pt x="12065" y="16730"/>
                    <a:pt x="11872" y="16589"/>
                    <a:pt x="11844" y="16263"/>
                  </a:cubicBezTo>
                  <a:cubicBezTo>
                    <a:pt x="11835" y="16245"/>
                    <a:pt x="11834" y="16226"/>
                    <a:pt x="11834" y="16208"/>
                  </a:cubicBezTo>
                  <a:cubicBezTo>
                    <a:pt x="11834" y="16068"/>
                    <a:pt x="11880" y="15900"/>
                    <a:pt x="11880" y="15761"/>
                  </a:cubicBezTo>
                  <a:cubicBezTo>
                    <a:pt x="11880" y="15677"/>
                    <a:pt x="11872" y="15602"/>
                    <a:pt x="11834" y="15556"/>
                  </a:cubicBezTo>
                  <a:cubicBezTo>
                    <a:pt x="11769" y="15518"/>
                    <a:pt x="11722" y="15482"/>
                    <a:pt x="11657" y="15464"/>
                  </a:cubicBezTo>
                  <a:cubicBezTo>
                    <a:pt x="11545" y="15408"/>
                    <a:pt x="11416" y="15371"/>
                    <a:pt x="11277" y="15343"/>
                  </a:cubicBezTo>
                  <a:close/>
                  <a:moveTo>
                    <a:pt x="19291" y="15387"/>
                  </a:moveTo>
                  <a:cubicBezTo>
                    <a:pt x="19233" y="15390"/>
                    <a:pt x="19173" y="15400"/>
                    <a:pt x="19112" y="15395"/>
                  </a:cubicBezTo>
                  <a:cubicBezTo>
                    <a:pt x="19103" y="15460"/>
                    <a:pt x="19130" y="15516"/>
                    <a:pt x="19149" y="15572"/>
                  </a:cubicBezTo>
                  <a:cubicBezTo>
                    <a:pt x="19298" y="15600"/>
                    <a:pt x="19456" y="15647"/>
                    <a:pt x="19549" y="15787"/>
                  </a:cubicBezTo>
                  <a:cubicBezTo>
                    <a:pt x="19679" y="15954"/>
                    <a:pt x="19679" y="16215"/>
                    <a:pt x="19604" y="16411"/>
                  </a:cubicBezTo>
                  <a:cubicBezTo>
                    <a:pt x="19567" y="16616"/>
                    <a:pt x="19456" y="16783"/>
                    <a:pt x="19308" y="16922"/>
                  </a:cubicBezTo>
                  <a:cubicBezTo>
                    <a:pt x="18741" y="17714"/>
                    <a:pt x="18043" y="18451"/>
                    <a:pt x="17253" y="19075"/>
                  </a:cubicBezTo>
                  <a:cubicBezTo>
                    <a:pt x="16872" y="19317"/>
                    <a:pt x="16547" y="19671"/>
                    <a:pt x="16120" y="19811"/>
                  </a:cubicBezTo>
                  <a:cubicBezTo>
                    <a:pt x="15888" y="19913"/>
                    <a:pt x="15627" y="19838"/>
                    <a:pt x="15460" y="19689"/>
                  </a:cubicBezTo>
                  <a:cubicBezTo>
                    <a:pt x="15358" y="19596"/>
                    <a:pt x="15321" y="19466"/>
                    <a:pt x="15256" y="19364"/>
                  </a:cubicBezTo>
                  <a:cubicBezTo>
                    <a:pt x="15201" y="19364"/>
                    <a:pt x="15117" y="19308"/>
                    <a:pt x="15070" y="19364"/>
                  </a:cubicBezTo>
                  <a:cubicBezTo>
                    <a:pt x="15043" y="19522"/>
                    <a:pt x="15116" y="19689"/>
                    <a:pt x="15219" y="19811"/>
                  </a:cubicBezTo>
                  <a:cubicBezTo>
                    <a:pt x="15470" y="20090"/>
                    <a:pt x="15907" y="20154"/>
                    <a:pt x="16241" y="20024"/>
                  </a:cubicBezTo>
                  <a:cubicBezTo>
                    <a:pt x="16641" y="19828"/>
                    <a:pt x="17003" y="19550"/>
                    <a:pt x="17365" y="19270"/>
                  </a:cubicBezTo>
                  <a:cubicBezTo>
                    <a:pt x="17402" y="19205"/>
                    <a:pt x="17495" y="19205"/>
                    <a:pt x="17523" y="19149"/>
                  </a:cubicBezTo>
                  <a:cubicBezTo>
                    <a:pt x="17811" y="18925"/>
                    <a:pt x="18071" y="18655"/>
                    <a:pt x="18359" y="18413"/>
                  </a:cubicBezTo>
                  <a:cubicBezTo>
                    <a:pt x="18415" y="18385"/>
                    <a:pt x="18443" y="18283"/>
                    <a:pt x="18508" y="18264"/>
                  </a:cubicBezTo>
                  <a:cubicBezTo>
                    <a:pt x="18786" y="17966"/>
                    <a:pt x="19047" y="17631"/>
                    <a:pt x="19316" y="17323"/>
                  </a:cubicBezTo>
                  <a:cubicBezTo>
                    <a:pt x="19474" y="17063"/>
                    <a:pt x="19744" y="16839"/>
                    <a:pt x="19818" y="16532"/>
                  </a:cubicBezTo>
                  <a:cubicBezTo>
                    <a:pt x="19856" y="16467"/>
                    <a:pt x="19818" y="16373"/>
                    <a:pt x="19874" y="16317"/>
                  </a:cubicBezTo>
                  <a:cubicBezTo>
                    <a:pt x="19892" y="16262"/>
                    <a:pt x="19856" y="16215"/>
                    <a:pt x="19902" y="16169"/>
                  </a:cubicBezTo>
                  <a:cubicBezTo>
                    <a:pt x="19902" y="15955"/>
                    <a:pt x="19837" y="15749"/>
                    <a:pt x="19716" y="15572"/>
                  </a:cubicBezTo>
                  <a:cubicBezTo>
                    <a:pt x="19456" y="15414"/>
                    <a:pt x="19456" y="15414"/>
                    <a:pt x="19456" y="15414"/>
                  </a:cubicBezTo>
                  <a:cubicBezTo>
                    <a:pt x="19405" y="15386"/>
                    <a:pt x="19349" y="15383"/>
                    <a:pt x="19291" y="15387"/>
                  </a:cubicBezTo>
                  <a:close/>
                  <a:moveTo>
                    <a:pt x="2684" y="15553"/>
                  </a:moveTo>
                  <a:cubicBezTo>
                    <a:pt x="2666" y="15572"/>
                    <a:pt x="2667" y="15572"/>
                    <a:pt x="2667" y="15572"/>
                  </a:cubicBezTo>
                  <a:cubicBezTo>
                    <a:pt x="2630" y="15628"/>
                    <a:pt x="2675" y="15675"/>
                    <a:pt x="2703" y="15694"/>
                  </a:cubicBezTo>
                  <a:cubicBezTo>
                    <a:pt x="2731" y="15787"/>
                    <a:pt x="2721" y="15870"/>
                    <a:pt x="2675" y="15945"/>
                  </a:cubicBezTo>
                  <a:cubicBezTo>
                    <a:pt x="2666" y="15963"/>
                    <a:pt x="2694" y="16010"/>
                    <a:pt x="2731" y="16010"/>
                  </a:cubicBezTo>
                  <a:cubicBezTo>
                    <a:pt x="2768" y="15972"/>
                    <a:pt x="2787" y="15925"/>
                    <a:pt x="2796" y="15869"/>
                  </a:cubicBezTo>
                  <a:cubicBezTo>
                    <a:pt x="2824" y="15739"/>
                    <a:pt x="2768" y="15628"/>
                    <a:pt x="2684" y="15553"/>
                  </a:cubicBezTo>
                  <a:close/>
                  <a:moveTo>
                    <a:pt x="18628" y="15571"/>
                  </a:moveTo>
                  <a:cubicBezTo>
                    <a:pt x="18572" y="15590"/>
                    <a:pt x="18543" y="15655"/>
                    <a:pt x="18497" y="15692"/>
                  </a:cubicBezTo>
                  <a:cubicBezTo>
                    <a:pt x="18451" y="15832"/>
                    <a:pt x="18321" y="15953"/>
                    <a:pt x="18368" y="16120"/>
                  </a:cubicBezTo>
                  <a:cubicBezTo>
                    <a:pt x="18358" y="16297"/>
                    <a:pt x="18433" y="16437"/>
                    <a:pt x="18544" y="16567"/>
                  </a:cubicBezTo>
                  <a:cubicBezTo>
                    <a:pt x="18665" y="16661"/>
                    <a:pt x="18813" y="16726"/>
                    <a:pt x="18952" y="16651"/>
                  </a:cubicBezTo>
                  <a:cubicBezTo>
                    <a:pt x="19027" y="16605"/>
                    <a:pt x="19091" y="16539"/>
                    <a:pt x="19101" y="16455"/>
                  </a:cubicBezTo>
                  <a:cubicBezTo>
                    <a:pt x="19101" y="16390"/>
                    <a:pt x="19064" y="16335"/>
                    <a:pt x="19017" y="16288"/>
                  </a:cubicBezTo>
                  <a:cubicBezTo>
                    <a:pt x="18943" y="16223"/>
                    <a:pt x="18869" y="16288"/>
                    <a:pt x="18795" y="16326"/>
                  </a:cubicBezTo>
                  <a:cubicBezTo>
                    <a:pt x="18785" y="16344"/>
                    <a:pt x="18776" y="16381"/>
                    <a:pt x="18730" y="16391"/>
                  </a:cubicBezTo>
                  <a:cubicBezTo>
                    <a:pt x="18674" y="16353"/>
                    <a:pt x="18637" y="16288"/>
                    <a:pt x="18618" y="16233"/>
                  </a:cubicBezTo>
                  <a:cubicBezTo>
                    <a:pt x="18590" y="16065"/>
                    <a:pt x="18581" y="15907"/>
                    <a:pt x="18711" y="15786"/>
                  </a:cubicBezTo>
                  <a:cubicBezTo>
                    <a:pt x="18693" y="15711"/>
                    <a:pt x="18674" y="15627"/>
                    <a:pt x="18628" y="15571"/>
                  </a:cubicBezTo>
                  <a:close/>
                  <a:moveTo>
                    <a:pt x="19288" y="15707"/>
                  </a:moveTo>
                  <a:cubicBezTo>
                    <a:pt x="19272" y="15706"/>
                    <a:pt x="19256" y="15714"/>
                    <a:pt x="19242" y="15733"/>
                  </a:cubicBezTo>
                  <a:cubicBezTo>
                    <a:pt x="19326" y="15760"/>
                    <a:pt x="19410" y="15797"/>
                    <a:pt x="19456" y="15891"/>
                  </a:cubicBezTo>
                  <a:cubicBezTo>
                    <a:pt x="19558" y="16040"/>
                    <a:pt x="19531" y="16263"/>
                    <a:pt x="19465" y="16421"/>
                  </a:cubicBezTo>
                  <a:cubicBezTo>
                    <a:pt x="18935" y="17157"/>
                    <a:pt x="18936" y="17157"/>
                    <a:pt x="18936" y="17157"/>
                  </a:cubicBezTo>
                  <a:cubicBezTo>
                    <a:pt x="18601" y="17613"/>
                    <a:pt x="18219" y="17977"/>
                    <a:pt x="17819" y="18359"/>
                  </a:cubicBezTo>
                  <a:cubicBezTo>
                    <a:pt x="17271" y="18871"/>
                    <a:pt x="16695" y="19346"/>
                    <a:pt x="16062" y="19690"/>
                  </a:cubicBezTo>
                  <a:cubicBezTo>
                    <a:pt x="15886" y="19700"/>
                    <a:pt x="15718" y="19681"/>
                    <a:pt x="15579" y="19597"/>
                  </a:cubicBezTo>
                  <a:cubicBezTo>
                    <a:pt x="15514" y="19578"/>
                    <a:pt x="15476" y="19485"/>
                    <a:pt x="15420" y="19485"/>
                  </a:cubicBezTo>
                  <a:cubicBezTo>
                    <a:pt x="15401" y="19504"/>
                    <a:pt x="15430" y="19531"/>
                    <a:pt x="15458" y="19550"/>
                  </a:cubicBezTo>
                  <a:cubicBezTo>
                    <a:pt x="15467" y="19643"/>
                    <a:pt x="15560" y="19690"/>
                    <a:pt x="15625" y="19727"/>
                  </a:cubicBezTo>
                  <a:cubicBezTo>
                    <a:pt x="15820" y="19820"/>
                    <a:pt x="16081" y="19765"/>
                    <a:pt x="16248" y="19671"/>
                  </a:cubicBezTo>
                  <a:cubicBezTo>
                    <a:pt x="17271" y="19047"/>
                    <a:pt x="18164" y="18274"/>
                    <a:pt x="18936" y="17325"/>
                  </a:cubicBezTo>
                  <a:cubicBezTo>
                    <a:pt x="19159" y="17008"/>
                    <a:pt x="19456" y="16729"/>
                    <a:pt x="19558" y="16356"/>
                  </a:cubicBezTo>
                  <a:cubicBezTo>
                    <a:pt x="19642" y="16161"/>
                    <a:pt x="19577" y="15928"/>
                    <a:pt x="19447" y="15778"/>
                  </a:cubicBezTo>
                  <a:cubicBezTo>
                    <a:pt x="19391" y="15772"/>
                    <a:pt x="19336" y="15707"/>
                    <a:pt x="19288" y="15707"/>
                  </a:cubicBezTo>
                  <a:close/>
                  <a:moveTo>
                    <a:pt x="18751" y="15861"/>
                  </a:moveTo>
                  <a:cubicBezTo>
                    <a:pt x="18735" y="15858"/>
                    <a:pt x="18716" y="15877"/>
                    <a:pt x="18702" y="15891"/>
                  </a:cubicBezTo>
                  <a:cubicBezTo>
                    <a:pt x="18646" y="16011"/>
                    <a:pt x="18655" y="16160"/>
                    <a:pt x="18719" y="16281"/>
                  </a:cubicBezTo>
                  <a:cubicBezTo>
                    <a:pt x="18729" y="16299"/>
                    <a:pt x="18775" y="16309"/>
                    <a:pt x="18784" y="16271"/>
                  </a:cubicBezTo>
                  <a:cubicBezTo>
                    <a:pt x="18729" y="16151"/>
                    <a:pt x="18720" y="16002"/>
                    <a:pt x="18766" y="15872"/>
                  </a:cubicBezTo>
                  <a:cubicBezTo>
                    <a:pt x="18762" y="15865"/>
                    <a:pt x="18757" y="15862"/>
                    <a:pt x="18751" y="15861"/>
                  </a:cubicBezTo>
                  <a:close/>
                  <a:moveTo>
                    <a:pt x="4451" y="15984"/>
                  </a:moveTo>
                  <a:cubicBezTo>
                    <a:pt x="4292" y="16207"/>
                    <a:pt x="4293" y="16207"/>
                    <a:pt x="4293" y="16207"/>
                  </a:cubicBezTo>
                  <a:cubicBezTo>
                    <a:pt x="4125" y="16374"/>
                    <a:pt x="3873" y="16495"/>
                    <a:pt x="3882" y="16756"/>
                  </a:cubicBezTo>
                  <a:cubicBezTo>
                    <a:pt x="3864" y="16793"/>
                    <a:pt x="3873" y="16859"/>
                    <a:pt x="3892" y="16878"/>
                  </a:cubicBezTo>
                  <a:cubicBezTo>
                    <a:pt x="3938" y="16803"/>
                    <a:pt x="4032" y="16701"/>
                    <a:pt x="4143" y="16701"/>
                  </a:cubicBezTo>
                  <a:cubicBezTo>
                    <a:pt x="4209" y="16682"/>
                    <a:pt x="4161" y="16616"/>
                    <a:pt x="4180" y="16570"/>
                  </a:cubicBezTo>
                  <a:cubicBezTo>
                    <a:pt x="4208" y="16505"/>
                    <a:pt x="4283" y="16467"/>
                    <a:pt x="4348" y="16486"/>
                  </a:cubicBezTo>
                  <a:cubicBezTo>
                    <a:pt x="4488" y="16589"/>
                    <a:pt x="4218" y="16523"/>
                    <a:pt x="4265" y="16654"/>
                  </a:cubicBezTo>
                  <a:cubicBezTo>
                    <a:pt x="4302" y="16728"/>
                    <a:pt x="4395" y="16709"/>
                    <a:pt x="4451" y="16728"/>
                  </a:cubicBezTo>
                  <a:cubicBezTo>
                    <a:pt x="4497" y="16709"/>
                    <a:pt x="4563" y="16692"/>
                    <a:pt x="4581" y="16636"/>
                  </a:cubicBezTo>
                  <a:cubicBezTo>
                    <a:pt x="4656" y="16505"/>
                    <a:pt x="4506" y="16402"/>
                    <a:pt x="4553" y="16281"/>
                  </a:cubicBezTo>
                  <a:cubicBezTo>
                    <a:pt x="4590" y="16160"/>
                    <a:pt x="4525" y="16049"/>
                    <a:pt x="4451" y="15984"/>
                  </a:cubicBezTo>
                  <a:close/>
                  <a:moveTo>
                    <a:pt x="3772" y="16122"/>
                  </a:moveTo>
                  <a:cubicBezTo>
                    <a:pt x="3743" y="16140"/>
                    <a:pt x="3724" y="16188"/>
                    <a:pt x="3724" y="16235"/>
                  </a:cubicBezTo>
                  <a:cubicBezTo>
                    <a:pt x="3771" y="16301"/>
                    <a:pt x="3827" y="16366"/>
                    <a:pt x="3902" y="16413"/>
                  </a:cubicBezTo>
                  <a:cubicBezTo>
                    <a:pt x="4005" y="16347"/>
                    <a:pt x="4006" y="16347"/>
                    <a:pt x="4006" y="16347"/>
                  </a:cubicBezTo>
                  <a:cubicBezTo>
                    <a:pt x="4015" y="16197"/>
                    <a:pt x="3865" y="16178"/>
                    <a:pt x="3772" y="16122"/>
                  </a:cubicBezTo>
                  <a:close/>
                  <a:moveTo>
                    <a:pt x="3279" y="16124"/>
                  </a:moveTo>
                  <a:cubicBezTo>
                    <a:pt x="3265" y="16122"/>
                    <a:pt x="3248" y="16133"/>
                    <a:pt x="3224" y="16161"/>
                  </a:cubicBezTo>
                  <a:cubicBezTo>
                    <a:pt x="3206" y="16244"/>
                    <a:pt x="3122" y="16309"/>
                    <a:pt x="3141" y="16402"/>
                  </a:cubicBezTo>
                  <a:cubicBezTo>
                    <a:pt x="3159" y="16477"/>
                    <a:pt x="3169" y="16560"/>
                    <a:pt x="3243" y="16606"/>
                  </a:cubicBezTo>
                  <a:cubicBezTo>
                    <a:pt x="3206" y="16709"/>
                    <a:pt x="3262" y="16783"/>
                    <a:pt x="3308" y="16867"/>
                  </a:cubicBezTo>
                  <a:cubicBezTo>
                    <a:pt x="3364" y="16923"/>
                    <a:pt x="3420" y="16895"/>
                    <a:pt x="3484" y="16895"/>
                  </a:cubicBezTo>
                  <a:cubicBezTo>
                    <a:pt x="3522" y="16849"/>
                    <a:pt x="3530" y="16803"/>
                    <a:pt x="3521" y="16756"/>
                  </a:cubicBezTo>
                  <a:cubicBezTo>
                    <a:pt x="3512" y="16682"/>
                    <a:pt x="3419" y="16710"/>
                    <a:pt x="3391" y="16663"/>
                  </a:cubicBezTo>
                  <a:cubicBezTo>
                    <a:pt x="3410" y="16635"/>
                    <a:pt x="3410" y="16635"/>
                    <a:pt x="3410" y="16635"/>
                  </a:cubicBezTo>
                  <a:cubicBezTo>
                    <a:pt x="3447" y="16616"/>
                    <a:pt x="3484" y="16625"/>
                    <a:pt x="3530" y="16625"/>
                  </a:cubicBezTo>
                  <a:cubicBezTo>
                    <a:pt x="3567" y="16662"/>
                    <a:pt x="3605" y="16710"/>
                    <a:pt x="3614" y="16756"/>
                  </a:cubicBezTo>
                  <a:cubicBezTo>
                    <a:pt x="3651" y="16831"/>
                    <a:pt x="3558" y="16942"/>
                    <a:pt x="3660" y="16942"/>
                  </a:cubicBezTo>
                  <a:cubicBezTo>
                    <a:pt x="3715" y="16952"/>
                    <a:pt x="3743" y="17017"/>
                    <a:pt x="3799" y="17007"/>
                  </a:cubicBezTo>
                  <a:cubicBezTo>
                    <a:pt x="3780" y="16868"/>
                    <a:pt x="3762" y="16710"/>
                    <a:pt x="3846" y="16579"/>
                  </a:cubicBezTo>
                  <a:cubicBezTo>
                    <a:pt x="3855" y="16505"/>
                    <a:pt x="3799" y="16439"/>
                    <a:pt x="3743" y="16393"/>
                  </a:cubicBezTo>
                  <a:cubicBezTo>
                    <a:pt x="3623" y="16337"/>
                    <a:pt x="3512" y="16291"/>
                    <a:pt x="3391" y="16235"/>
                  </a:cubicBezTo>
                  <a:cubicBezTo>
                    <a:pt x="3329" y="16235"/>
                    <a:pt x="3319" y="16129"/>
                    <a:pt x="3279" y="16124"/>
                  </a:cubicBezTo>
                  <a:close/>
                  <a:moveTo>
                    <a:pt x="16956" y="16162"/>
                  </a:moveTo>
                  <a:cubicBezTo>
                    <a:pt x="16909" y="16199"/>
                    <a:pt x="16908" y="16198"/>
                    <a:pt x="16908" y="16198"/>
                  </a:cubicBezTo>
                  <a:cubicBezTo>
                    <a:pt x="16862" y="16319"/>
                    <a:pt x="16788" y="16459"/>
                    <a:pt x="16863" y="16598"/>
                  </a:cubicBezTo>
                  <a:cubicBezTo>
                    <a:pt x="16807" y="16756"/>
                    <a:pt x="16806" y="16756"/>
                    <a:pt x="16806" y="16756"/>
                  </a:cubicBezTo>
                  <a:cubicBezTo>
                    <a:pt x="16806" y="16840"/>
                    <a:pt x="16815" y="16950"/>
                    <a:pt x="16908" y="17006"/>
                  </a:cubicBezTo>
                  <a:cubicBezTo>
                    <a:pt x="17002" y="17034"/>
                    <a:pt x="17095" y="17025"/>
                    <a:pt x="17170" y="16970"/>
                  </a:cubicBezTo>
                  <a:cubicBezTo>
                    <a:pt x="17179" y="16914"/>
                    <a:pt x="17216" y="16811"/>
                    <a:pt x="17141" y="16783"/>
                  </a:cubicBezTo>
                  <a:cubicBezTo>
                    <a:pt x="17058" y="16718"/>
                    <a:pt x="17040" y="16858"/>
                    <a:pt x="16984" y="16867"/>
                  </a:cubicBezTo>
                  <a:cubicBezTo>
                    <a:pt x="16956" y="16858"/>
                    <a:pt x="16956" y="16830"/>
                    <a:pt x="16965" y="16802"/>
                  </a:cubicBezTo>
                  <a:cubicBezTo>
                    <a:pt x="16974" y="16737"/>
                    <a:pt x="17030" y="16691"/>
                    <a:pt x="17096" y="16691"/>
                  </a:cubicBezTo>
                  <a:cubicBezTo>
                    <a:pt x="17170" y="16682"/>
                    <a:pt x="17216" y="16718"/>
                    <a:pt x="17244" y="16783"/>
                  </a:cubicBezTo>
                  <a:cubicBezTo>
                    <a:pt x="17290" y="16839"/>
                    <a:pt x="17272" y="16924"/>
                    <a:pt x="17244" y="16998"/>
                  </a:cubicBezTo>
                  <a:cubicBezTo>
                    <a:pt x="17318" y="17044"/>
                    <a:pt x="17412" y="17044"/>
                    <a:pt x="17486" y="17109"/>
                  </a:cubicBezTo>
                  <a:cubicBezTo>
                    <a:pt x="17523" y="17137"/>
                    <a:pt x="17505" y="17202"/>
                    <a:pt x="17560" y="17221"/>
                  </a:cubicBezTo>
                  <a:cubicBezTo>
                    <a:pt x="17663" y="16803"/>
                    <a:pt x="17271" y="16514"/>
                    <a:pt x="17011" y="16263"/>
                  </a:cubicBezTo>
                  <a:cubicBezTo>
                    <a:pt x="16992" y="16235"/>
                    <a:pt x="16993" y="16180"/>
                    <a:pt x="16956" y="16162"/>
                  </a:cubicBezTo>
                  <a:close/>
                  <a:moveTo>
                    <a:pt x="18197" y="16361"/>
                  </a:moveTo>
                  <a:cubicBezTo>
                    <a:pt x="18122" y="16357"/>
                    <a:pt x="18139" y="16516"/>
                    <a:pt x="18050" y="16532"/>
                  </a:cubicBezTo>
                  <a:cubicBezTo>
                    <a:pt x="17920" y="16699"/>
                    <a:pt x="17689" y="16587"/>
                    <a:pt x="17559" y="16727"/>
                  </a:cubicBezTo>
                  <a:cubicBezTo>
                    <a:pt x="17633" y="16857"/>
                    <a:pt x="17661" y="17015"/>
                    <a:pt x="17679" y="17172"/>
                  </a:cubicBezTo>
                  <a:cubicBezTo>
                    <a:pt x="17837" y="17163"/>
                    <a:pt x="17633" y="17052"/>
                    <a:pt x="17707" y="16950"/>
                  </a:cubicBezTo>
                  <a:cubicBezTo>
                    <a:pt x="17735" y="16894"/>
                    <a:pt x="17791" y="16829"/>
                    <a:pt x="17856" y="16810"/>
                  </a:cubicBezTo>
                  <a:cubicBezTo>
                    <a:pt x="17893" y="16820"/>
                    <a:pt x="17939" y="16810"/>
                    <a:pt x="17949" y="16847"/>
                  </a:cubicBezTo>
                  <a:cubicBezTo>
                    <a:pt x="17939" y="16893"/>
                    <a:pt x="17893" y="16885"/>
                    <a:pt x="17865" y="16875"/>
                  </a:cubicBezTo>
                  <a:cubicBezTo>
                    <a:pt x="17837" y="16894"/>
                    <a:pt x="17791" y="16912"/>
                    <a:pt x="17791" y="16950"/>
                  </a:cubicBezTo>
                  <a:cubicBezTo>
                    <a:pt x="17791" y="17015"/>
                    <a:pt x="17791" y="17080"/>
                    <a:pt x="17846" y="17126"/>
                  </a:cubicBezTo>
                  <a:cubicBezTo>
                    <a:pt x="17948" y="17145"/>
                    <a:pt x="18050" y="17127"/>
                    <a:pt x="18133" y="17062"/>
                  </a:cubicBezTo>
                  <a:cubicBezTo>
                    <a:pt x="18226" y="16997"/>
                    <a:pt x="18208" y="16866"/>
                    <a:pt x="18217" y="16755"/>
                  </a:cubicBezTo>
                  <a:cubicBezTo>
                    <a:pt x="18282" y="16690"/>
                    <a:pt x="18282" y="16587"/>
                    <a:pt x="18272" y="16494"/>
                  </a:cubicBezTo>
                  <a:cubicBezTo>
                    <a:pt x="18235" y="16374"/>
                    <a:pt x="18236" y="16374"/>
                    <a:pt x="18236" y="16374"/>
                  </a:cubicBezTo>
                  <a:cubicBezTo>
                    <a:pt x="18221" y="16366"/>
                    <a:pt x="18208" y="16362"/>
                    <a:pt x="18197" y="16361"/>
                  </a:cubicBezTo>
                  <a:close/>
                  <a:moveTo>
                    <a:pt x="17598" y="16409"/>
                  </a:moveTo>
                  <a:cubicBezTo>
                    <a:pt x="17533" y="16447"/>
                    <a:pt x="17440" y="16465"/>
                    <a:pt x="17412" y="16531"/>
                  </a:cubicBezTo>
                  <a:cubicBezTo>
                    <a:pt x="17431" y="16578"/>
                    <a:pt x="17468" y="16615"/>
                    <a:pt x="17505" y="16643"/>
                  </a:cubicBezTo>
                  <a:cubicBezTo>
                    <a:pt x="17579" y="16596"/>
                    <a:pt x="17728" y="16614"/>
                    <a:pt x="17682" y="16465"/>
                  </a:cubicBezTo>
                  <a:cubicBezTo>
                    <a:pt x="17691" y="16427"/>
                    <a:pt x="17645" y="16400"/>
                    <a:pt x="17598" y="16409"/>
                  </a:cubicBezTo>
                  <a:close/>
                  <a:moveTo>
                    <a:pt x="4724" y="16429"/>
                  </a:moveTo>
                  <a:cubicBezTo>
                    <a:pt x="4700" y="16424"/>
                    <a:pt x="4679" y="16429"/>
                    <a:pt x="4674" y="16466"/>
                  </a:cubicBezTo>
                  <a:cubicBezTo>
                    <a:pt x="4702" y="16540"/>
                    <a:pt x="4694" y="16642"/>
                    <a:pt x="4656" y="16707"/>
                  </a:cubicBezTo>
                  <a:cubicBezTo>
                    <a:pt x="4703" y="16781"/>
                    <a:pt x="4787" y="16754"/>
                    <a:pt x="4852" y="16754"/>
                  </a:cubicBezTo>
                  <a:cubicBezTo>
                    <a:pt x="4898" y="16735"/>
                    <a:pt x="4925" y="16791"/>
                    <a:pt x="4972" y="16763"/>
                  </a:cubicBezTo>
                  <a:cubicBezTo>
                    <a:pt x="4972" y="16689"/>
                    <a:pt x="4945" y="16614"/>
                    <a:pt x="4926" y="16531"/>
                  </a:cubicBezTo>
                  <a:cubicBezTo>
                    <a:pt x="4786" y="16457"/>
                    <a:pt x="4786" y="16457"/>
                    <a:pt x="4786" y="16457"/>
                  </a:cubicBezTo>
                  <a:cubicBezTo>
                    <a:pt x="4772" y="16452"/>
                    <a:pt x="4747" y="16435"/>
                    <a:pt x="4724" y="16429"/>
                  </a:cubicBezTo>
                  <a:close/>
                  <a:moveTo>
                    <a:pt x="2633" y="16617"/>
                  </a:moveTo>
                  <a:cubicBezTo>
                    <a:pt x="2591" y="16613"/>
                    <a:pt x="2547" y="16628"/>
                    <a:pt x="2520" y="16661"/>
                  </a:cubicBezTo>
                  <a:cubicBezTo>
                    <a:pt x="2473" y="16792"/>
                    <a:pt x="2529" y="16904"/>
                    <a:pt x="2622" y="17007"/>
                  </a:cubicBezTo>
                  <a:cubicBezTo>
                    <a:pt x="2687" y="17120"/>
                    <a:pt x="2816" y="17138"/>
                    <a:pt x="2946" y="17129"/>
                  </a:cubicBezTo>
                  <a:cubicBezTo>
                    <a:pt x="2992" y="17119"/>
                    <a:pt x="3048" y="17119"/>
                    <a:pt x="3067" y="17063"/>
                  </a:cubicBezTo>
                  <a:cubicBezTo>
                    <a:pt x="3020" y="16979"/>
                    <a:pt x="2909" y="17007"/>
                    <a:pt x="2825" y="16988"/>
                  </a:cubicBezTo>
                  <a:cubicBezTo>
                    <a:pt x="2751" y="16951"/>
                    <a:pt x="2658" y="16895"/>
                    <a:pt x="2649" y="16810"/>
                  </a:cubicBezTo>
                  <a:cubicBezTo>
                    <a:pt x="2714" y="16801"/>
                    <a:pt x="2742" y="16745"/>
                    <a:pt x="2733" y="16679"/>
                  </a:cubicBezTo>
                  <a:cubicBezTo>
                    <a:pt x="2714" y="16642"/>
                    <a:pt x="2674" y="16620"/>
                    <a:pt x="2633" y="16617"/>
                  </a:cubicBezTo>
                  <a:close/>
                  <a:moveTo>
                    <a:pt x="16604" y="16652"/>
                  </a:moveTo>
                  <a:cubicBezTo>
                    <a:pt x="16552" y="16664"/>
                    <a:pt x="16496" y="16699"/>
                    <a:pt x="16454" y="16727"/>
                  </a:cubicBezTo>
                  <a:cubicBezTo>
                    <a:pt x="16417" y="16783"/>
                    <a:pt x="16389" y="16895"/>
                    <a:pt x="16445" y="16960"/>
                  </a:cubicBezTo>
                  <a:cubicBezTo>
                    <a:pt x="16510" y="16970"/>
                    <a:pt x="16593" y="16932"/>
                    <a:pt x="16658" y="16970"/>
                  </a:cubicBezTo>
                  <a:cubicBezTo>
                    <a:pt x="16704" y="16979"/>
                    <a:pt x="16760" y="17073"/>
                    <a:pt x="16797" y="17007"/>
                  </a:cubicBezTo>
                  <a:cubicBezTo>
                    <a:pt x="16741" y="16914"/>
                    <a:pt x="16732" y="16811"/>
                    <a:pt x="16732" y="16717"/>
                  </a:cubicBezTo>
                  <a:cubicBezTo>
                    <a:pt x="16704" y="16652"/>
                    <a:pt x="16656" y="16641"/>
                    <a:pt x="16604" y="16652"/>
                  </a:cubicBezTo>
                  <a:close/>
                  <a:moveTo>
                    <a:pt x="3177" y="16792"/>
                  </a:moveTo>
                  <a:cubicBezTo>
                    <a:pt x="3103" y="16782"/>
                    <a:pt x="3029" y="16829"/>
                    <a:pt x="2964" y="16810"/>
                  </a:cubicBezTo>
                  <a:cubicBezTo>
                    <a:pt x="2946" y="16839"/>
                    <a:pt x="2946" y="16839"/>
                    <a:pt x="2946" y="16839"/>
                  </a:cubicBezTo>
                  <a:cubicBezTo>
                    <a:pt x="2992" y="16905"/>
                    <a:pt x="3056" y="16999"/>
                    <a:pt x="3158" y="16990"/>
                  </a:cubicBezTo>
                  <a:cubicBezTo>
                    <a:pt x="3205" y="16980"/>
                    <a:pt x="3252" y="16961"/>
                    <a:pt x="3261" y="16924"/>
                  </a:cubicBezTo>
                  <a:cubicBezTo>
                    <a:pt x="3177" y="16791"/>
                    <a:pt x="3177" y="16792"/>
                    <a:pt x="3177" y="16792"/>
                  </a:cubicBezTo>
                  <a:close/>
                  <a:moveTo>
                    <a:pt x="4185" y="16793"/>
                  </a:moveTo>
                  <a:cubicBezTo>
                    <a:pt x="4139" y="16796"/>
                    <a:pt x="4094" y="16805"/>
                    <a:pt x="4049" y="16821"/>
                  </a:cubicBezTo>
                  <a:cubicBezTo>
                    <a:pt x="3928" y="16868"/>
                    <a:pt x="3947" y="17007"/>
                    <a:pt x="3937" y="17110"/>
                  </a:cubicBezTo>
                  <a:cubicBezTo>
                    <a:pt x="3984" y="17250"/>
                    <a:pt x="4022" y="17064"/>
                    <a:pt x="4087" y="17064"/>
                  </a:cubicBezTo>
                  <a:cubicBezTo>
                    <a:pt x="4161" y="17036"/>
                    <a:pt x="4264" y="17035"/>
                    <a:pt x="4320" y="17110"/>
                  </a:cubicBezTo>
                  <a:cubicBezTo>
                    <a:pt x="4329" y="17147"/>
                    <a:pt x="4366" y="17194"/>
                    <a:pt x="4320" y="17231"/>
                  </a:cubicBezTo>
                  <a:cubicBezTo>
                    <a:pt x="4273" y="17231"/>
                    <a:pt x="4282" y="17166"/>
                    <a:pt x="4245" y="17148"/>
                  </a:cubicBezTo>
                  <a:cubicBezTo>
                    <a:pt x="4179" y="17120"/>
                    <a:pt x="4115" y="17147"/>
                    <a:pt x="4068" y="17203"/>
                  </a:cubicBezTo>
                  <a:cubicBezTo>
                    <a:pt x="4022" y="17278"/>
                    <a:pt x="4086" y="17353"/>
                    <a:pt x="4133" y="17418"/>
                  </a:cubicBezTo>
                  <a:cubicBezTo>
                    <a:pt x="4189" y="17446"/>
                    <a:pt x="4246" y="17520"/>
                    <a:pt x="4339" y="17483"/>
                  </a:cubicBezTo>
                  <a:cubicBezTo>
                    <a:pt x="4609" y="17371"/>
                    <a:pt x="4487" y="17054"/>
                    <a:pt x="4599" y="16840"/>
                  </a:cubicBezTo>
                  <a:cubicBezTo>
                    <a:pt x="4589" y="16831"/>
                    <a:pt x="4589" y="16830"/>
                    <a:pt x="4589" y="16830"/>
                  </a:cubicBezTo>
                  <a:cubicBezTo>
                    <a:pt x="4464" y="16816"/>
                    <a:pt x="4322" y="16782"/>
                    <a:pt x="4185" y="16793"/>
                  </a:cubicBezTo>
                  <a:close/>
                  <a:moveTo>
                    <a:pt x="4871" y="16839"/>
                  </a:moveTo>
                  <a:cubicBezTo>
                    <a:pt x="4806" y="16867"/>
                    <a:pt x="4731" y="16866"/>
                    <a:pt x="4675" y="16894"/>
                  </a:cubicBezTo>
                  <a:cubicBezTo>
                    <a:pt x="4629" y="17006"/>
                    <a:pt x="4620" y="17128"/>
                    <a:pt x="4675" y="17230"/>
                  </a:cubicBezTo>
                  <a:cubicBezTo>
                    <a:pt x="4712" y="17230"/>
                    <a:pt x="4750" y="17221"/>
                    <a:pt x="4768" y="17202"/>
                  </a:cubicBezTo>
                  <a:cubicBezTo>
                    <a:pt x="4870" y="17155"/>
                    <a:pt x="4740" y="17072"/>
                    <a:pt x="4814" y="17025"/>
                  </a:cubicBezTo>
                  <a:cubicBezTo>
                    <a:pt x="4870" y="17081"/>
                    <a:pt x="4871" y="17080"/>
                    <a:pt x="4871" y="17080"/>
                  </a:cubicBezTo>
                  <a:cubicBezTo>
                    <a:pt x="4871" y="17155"/>
                    <a:pt x="4880" y="17201"/>
                    <a:pt x="4842" y="17257"/>
                  </a:cubicBezTo>
                  <a:cubicBezTo>
                    <a:pt x="4787" y="17323"/>
                    <a:pt x="4704" y="17342"/>
                    <a:pt x="4620" y="17314"/>
                  </a:cubicBezTo>
                  <a:cubicBezTo>
                    <a:pt x="4555" y="17370"/>
                    <a:pt x="4536" y="17462"/>
                    <a:pt x="4453" y="17509"/>
                  </a:cubicBezTo>
                  <a:cubicBezTo>
                    <a:pt x="4797" y="17667"/>
                    <a:pt x="5028" y="17286"/>
                    <a:pt x="5288" y="17118"/>
                  </a:cubicBezTo>
                  <a:cubicBezTo>
                    <a:pt x="5335" y="17072"/>
                    <a:pt x="5399" y="17117"/>
                    <a:pt x="5418" y="17062"/>
                  </a:cubicBezTo>
                  <a:cubicBezTo>
                    <a:pt x="5371" y="16978"/>
                    <a:pt x="5279" y="16941"/>
                    <a:pt x="5195" y="16913"/>
                  </a:cubicBezTo>
                  <a:cubicBezTo>
                    <a:pt x="5075" y="16941"/>
                    <a:pt x="4973" y="16867"/>
                    <a:pt x="4871" y="16839"/>
                  </a:cubicBezTo>
                  <a:close/>
                  <a:moveTo>
                    <a:pt x="18703" y="16848"/>
                  </a:moveTo>
                  <a:cubicBezTo>
                    <a:pt x="18675" y="16867"/>
                    <a:pt x="18675" y="16904"/>
                    <a:pt x="18665" y="16941"/>
                  </a:cubicBezTo>
                  <a:cubicBezTo>
                    <a:pt x="18656" y="17006"/>
                    <a:pt x="18741" y="16978"/>
                    <a:pt x="18741" y="17043"/>
                  </a:cubicBezTo>
                  <a:cubicBezTo>
                    <a:pt x="18685" y="17117"/>
                    <a:pt x="18591" y="17164"/>
                    <a:pt x="18498" y="17174"/>
                  </a:cubicBezTo>
                  <a:cubicBezTo>
                    <a:pt x="18452" y="17192"/>
                    <a:pt x="18396" y="17249"/>
                    <a:pt x="18386" y="17305"/>
                  </a:cubicBezTo>
                  <a:cubicBezTo>
                    <a:pt x="18433" y="17342"/>
                    <a:pt x="18526" y="17341"/>
                    <a:pt x="18572" y="17351"/>
                  </a:cubicBezTo>
                  <a:cubicBezTo>
                    <a:pt x="18712" y="17313"/>
                    <a:pt x="18833" y="17211"/>
                    <a:pt x="18908" y="17090"/>
                  </a:cubicBezTo>
                  <a:cubicBezTo>
                    <a:pt x="18908" y="17034"/>
                    <a:pt x="18937" y="16950"/>
                    <a:pt x="18890" y="16894"/>
                  </a:cubicBezTo>
                  <a:cubicBezTo>
                    <a:pt x="18843" y="16848"/>
                    <a:pt x="18778" y="16839"/>
                    <a:pt x="18703" y="16848"/>
                  </a:cubicBezTo>
                  <a:close/>
                  <a:moveTo>
                    <a:pt x="3473" y="16984"/>
                  </a:moveTo>
                  <a:cubicBezTo>
                    <a:pt x="3260" y="16997"/>
                    <a:pt x="3072" y="17236"/>
                    <a:pt x="2842" y="17257"/>
                  </a:cubicBezTo>
                  <a:cubicBezTo>
                    <a:pt x="2833" y="17276"/>
                    <a:pt x="2833" y="17276"/>
                    <a:pt x="2833" y="17276"/>
                  </a:cubicBezTo>
                  <a:cubicBezTo>
                    <a:pt x="2888" y="17341"/>
                    <a:pt x="2925" y="17406"/>
                    <a:pt x="3000" y="17434"/>
                  </a:cubicBezTo>
                  <a:cubicBezTo>
                    <a:pt x="3111" y="17416"/>
                    <a:pt x="3195" y="17499"/>
                    <a:pt x="3269" y="17564"/>
                  </a:cubicBezTo>
                  <a:cubicBezTo>
                    <a:pt x="3343" y="17583"/>
                    <a:pt x="3409" y="17619"/>
                    <a:pt x="3464" y="17555"/>
                  </a:cubicBezTo>
                  <a:cubicBezTo>
                    <a:pt x="3520" y="17499"/>
                    <a:pt x="3567" y="17425"/>
                    <a:pt x="3557" y="17341"/>
                  </a:cubicBezTo>
                  <a:cubicBezTo>
                    <a:pt x="3530" y="17295"/>
                    <a:pt x="3492" y="17230"/>
                    <a:pt x="3427" y="17257"/>
                  </a:cubicBezTo>
                  <a:cubicBezTo>
                    <a:pt x="3399" y="17276"/>
                    <a:pt x="3343" y="17304"/>
                    <a:pt x="3353" y="17351"/>
                  </a:cubicBezTo>
                  <a:cubicBezTo>
                    <a:pt x="3343" y="17388"/>
                    <a:pt x="3306" y="17388"/>
                    <a:pt x="3279" y="17360"/>
                  </a:cubicBezTo>
                  <a:cubicBezTo>
                    <a:pt x="3269" y="17332"/>
                    <a:pt x="3288" y="17285"/>
                    <a:pt x="3297" y="17257"/>
                  </a:cubicBezTo>
                  <a:cubicBezTo>
                    <a:pt x="3344" y="17192"/>
                    <a:pt x="3408" y="17175"/>
                    <a:pt x="3492" y="17175"/>
                  </a:cubicBezTo>
                  <a:cubicBezTo>
                    <a:pt x="3557" y="17193"/>
                    <a:pt x="3613" y="17230"/>
                    <a:pt x="3641" y="17276"/>
                  </a:cubicBezTo>
                  <a:cubicBezTo>
                    <a:pt x="3697" y="17258"/>
                    <a:pt x="3789" y="17240"/>
                    <a:pt x="3799" y="17175"/>
                  </a:cubicBezTo>
                  <a:cubicBezTo>
                    <a:pt x="3696" y="17063"/>
                    <a:pt x="3696" y="17063"/>
                    <a:pt x="3696" y="17063"/>
                  </a:cubicBezTo>
                  <a:cubicBezTo>
                    <a:pt x="3617" y="17000"/>
                    <a:pt x="3544" y="16979"/>
                    <a:pt x="3473" y="16984"/>
                  </a:cubicBezTo>
                  <a:close/>
                  <a:moveTo>
                    <a:pt x="16555" y="17027"/>
                  </a:moveTo>
                  <a:cubicBezTo>
                    <a:pt x="16486" y="17035"/>
                    <a:pt x="16412" y="17070"/>
                    <a:pt x="16344" y="17080"/>
                  </a:cubicBezTo>
                  <a:cubicBezTo>
                    <a:pt x="16204" y="17025"/>
                    <a:pt x="16047" y="17071"/>
                    <a:pt x="15926" y="17174"/>
                  </a:cubicBezTo>
                  <a:cubicBezTo>
                    <a:pt x="15926" y="17220"/>
                    <a:pt x="15982" y="17229"/>
                    <a:pt x="16019" y="17248"/>
                  </a:cubicBezTo>
                  <a:cubicBezTo>
                    <a:pt x="16214" y="17388"/>
                    <a:pt x="16335" y="17592"/>
                    <a:pt x="16548" y="17695"/>
                  </a:cubicBezTo>
                  <a:cubicBezTo>
                    <a:pt x="16799" y="17723"/>
                    <a:pt x="16799" y="17723"/>
                    <a:pt x="16799" y="17723"/>
                  </a:cubicBezTo>
                  <a:cubicBezTo>
                    <a:pt x="16845" y="17705"/>
                    <a:pt x="16929" y="17741"/>
                    <a:pt x="16957" y="17676"/>
                  </a:cubicBezTo>
                  <a:cubicBezTo>
                    <a:pt x="16845" y="17611"/>
                    <a:pt x="16836" y="17481"/>
                    <a:pt x="16799" y="17369"/>
                  </a:cubicBezTo>
                  <a:cubicBezTo>
                    <a:pt x="16762" y="17360"/>
                    <a:pt x="16753" y="17378"/>
                    <a:pt x="16734" y="17387"/>
                  </a:cubicBezTo>
                  <a:cubicBezTo>
                    <a:pt x="16669" y="17434"/>
                    <a:pt x="16585" y="17443"/>
                    <a:pt x="16539" y="17387"/>
                  </a:cubicBezTo>
                  <a:cubicBezTo>
                    <a:pt x="16520" y="17368"/>
                    <a:pt x="16483" y="17341"/>
                    <a:pt x="16511" y="17303"/>
                  </a:cubicBezTo>
                  <a:cubicBezTo>
                    <a:pt x="16520" y="17313"/>
                    <a:pt x="16539" y="17304"/>
                    <a:pt x="16548" y="17322"/>
                  </a:cubicBezTo>
                  <a:cubicBezTo>
                    <a:pt x="16604" y="17341"/>
                    <a:pt x="16706" y="17368"/>
                    <a:pt x="16752" y="17294"/>
                  </a:cubicBezTo>
                  <a:cubicBezTo>
                    <a:pt x="16780" y="17219"/>
                    <a:pt x="16743" y="17146"/>
                    <a:pt x="16706" y="17080"/>
                  </a:cubicBezTo>
                  <a:cubicBezTo>
                    <a:pt x="16681" y="17053"/>
                    <a:pt x="16653" y="17038"/>
                    <a:pt x="16624" y="17031"/>
                  </a:cubicBezTo>
                  <a:cubicBezTo>
                    <a:pt x="16602" y="17026"/>
                    <a:pt x="16579" y="17025"/>
                    <a:pt x="16555" y="17027"/>
                  </a:cubicBezTo>
                  <a:close/>
                  <a:moveTo>
                    <a:pt x="18266" y="17033"/>
                  </a:moveTo>
                  <a:cubicBezTo>
                    <a:pt x="18229" y="17108"/>
                    <a:pt x="18145" y="17119"/>
                    <a:pt x="18117" y="17184"/>
                  </a:cubicBezTo>
                  <a:cubicBezTo>
                    <a:pt x="18173" y="17222"/>
                    <a:pt x="18220" y="17268"/>
                    <a:pt x="18295" y="17249"/>
                  </a:cubicBezTo>
                  <a:cubicBezTo>
                    <a:pt x="18351" y="17221"/>
                    <a:pt x="18416" y="17165"/>
                    <a:pt x="18425" y="17080"/>
                  </a:cubicBezTo>
                  <a:cubicBezTo>
                    <a:pt x="18379" y="17062"/>
                    <a:pt x="18322" y="17033"/>
                    <a:pt x="18266" y="17033"/>
                  </a:cubicBezTo>
                  <a:close/>
                  <a:moveTo>
                    <a:pt x="17186" y="17091"/>
                  </a:moveTo>
                  <a:cubicBezTo>
                    <a:pt x="17093" y="17110"/>
                    <a:pt x="16963" y="17091"/>
                    <a:pt x="16870" y="17110"/>
                  </a:cubicBezTo>
                  <a:cubicBezTo>
                    <a:pt x="16888" y="17427"/>
                    <a:pt x="16888" y="17426"/>
                    <a:pt x="16888" y="17426"/>
                  </a:cubicBezTo>
                  <a:cubicBezTo>
                    <a:pt x="16935" y="17500"/>
                    <a:pt x="16953" y="17640"/>
                    <a:pt x="17065" y="17658"/>
                  </a:cubicBezTo>
                  <a:cubicBezTo>
                    <a:pt x="17130" y="17658"/>
                    <a:pt x="17215" y="17649"/>
                    <a:pt x="17243" y="17584"/>
                  </a:cubicBezTo>
                  <a:cubicBezTo>
                    <a:pt x="17196" y="17510"/>
                    <a:pt x="17084" y="17491"/>
                    <a:pt x="17093" y="17388"/>
                  </a:cubicBezTo>
                  <a:cubicBezTo>
                    <a:pt x="17112" y="17351"/>
                    <a:pt x="17112" y="17267"/>
                    <a:pt x="17167" y="17295"/>
                  </a:cubicBezTo>
                  <a:cubicBezTo>
                    <a:pt x="17205" y="17342"/>
                    <a:pt x="17168" y="17426"/>
                    <a:pt x="17224" y="17464"/>
                  </a:cubicBezTo>
                  <a:cubicBezTo>
                    <a:pt x="17270" y="17501"/>
                    <a:pt x="17354" y="17491"/>
                    <a:pt x="17410" y="17472"/>
                  </a:cubicBezTo>
                  <a:cubicBezTo>
                    <a:pt x="17447" y="17435"/>
                    <a:pt x="17484" y="17389"/>
                    <a:pt x="17503" y="17342"/>
                  </a:cubicBezTo>
                  <a:cubicBezTo>
                    <a:pt x="17484" y="17286"/>
                    <a:pt x="17484" y="17231"/>
                    <a:pt x="17456" y="17194"/>
                  </a:cubicBezTo>
                  <a:cubicBezTo>
                    <a:pt x="17381" y="17128"/>
                    <a:pt x="17279" y="17082"/>
                    <a:pt x="17186" y="17091"/>
                  </a:cubicBezTo>
                  <a:close/>
                  <a:moveTo>
                    <a:pt x="5667" y="17170"/>
                  </a:moveTo>
                  <a:cubicBezTo>
                    <a:pt x="5645" y="17167"/>
                    <a:pt x="5620" y="17171"/>
                    <a:pt x="5594" y="17185"/>
                  </a:cubicBezTo>
                  <a:cubicBezTo>
                    <a:pt x="5566" y="17195"/>
                    <a:pt x="5539" y="17222"/>
                    <a:pt x="5539" y="17260"/>
                  </a:cubicBezTo>
                  <a:cubicBezTo>
                    <a:pt x="5520" y="17344"/>
                    <a:pt x="5623" y="17352"/>
                    <a:pt x="5641" y="17399"/>
                  </a:cubicBezTo>
                  <a:cubicBezTo>
                    <a:pt x="5604" y="17445"/>
                    <a:pt x="5576" y="17482"/>
                    <a:pt x="5530" y="17473"/>
                  </a:cubicBezTo>
                  <a:cubicBezTo>
                    <a:pt x="5437" y="17445"/>
                    <a:pt x="5334" y="17409"/>
                    <a:pt x="5241" y="17446"/>
                  </a:cubicBezTo>
                  <a:cubicBezTo>
                    <a:pt x="5232" y="17502"/>
                    <a:pt x="5251" y="17557"/>
                    <a:pt x="5279" y="17585"/>
                  </a:cubicBezTo>
                  <a:cubicBezTo>
                    <a:pt x="5465" y="17595"/>
                    <a:pt x="5631" y="17632"/>
                    <a:pt x="5752" y="17762"/>
                  </a:cubicBezTo>
                  <a:cubicBezTo>
                    <a:pt x="5771" y="17827"/>
                    <a:pt x="5780" y="17912"/>
                    <a:pt x="5752" y="17977"/>
                  </a:cubicBezTo>
                  <a:cubicBezTo>
                    <a:pt x="5715" y="18023"/>
                    <a:pt x="5669" y="18070"/>
                    <a:pt x="5594" y="18060"/>
                  </a:cubicBezTo>
                  <a:cubicBezTo>
                    <a:pt x="5501" y="18033"/>
                    <a:pt x="5613" y="17911"/>
                    <a:pt x="5530" y="17865"/>
                  </a:cubicBezTo>
                  <a:cubicBezTo>
                    <a:pt x="5492" y="17855"/>
                    <a:pt x="5455" y="17827"/>
                    <a:pt x="5427" y="17846"/>
                  </a:cubicBezTo>
                  <a:cubicBezTo>
                    <a:pt x="5381" y="17883"/>
                    <a:pt x="5325" y="17940"/>
                    <a:pt x="5334" y="17996"/>
                  </a:cubicBezTo>
                  <a:cubicBezTo>
                    <a:pt x="5381" y="18117"/>
                    <a:pt x="5474" y="18209"/>
                    <a:pt x="5594" y="18218"/>
                  </a:cubicBezTo>
                  <a:cubicBezTo>
                    <a:pt x="5687" y="18237"/>
                    <a:pt x="5743" y="18163"/>
                    <a:pt x="5808" y="18125"/>
                  </a:cubicBezTo>
                  <a:cubicBezTo>
                    <a:pt x="5901" y="18218"/>
                    <a:pt x="6003" y="18321"/>
                    <a:pt x="6133" y="18331"/>
                  </a:cubicBezTo>
                  <a:cubicBezTo>
                    <a:pt x="6319" y="18414"/>
                    <a:pt x="6422" y="18088"/>
                    <a:pt x="6598" y="18209"/>
                  </a:cubicBezTo>
                  <a:cubicBezTo>
                    <a:pt x="6691" y="18246"/>
                    <a:pt x="6840" y="18247"/>
                    <a:pt x="6896" y="18163"/>
                  </a:cubicBezTo>
                  <a:cubicBezTo>
                    <a:pt x="6775" y="18163"/>
                    <a:pt x="6709" y="17995"/>
                    <a:pt x="6560" y="18042"/>
                  </a:cubicBezTo>
                  <a:cubicBezTo>
                    <a:pt x="6477" y="18023"/>
                    <a:pt x="6533" y="17930"/>
                    <a:pt x="6496" y="17874"/>
                  </a:cubicBezTo>
                  <a:cubicBezTo>
                    <a:pt x="6477" y="17781"/>
                    <a:pt x="6393" y="17725"/>
                    <a:pt x="6310" y="17716"/>
                  </a:cubicBezTo>
                  <a:cubicBezTo>
                    <a:pt x="6263" y="17725"/>
                    <a:pt x="6199" y="17706"/>
                    <a:pt x="6161" y="17762"/>
                  </a:cubicBezTo>
                  <a:cubicBezTo>
                    <a:pt x="6115" y="17827"/>
                    <a:pt x="6170" y="17892"/>
                    <a:pt x="6198" y="17939"/>
                  </a:cubicBezTo>
                  <a:cubicBezTo>
                    <a:pt x="6244" y="17986"/>
                    <a:pt x="6310" y="17930"/>
                    <a:pt x="6357" y="17948"/>
                  </a:cubicBezTo>
                  <a:cubicBezTo>
                    <a:pt x="6385" y="18032"/>
                    <a:pt x="6320" y="18098"/>
                    <a:pt x="6273" y="18135"/>
                  </a:cubicBezTo>
                  <a:cubicBezTo>
                    <a:pt x="6199" y="18163"/>
                    <a:pt x="6077" y="18162"/>
                    <a:pt x="6012" y="18106"/>
                  </a:cubicBezTo>
                  <a:cubicBezTo>
                    <a:pt x="5845" y="17976"/>
                    <a:pt x="5957" y="17715"/>
                    <a:pt x="5761" y="17576"/>
                  </a:cubicBezTo>
                  <a:cubicBezTo>
                    <a:pt x="5799" y="17501"/>
                    <a:pt x="5855" y="17399"/>
                    <a:pt x="5808" y="17306"/>
                  </a:cubicBezTo>
                  <a:cubicBezTo>
                    <a:pt x="5788" y="17250"/>
                    <a:pt x="5735" y="17179"/>
                    <a:pt x="5667" y="17170"/>
                  </a:cubicBezTo>
                  <a:close/>
                  <a:moveTo>
                    <a:pt x="17823" y="17227"/>
                  </a:moveTo>
                  <a:cubicBezTo>
                    <a:pt x="17747" y="17234"/>
                    <a:pt x="17674" y="17254"/>
                    <a:pt x="17604" y="17287"/>
                  </a:cubicBezTo>
                  <a:cubicBezTo>
                    <a:pt x="17595" y="17305"/>
                    <a:pt x="17584" y="17342"/>
                    <a:pt x="17612" y="17352"/>
                  </a:cubicBezTo>
                  <a:cubicBezTo>
                    <a:pt x="17714" y="17361"/>
                    <a:pt x="17790" y="17417"/>
                    <a:pt x="17873" y="17473"/>
                  </a:cubicBezTo>
                  <a:cubicBezTo>
                    <a:pt x="17920" y="17417"/>
                    <a:pt x="18004" y="17390"/>
                    <a:pt x="18069" y="17418"/>
                  </a:cubicBezTo>
                  <a:cubicBezTo>
                    <a:pt x="18134" y="17436"/>
                    <a:pt x="18162" y="17501"/>
                    <a:pt x="18171" y="17566"/>
                  </a:cubicBezTo>
                  <a:cubicBezTo>
                    <a:pt x="18162" y="17613"/>
                    <a:pt x="18152" y="17660"/>
                    <a:pt x="18105" y="17669"/>
                  </a:cubicBezTo>
                  <a:cubicBezTo>
                    <a:pt x="18068" y="17641"/>
                    <a:pt x="18105" y="17603"/>
                    <a:pt x="18096" y="17557"/>
                  </a:cubicBezTo>
                  <a:cubicBezTo>
                    <a:pt x="18077" y="17510"/>
                    <a:pt x="18032" y="17464"/>
                    <a:pt x="17976" y="17492"/>
                  </a:cubicBezTo>
                  <a:cubicBezTo>
                    <a:pt x="17948" y="17501"/>
                    <a:pt x="17910" y="17529"/>
                    <a:pt x="17910" y="17557"/>
                  </a:cubicBezTo>
                  <a:cubicBezTo>
                    <a:pt x="17947" y="17650"/>
                    <a:pt x="17901" y="17808"/>
                    <a:pt x="18040" y="17836"/>
                  </a:cubicBezTo>
                  <a:cubicBezTo>
                    <a:pt x="18171" y="17808"/>
                    <a:pt x="18171" y="17809"/>
                    <a:pt x="18171" y="17809"/>
                  </a:cubicBezTo>
                  <a:cubicBezTo>
                    <a:pt x="18264" y="17781"/>
                    <a:pt x="18235" y="17697"/>
                    <a:pt x="18301" y="17659"/>
                  </a:cubicBezTo>
                  <a:cubicBezTo>
                    <a:pt x="18412" y="17659"/>
                    <a:pt x="18487" y="17585"/>
                    <a:pt x="18552" y="17501"/>
                  </a:cubicBezTo>
                  <a:cubicBezTo>
                    <a:pt x="18562" y="17473"/>
                    <a:pt x="18599" y="17436"/>
                    <a:pt x="18552" y="17418"/>
                  </a:cubicBezTo>
                  <a:cubicBezTo>
                    <a:pt x="18450" y="17427"/>
                    <a:pt x="18365" y="17361"/>
                    <a:pt x="18272" y="17352"/>
                  </a:cubicBezTo>
                  <a:cubicBezTo>
                    <a:pt x="18049" y="17249"/>
                    <a:pt x="18050" y="17249"/>
                    <a:pt x="18050" y="17249"/>
                  </a:cubicBezTo>
                  <a:cubicBezTo>
                    <a:pt x="17975" y="17226"/>
                    <a:pt x="17898" y="17220"/>
                    <a:pt x="17823" y="17227"/>
                  </a:cubicBezTo>
                  <a:close/>
                  <a:moveTo>
                    <a:pt x="3808" y="17286"/>
                  </a:moveTo>
                  <a:cubicBezTo>
                    <a:pt x="3567" y="17379"/>
                    <a:pt x="3548" y="17649"/>
                    <a:pt x="3539" y="17862"/>
                  </a:cubicBezTo>
                  <a:cubicBezTo>
                    <a:pt x="3687" y="17872"/>
                    <a:pt x="3891" y="17937"/>
                    <a:pt x="4030" y="17872"/>
                  </a:cubicBezTo>
                  <a:cubicBezTo>
                    <a:pt x="4105" y="17797"/>
                    <a:pt x="4245" y="17714"/>
                    <a:pt x="4180" y="17584"/>
                  </a:cubicBezTo>
                  <a:cubicBezTo>
                    <a:pt x="4068" y="17407"/>
                    <a:pt x="4077" y="17667"/>
                    <a:pt x="3975" y="17667"/>
                  </a:cubicBezTo>
                  <a:cubicBezTo>
                    <a:pt x="3929" y="17676"/>
                    <a:pt x="3826" y="17704"/>
                    <a:pt x="3799" y="17639"/>
                  </a:cubicBezTo>
                  <a:cubicBezTo>
                    <a:pt x="3789" y="17612"/>
                    <a:pt x="3743" y="17546"/>
                    <a:pt x="3799" y="17518"/>
                  </a:cubicBezTo>
                  <a:cubicBezTo>
                    <a:pt x="3826" y="17537"/>
                    <a:pt x="3826" y="17565"/>
                    <a:pt x="3854" y="17584"/>
                  </a:cubicBezTo>
                  <a:cubicBezTo>
                    <a:pt x="3910" y="17612"/>
                    <a:pt x="3957" y="17565"/>
                    <a:pt x="4003" y="17546"/>
                  </a:cubicBezTo>
                  <a:cubicBezTo>
                    <a:pt x="4031" y="17481"/>
                    <a:pt x="4022" y="17389"/>
                    <a:pt x="3975" y="17342"/>
                  </a:cubicBezTo>
                  <a:cubicBezTo>
                    <a:pt x="3947" y="17277"/>
                    <a:pt x="3864" y="17276"/>
                    <a:pt x="3808" y="17286"/>
                  </a:cubicBezTo>
                  <a:close/>
                  <a:moveTo>
                    <a:pt x="15634" y="17287"/>
                  </a:moveTo>
                  <a:cubicBezTo>
                    <a:pt x="15597" y="17305"/>
                    <a:pt x="15560" y="17334"/>
                    <a:pt x="15541" y="17372"/>
                  </a:cubicBezTo>
                  <a:cubicBezTo>
                    <a:pt x="15448" y="17502"/>
                    <a:pt x="15513" y="17651"/>
                    <a:pt x="15541" y="17790"/>
                  </a:cubicBezTo>
                  <a:cubicBezTo>
                    <a:pt x="15402" y="17911"/>
                    <a:pt x="15458" y="18107"/>
                    <a:pt x="15374" y="18237"/>
                  </a:cubicBezTo>
                  <a:cubicBezTo>
                    <a:pt x="15328" y="18340"/>
                    <a:pt x="15207" y="18294"/>
                    <a:pt x="15123" y="18285"/>
                  </a:cubicBezTo>
                  <a:cubicBezTo>
                    <a:pt x="15086" y="18247"/>
                    <a:pt x="14983" y="18219"/>
                    <a:pt x="14993" y="18135"/>
                  </a:cubicBezTo>
                  <a:cubicBezTo>
                    <a:pt x="14993" y="18079"/>
                    <a:pt x="15049" y="18051"/>
                    <a:pt x="15095" y="18089"/>
                  </a:cubicBezTo>
                  <a:cubicBezTo>
                    <a:pt x="15151" y="18098"/>
                    <a:pt x="15216" y="18107"/>
                    <a:pt x="15226" y="18042"/>
                  </a:cubicBezTo>
                  <a:cubicBezTo>
                    <a:pt x="15263" y="17976"/>
                    <a:pt x="15216" y="17921"/>
                    <a:pt x="15188" y="17874"/>
                  </a:cubicBezTo>
                  <a:cubicBezTo>
                    <a:pt x="15114" y="17837"/>
                    <a:pt x="15039" y="17874"/>
                    <a:pt x="14974" y="17893"/>
                  </a:cubicBezTo>
                  <a:cubicBezTo>
                    <a:pt x="14872" y="17940"/>
                    <a:pt x="14854" y="18061"/>
                    <a:pt x="14835" y="18163"/>
                  </a:cubicBezTo>
                  <a:cubicBezTo>
                    <a:pt x="14807" y="18238"/>
                    <a:pt x="14714" y="18237"/>
                    <a:pt x="14630" y="18237"/>
                  </a:cubicBezTo>
                  <a:cubicBezTo>
                    <a:pt x="14519" y="18228"/>
                    <a:pt x="14417" y="18322"/>
                    <a:pt x="14315" y="18359"/>
                  </a:cubicBezTo>
                  <a:cubicBezTo>
                    <a:pt x="14315" y="18396"/>
                    <a:pt x="14315" y="18397"/>
                    <a:pt x="14315" y="18397"/>
                  </a:cubicBezTo>
                  <a:cubicBezTo>
                    <a:pt x="14417" y="18378"/>
                    <a:pt x="14482" y="18397"/>
                    <a:pt x="14575" y="18397"/>
                  </a:cubicBezTo>
                  <a:cubicBezTo>
                    <a:pt x="14677" y="18406"/>
                    <a:pt x="14788" y="18433"/>
                    <a:pt x="14881" y="18349"/>
                  </a:cubicBezTo>
                  <a:cubicBezTo>
                    <a:pt x="15085" y="18452"/>
                    <a:pt x="15086" y="18452"/>
                    <a:pt x="15086" y="18452"/>
                  </a:cubicBezTo>
                  <a:cubicBezTo>
                    <a:pt x="15225" y="18461"/>
                    <a:pt x="15374" y="18471"/>
                    <a:pt x="15476" y="18378"/>
                  </a:cubicBezTo>
                  <a:cubicBezTo>
                    <a:pt x="15541" y="18312"/>
                    <a:pt x="15607" y="18395"/>
                    <a:pt x="15672" y="18405"/>
                  </a:cubicBezTo>
                  <a:cubicBezTo>
                    <a:pt x="15737" y="18405"/>
                    <a:pt x="15810" y="18387"/>
                    <a:pt x="15866" y="18340"/>
                  </a:cubicBezTo>
                  <a:cubicBezTo>
                    <a:pt x="15912" y="18293"/>
                    <a:pt x="15922" y="18219"/>
                    <a:pt x="15922" y="18163"/>
                  </a:cubicBezTo>
                  <a:cubicBezTo>
                    <a:pt x="15904" y="18107"/>
                    <a:pt x="15866" y="18089"/>
                    <a:pt x="15811" y="18089"/>
                  </a:cubicBezTo>
                  <a:cubicBezTo>
                    <a:pt x="15746" y="18107"/>
                    <a:pt x="15736" y="18181"/>
                    <a:pt x="15708" y="18228"/>
                  </a:cubicBezTo>
                  <a:cubicBezTo>
                    <a:pt x="15662" y="18256"/>
                    <a:pt x="15634" y="18201"/>
                    <a:pt x="15606" y="18182"/>
                  </a:cubicBezTo>
                  <a:cubicBezTo>
                    <a:pt x="15569" y="18107"/>
                    <a:pt x="15578" y="17996"/>
                    <a:pt x="15643" y="17921"/>
                  </a:cubicBezTo>
                  <a:cubicBezTo>
                    <a:pt x="15709" y="17819"/>
                    <a:pt x="15811" y="17771"/>
                    <a:pt x="15922" y="17762"/>
                  </a:cubicBezTo>
                  <a:cubicBezTo>
                    <a:pt x="15987" y="17753"/>
                    <a:pt x="16108" y="17781"/>
                    <a:pt x="16089" y="17669"/>
                  </a:cubicBezTo>
                  <a:cubicBezTo>
                    <a:pt x="16006" y="17557"/>
                    <a:pt x="15848" y="17670"/>
                    <a:pt x="15736" y="17642"/>
                  </a:cubicBezTo>
                  <a:cubicBezTo>
                    <a:pt x="15699" y="17632"/>
                    <a:pt x="15662" y="17595"/>
                    <a:pt x="15653" y="17558"/>
                  </a:cubicBezTo>
                  <a:cubicBezTo>
                    <a:pt x="15662" y="17530"/>
                    <a:pt x="15643" y="17473"/>
                    <a:pt x="15689" y="17473"/>
                  </a:cubicBezTo>
                  <a:cubicBezTo>
                    <a:pt x="15764" y="17529"/>
                    <a:pt x="15774" y="17418"/>
                    <a:pt x="15848" y="17446"/>
                  </a:cubicBezTo>
                  <a:cubicBezTo>
                    <a:pt x="15867" y="17427"/>
                    <a:pt x="15866" y="17390"/>
                    <a:pt x="15856" y="17372"/>
                  </a:cubicBezTo>
                  <a:cubicBezTo>
                    <a:pt x="15829" y="17260"/>
                    <a:pt x="15708" y="17324"/>
                    <a:pt x="15634" y="17287"/>
                  </a:cubicBezTo>
                  <a:close/>
                  <a:moveTo>
                    <a:pt x="5073" y="17428"/>
                  </a:moveTo>
                  <a:cubicBezTo>
                    <a:pt x="5037" y="17429"/>
                    <a:pt x="5007" y="17473"/>
                    <a:pt x="4972" y="17500"/>
                  </a:cubicBezTo>
                  <a:cubicBezTo>
                    <a:pt x="4981" y="17565"/>
                    <a:pt x="5065" y="17611"/>
                    <a:pt x="5084" y="17676"/>
                  </a:cubicBezTo>
                  <a:cubicBezTo>
                    <a:pt x="5111" y="17695"/>
                    <a:pt x="5074" y="17750"/>
                    <a:pt x="5129" y="17750"/>
                  </a:cubicBezTo>
                  <a:cubicBezTo>
                    <a:pt x="5167" y="17732"/>
                    <a:pt x="5232" y="17732"/>
                    <a:pt x="5241" y="17685"/>
                  </a:cubicBezTo>
                  <a:cubicBezTo>
                    <a:pt x="5186" y="17611"/>
                    <a:pt x="5157" y="17519"/>
                    <a:pt x="5111" y="17445"/>
                  </a:cubicBezTo>
                  <a:cubicBezTo>
                    <a:pt x="5097" y="17433"/>
                    <a:pt x="5085" y="17428"/>
                    <a:pt x="5073" y="17428"/>
                  </a:cubicBezTo>
                  <a:close/>
                  <a:moveTo>
                    <a:pt x="17652" y="17438"/>
                  </a:moveTo>
                  <a:cubicBezTo>
                    <a:pt x="17635" y="17435"/>
                    <a:pt x="17616" y="17437"/>
                    <a:pt x="17596" y="17444"/>
                  </a:cubicBezTo>
                  <a:cubicBezTo>
                    <a:pt x="17577" y="17444"/>
                    <a:pt x="17522" y="17454"/>
                    <a:pt x="17540" y="17500"/>
                  </a:cubicBezTo>
                  <a:cubicBezTo>
                    <a:pt x="17605" y="17556"/>
                    <a:pt x="17632" y="17640"/>
                    <a:pt x="17623" y="17724"/>
                  </a:cubicBezTo>
                  <a:cubicBezTo>
                    <a:pt x="17613" y="17780"/>
                    <a:pt x="17568" y="17835"/>
                    <a:pt x="17512" y="17845"/>
                  </a:cubicBezTo>
                  <a:cubicBezTo>
                    <a:pt x="17364" y="17779"/>
                    <a:pt x="17615" y="17780"/>
                    <a:pt x="17550" y="17668"/>
                  </a:cubicBezTo>
                  <a:cubicBezTo>
                    <a:pt x="17540" y="17602"/>
                    <a:pt x="17485" y="17546"/>
                    <a:pt x="17411" y="17556"/>
                  </a:cubicBezTo>
                  <a:cubicBezTo>
                    <a:pt x="17346" y="17593"/>
                    <a:pt x="17290" y="17621"/>
                    <a:pt x="17244" y="17687"/>
                  </a:cubicBezTo>
                  <a:cubicBezTo>
                    <a:pt x="17225" y="17761"/>
                    <a:pt x="17243" y="17836"/>
                    <a:pt x="17280" y="17892"/>
                  </a:cubicBezTo>
                  <a:cubicBezTo>
                    <a:pt x="17410" y="18097"/>
                    <a:pt x="17660" y="18060"/>
                    <a:pt x="17855" y="18051"/>
                  </a:cubicBezTo>
                  <a:cubicBezTo>
                    <a:pt x="17882" y="17846"/>
                    <a:pt x="17901" y="17677"/>
                    <a:pt x="17790" y="17509"/>
                  </a:cubicBezTo>
                  <a:cubicBezTo>
                    <a:pt x="17741" y="17488"/>
                    <a:pt x="17703" y="17446"/>
                    <a:pt x="17652" y="17438"/>
                  </a:cubicBezTo>
                  <a:close/>
                  <a:moveTo>
                    <a:pt x="4824" y="17564"/>
                  </a:moveTo>
                  <a:cubicBezTo>
                    <a:pt x="4768" y="17592"/>
                    <a:pt x="4712" y="17620"/>
                    <a:pt x="4702" y="17676"/>
                  </a:cubicBezTo>
                  <a:cubicBezTo>
                    <a:pt x="4665" y="17685"/>
                    <a:pt x="4656" y="17657"/>
                    <a:pt x="4638" y="17638"/>
                  </a:cubicBezTo>
                  <a:cubicBezTo>
                    <a:pt x="4582" y="17638"/>
                    <a:pt x="4516" y="17638"/>
                    <a:pt x="4479" y="17657"/>
                  </a:cubicBezTo>
                  <a:cubicBezTo>
                    <a:pt x="4469" y="17844"/>
                    <a:pt x="4619" y="17658"/>
                    <a:pt x="4712" y="17714"/>
                  </a:cubicBezTo>
                  <a:cubicBezTo>
                    <a:pt x="4814" y="17807"/>
                    <a:pt x="4814" y="17807"/>
                    <a:pt x="4814" y="17807"/>
                  </a:cubicBezTo>
                  <a:cubicBezTo>
                    <a:pt x="4823" y="17863"/>
                    <a:pt x="4841" y="17956"/>
                    <a:pt x="4758" y="17993"/>
                  </a:cubicBezTo>
                  <a:cubicBezTo>
                    <a:pt x="4720" y="18012"/>
                    <a:pt x="4665" y="18040"/>
                    <a:pt x="4628" y="17993"/>
                  </a:cubicBezTo>
                  <a:cubicBezTo>
                    <a:pt x="4638" y="17947"/>
                    <a:pt x="4684" y="17938"/>
                    <a:pt x="4712" y="17928"/>
                  </a:cubicBezTo>
                  <a:cubicBezTo>
                    <a:pt x="4758" y="17919"/>
                    <a:pt x="4740" y="17871"/>
                    <a:pt x="4731" y="17843"/>
                  </a:cubicBezTo>
                  <a:cubicBezTo>
                    <a:pt x="4684" y="17797"/>
                    <a:pt x="4618" y="17815"/>
                    <a:pt x="4562" y="17834"/>
                  </a:cubicBezTo>
                  <a:cubicBezTo>
                    <a:pt x="4497" y="17909"/>
                    <a:pt x="4507" y="18049"/>
                    <a:pt x="4498" y="18142"/>
                  </a:cubicBezTo>
                  <a:cubicBezTo>
                    <a:pt x="4535" y="18216"/>
                    <a:pt x="4590" y="18254"/>
                    <a:pt x="4665" y="18263"/>
                  </a:cubicBezTo>
                  <a:cubicBezTo>
                    <a:pt x="4758" y="18198"/>
                    <a:pt x="4814" y="18273"/>
                    <a:pt x="4888" y="18329"/>
                  </a:cubicBezTo>
                  <a:cubicBezTo>
                    <a:pt x="5009" y="18367"/>
                    <a:pt x="5129" y="18328"/>
                    <a:pt x="5222" y="18254"/>
                  </a:cubicBezTo>
                  <a:cubicBezTo>
                    <a:pt x="5232" y="18161"/>
                    <a:pt x="5121" y="18133"/>
                    <a:pt x="5084" y="18068"/>
                  </a:cubicBezTo>
                  <a:cubicBezTo>
                    <a:pt x="5019" y="17937"/>
                    <a:pt x="5037" y="17807"/>
                    <a:pt x="4981" y="17676"/>
                  </a:cubicBezTo>
                  <a:cubicBezTo>
                    <a:pt x="4925" y="17639"/>
                    <a:pt x="4907" y="17555"/>
                    <a:pt x="4824" y="17564"/>
                  </a:cubicBezTo>
                  <a:close/>
                  <a:moveTo>
                    <a:pt x="16268" y="17602"/>
                  </a:moveTo>
                  <a:cubicBezTo>
                    <a:pt x="16251" y="17597"/>
                    <a:pt x="16233" y="17598"/>
                    <a:pt x="16214" y="17610"/>
                  </a:cubicBezTo>
                  <a:cubicBezTo>
                    <a:pt x="16158" y="17667"/>
                    <a:pt x="16120" y="17742"/>
                    <a:pt x="16148" y="17827"/>
                  </a:cubicBezTo>
                  <a:cubicBezTo>
                    <a:pt x="16241" y="17818"/>
                    <a:pt x="16334" y="17836"/>
                    <a:pt x="16380" y="17733"/>
                  </a:cubicBezTo>
                  <a:cubicBezTo>
                    <a:pt x="16366" y="17690"/>
                    <a:pt x="16321" y="17616"/>
                    <a:pt x="16268" y="17602"/>
                  </a:cubicBezTo>
                  <a:close/>
                  <a:moveTo>
                    <a:pt x="4294" y="17611"/>
                  </a:moveTo>
                  <a:cubicBezTo>
                    <a:pt x="4257" y="17686"/>
                    <a:pt x="4239" y="17770"/>
                    <a:pt x="4193" y="17835"/>
                  </a:cubicBezTo>
                  <a:cubicBezTo>
                    <a:pt x="4249" y="17994"/>
                    <a:pt x="4248" y="17993"/>
                    <a:pt x="4248" y="17993"/>
                  </a:cubicBezTo>
                  <a:cubicBezTo>
                    <a:pt x="4239" y="18059"/>
                    <a:pt x="4192" y="18125"/>
                    <a:pt x="4136" y="18162"/>
                  </a:cubicBezTo>
                  <a:cubicBezTo>
                    <a:pt x="4090" y="18171"/>
                    <a:pt x="4035" y="18209"/>
                    <a:pt x="3997" y="18162"/>
                  </a:cubicBezTo>
                  <a:cubicBezTo>
                    <a:pt x="3905" y="18003"/>
                    <a:pt x="4090" y="18162"/>
                    <a:pt x="4127" y="18069"/>
                  </a:cubicBezTo>
                  <a:cubicBezTo>
                    <a:pt x="4146" y="18050"/>
                    <a:pt x="4146" y="17994"/>
                    <a:pt x="4136" y="17957"/>
                  </a:cubicBezTo>
                  <a:cubicBezTo>
                    <a:pt x="4081" y="17929"/>
                    <a:pt x="4025" y="17974"/>
                    <a:pt x="3960" y="17984"/>
                  </a:cubicBezTo>
                  <a:cubicBezTo>
                    <a:pt x="3913" y="17993"/>
                    <a:pt x="3839" y="17965"/>
                    <a:pt x="3793" y="17993"/>
                  </a:cubicBezTo>
                  <a:cubicBezTo>
                    <a:pt x="3746" y="18059"/>
                    <a:pt x="3802" y="18124"/>
                    <a:pt x="3821" y="18198"/>
                  </a:cubicBezTo>
                  <a:cubicBezTo>
                    <a:pt x="3914" y="18273"/>
                    <a:pt x="3914" y="18274"/>
                    <a:pt x="3914" y="18274"/>
                  </a:cubicBezTo>
                  <a:cubicBezTo>
                    <a:pt x="3886" y="18395"/>
                    <a:pt x="3941" y="18507"/>
                    <a:pt x="4025" y="18601"/>
                  </a:cubicBezTo>
                  <a:cubicBezTo>
                    <a:pt x="4090" y="18610"/>
                    <a:pt x="4091" y="18516"/>
                    <a:pt x="4109" y="18470"/>
                  </a:cubicBezTo>
                  <a:cubicBezTo>
                    <a:pt x="4193" y="18386"/>
                    <a:pt x="4295" y="18283"/>
                    <a:pt x="4369" y="18181"/>
                  </a:cubicBezTo>
                  <a:cubicBezTo>
                    <a:pt x="4453" y="17938"/>
                    <a:pt x="4453" y="17938"/>
                    <a:pt x="4453" y="17938"/>
                  </a:cubicBezTo>
                  <a:cubicBezTo>
                    <a:pt x="4434" y="17817"/>
                    <a:pt x="4415" y="17667"/>
                    <a:pt x="4294" y="17611"/>
                  </a:cubicBezTo>
                  <a:close/>
                  <a:moveTo>
                    <a:pt x="16527" y="17764"/>
                  </a:moveTo>
                  <a:cubicBezTo>
                    <a:pt x="16500" y="17762"/>
                    <a:pt x="16473" y="17766"/>
                    <a:pt x="16445" y="17780"/>
                  </a:cubicBezTo>
                  <a:cubicBezTo>
                    <a:pt x="16249" y="17920"/>
                    <a:pt x="16380" y="18200"/>
                    <a:pt x="16166" y="18321"/>
                  </a:cubicBezTo>
                  <a:cubicBezTo>
                    <a:pt x="16147" y="18386"/>
                    <a:pt x="16239" y="18405"/>
                    <a:pt x="16277" y="18443"/>
                  </a:cubicBezTo>
                  <a:cubicBezTo>
                    <a:pt x="16388" y="18471"/>
                    <a:pt x="16519" y="18443"/>
                    <a:pt x="16593" y="18331"/>
                  </a:cubicBezTo>
                  <a:cubicBezTo>
                    <a:pt x="16686" y="18284"/>
                    <a:pt x="16845" y="18294"/>
                    <a:pt x="16854" y="18163"/>
                  </a:cubicBezTo>
                  <a:cubicBezTo>
                    <a:pt x="16854" y="18088"/>
                    <a:pt x="16780" y="18051"/>
                    <a:pt x="16724" y="18051"/>
                  </a:cubicBezTo>
                  <a:cubicBezTo>
                    <a:pt x="16668" y="18051"/>
                    <a:pt x="16649" y="18116"/>
                    <a:pt x="16603" y="18106"/>
                  </a:cubicBezTo>
                  <a:cubicBezTo>
                    <a:pt x="16603" y="18088"/>
                    <a:pt x="16603" y="18088"/>
                    <a:pt x="16603" y="18088"/>
                  </a:cubicBezTo>
                  <a:cubicBezTo>
                    <a:pt x="16602" y="18041"/>
                    <a:pt x="16631" y="17994"/>
                    <a:pt x="16678" y="17966"/>
                  </a:cubicBezTo>
                  <a:cubicBezTo>
                    <a:pt x="16762" y="17929"/>
                    <a:pt x="16863" y="18051"/>
                    <a:pt x="16910" y="17939"/>
                  </a:cubicBezTo>
                  <a:cubicBezTo>
                    <a:pt x="16910" y="17892"/>
                    <a:pt x="16957" y="17845"/>
                    <a:pt x="16901" y="17808"/>
                  </a:cubicBezTo>
                  <a:cubicBezTo>
                    <a:pt x="16790" y="17817"/>
                    <a:pt x="16790" y="17818"/>
                    <a:pt x="16790" y="17818"/>
                  </a:cubicBezTo>
                  <a:cubicBezTo>
                    <a:pt x="16692" y="17832"/>
                    <a:pt x="16609" y="17771"/>
                    <a:pt x="16527" y="17764"/>
                  </a:cubicBezTo>
                  <a:close/>
                  <a:moveTo>
                    <a:pt x="17132" y="17781"/>
                  </a:moveTo>
                  <a:cubicBezTo>
                    <a:pt x="17029" y="17772"/>
                    <a:pt x="17001" y="17893"/>
                    <a:pt x="16964" y="17958"/>
                  </a:cubicBezTo>
                  <a:cubicBezTo>
                    <a:pt x="16954" y="18060"/>
                    <a:pt x="16927" y="18189"/>
                    <a:pt x="16992" y="18282"/>
                  </a:cubicBezTo>
                  <a:cubicBezTo>
                    <a:pt x="17076" y="18440"/>
                    <a:pt x="17159" y="18597"/>
                    <a:pt x="17169" y="18764"/>
                  </a:cubicBezTo>
                  <a:cubicBezTo>
                    <a:pt x="17271" y="18774"/>
                    <a:pt x="17336" y="18672"/>
                    <a:pt x="17392" y="18598"/>
                  </a:cubicBezTo>
                  <a:cubicBezTo>
                    <a:pt x="17411" y="18496"/>
                    <a:pt x="17458" y="18412"/>
                    <a:pt x="17542" y="18328"/>
                  </a:cubicBezTo>
                  <a:cubicBezTo>
                    <a:pt x="17560" y="18272"/>
                    <a:pt x="17597" y="18180"/>
                    <a:pt x="17532" y="18134"/>
                  </a:cubicBezTo>
                  <a:cubicBezTo>
                    <a:pt x="17430" y="18115"/>
                    <a:pt x="17300" y="17986"/>
                    <a:pt x="17225" y="18106"/>
                  </a:cubicBezTo>
                  <a:cubicBezTo>
                    <a:pt x="17178" y="18153"/>
                    <a:pt x="17188" y="18226"/>
                    <a:pt x="17206" y="18273"/>
                  </a:cubicBezTo>
                  <a:cubicBezTo>
                    <a:pt x="17253" y="18328"/>
                    <a:pt x="17299" y="18254"/>
                    <a:pt x="17337" y="18282"/>
                  </a:cubicBezTo>
                  <a:cubicBezTo>
                    <a:pt x="17327" y="18329"/>
                    <a:pt x="17281" y="18366"/>
                    <a:pt x="17244" y="18375"/>
                  </a:cubicBezTo>
                  <a:cubicBezTo>
                    <a:pt x="17169" y="18347"/>
                    <a:pt x="17104" y="18301"/>
                    <a:pt x="17104" y="18217"/>
                  </a:cubicBezTo>
                  <a:cubicBezTo>
                    <a:pt x="17094" y="18115"/>
                    <a:pt x="17169" y="18041"/>
                    <a:pt x="17225" y="17994"/>
                  </a:cubicBezTo>
                  <a:cubicBezTo>
                    <a:pt x="17132" y="17781"/>
                    <a:pt x="17132" y="17781"/>
                    <a:pt x="17132" y="17781"/>
                  </a:cubicBezTo>
                  <a:close/>
                  <a:moveTo>
                    <a:pt x="4432" y="18236"/>
                  </a:moveTo>
                  <a:cubicBezTo>
                    <a:pt x="4395" y="18274"/>
                    <a:pt x="4348" y="18302"/>
                    <a:pt x="4358" y="18367"/>
                  </a:cubicBezTo>
                  <a:cubicBezTo>
                    <a:pt x="4385" y="18442"/>
                    <a:pt x="4433" y="18479"/>
                    <a:pt x="4488" y="18517"/>
                  </a:cubicBezTo>
                  <a:cubicBezTo>
                    <a:pt x="4507" y="18517"/>
                    <a:pt x="4534" y="18536"/>
                    <a:pt x="4553" y="18517"/>
                  </a:cubicBezTo>
                  <a:cubicBezTo>
                    <a:pt x="4571" y="18451"/>
                    <a:pt x="4608" y="18395"/>
                    <a:pt x="4599" y="18329"/>
                  </a:cubicBezTo>
                  <a:cubicBezTo>
                    <a:pt x="4543" y="18311"/>
                    <a:pt x="4497" y="18264"/>
                    <a:pt x="4432" y="18236"/>
                  </a:cubicBezTo>
                  <a:close/>
                  <a:moveTo>
                    <a:pt x="16907" y="18301"/>
                  </a:moveTo>
                  <a:cubicBezTo>
                    <a:pt x="16894" y="18294"/>
                    <a:pt x="16875" y="18295"/>
                    <a:pt x="16852" y="18309"/>
                  </a:cubicBezTo>
                  <a:cubicBezTo>
                    <a:pt x="16787" y="18337"/>
                    <a:pt x="16722" y="18365"/>
                    <a:pt x="16685" y="18421"/>
                  </a:cubicBezTo>
                  <a:cubicBezTo>
                    <a:pt x="16666" y="18524"/>
                    <a:pt x="16788" y="18543"/>
                    <a:pt x="16815" y="18636"/>
                  </a:cubicBezTo>
                  <a:cubicBezTo>
                    <a:pt x="16899" y="18627"/>
                    <a:pt x="16945" y="18524"/>
                    <a:pt x="16983" y="18450"/>
                  </a:cubicBezTo>
                  <a:cubicBezTo>
                    <a:pt x="16955" y="18415"/>
                    <a:pt x="16948" y="18322"/>
                    <a:pt x="16907" y="18301"/>
                  </a:cubicBezTo>
                  <a:close/>
                  <a:moveTo>
                    <a:pt x="5333" y="18393"/>
                  </a:moveTo>
                  <a:cubicBezTo>
                    <a:pt x="5156" y="18440"/>
                    <a:pt x="4971" y="18543"/>
                    <a:pt x="4906" y="18720"/>
                  </a:cubicBezTo>
                  <a:cubicBezTo>
                    <a:pt x="4869" y="18831"/>
                    <a:pt x="4887" y="18943"/>
                    <a:pt x="4942" y="19045"/>
                  </a:cubicBezTo>
                  <a:cubicBezTo>
                    <a:pt x="4989" y="19120"/>
                    <a:pt x="5092" y="19148"/>
                    <a:pt x="5175" y="19148"/>
                  </a:cubicBezTo>
                  <a:cubicBezTo>
                    <a:pt x="5259" y="19120"/>
                    <a:pt x="5323" y="19036"/>
                    <a:pt x="5305" y="18943"/>
                  </a:cubicBezTo>
                  <a:cubicBezTo>
                    <a:pt x="5286" y="18859"/>
                    <a:pt x="5193" y="18822"/>
                    <a:pt x="5128" y="18813"/>
                  </a:cubicBezTo>
                  <a:cubicBezTo>
                    <a:pt x="5091" y="18766"/>
                    <a:pt x="5148" y="18729"/>
                    <a:pt x="5175" y="18701"/>
                  </a:cubicBezTo>
                  <a:cubicBezTo>
                    <a:pt x="5333" y="18598"/>
                    <a:pt x="5556" y="18653"/>
                    <a:pt x="5705" y="18728"/>
                  </a:cubicBezTo>
                  <a:cubicBezTo>
                    <a:pt x="5835" y="18681"/>
                    <a:pt x="5836" y="18682"/>
                    <a:pt x="5836" y="18682"/>
                  </a:cubicBezTo>
                  <a:cubicBezTo>
                    <a:pt x="5863" y="18663"/>
                    <a:pt x="5937" y="18664"/>
                    <a:pt x="5946" y="18617"/>
                  </a:cubicBezTo>
                  <a:cubicBezTo>
                    <a:pt x="5779" y="18449"/>
                    <a:pt x="5575" y="18384"/>
                    <a:pt x="5333" y="18393"/>
                  </a:cubicBezTo>
                  <a:close/>
                  <a:moveTo>
                    <a:pt x="4273" y="18438"/>
                  </a:moveTo>
                  <a:cubicBezTo>
                    <a:pt x="4263" y="18435"/>
                    <a:pt x="4253" y="18435"/>
                    <a:pt x="4243" y="18439"/>
                  </a:cubicBezTo>
                  <a:cubicBezTo>
                    <a:pt x="4231" y="18444"/>
                    <a:pt x="4220" y="18456"/>
                    <a:pt x="4210" y="18477"/>
                  </a:cubicBezTo>
                  <a:cubicBezTo>
                    <a:pt x="4136" y="18617"/>
                    <a:pt x="4228" y="18774"/>
                    <a:pt x="4312" y="18895"/>
                  </a:cubicBezTo>
                  <a:cubicBezTo>
                    <a:pt x="4413" y="18933"/>
                    <a:pt x="4525" y="19026"/>
                    <a:pt x="4654" y="18989"/>
                  </a:cubicBezTo>
                  <a:cubicBezTo>
                    <a:pt x="4700" y="18961"/>
                    <a:pt x="4747" y="18896"/>
                    <a:pt x="4719" y="18831"/>
                  </a:cubicBezTo>
                  <a:cubicBezTo>
                    <a:pt x="4691" y="18793"/>
                    <a:pt x="4664" y="18747"/>
                    <a:pt x="4608" y="18747"/>
                  </a:cubicBezTo>
                  <a:cubicBezTo>
                    <a:pt x="4580" y="18747"/>
                    <a:pt x="4553" y="18774"/>
                    <a:pt x="4553" y="18802"/>
                  </a:cubicBezTo>
                  <a:cubicBezTo>
                    <a:pt x="4525" y="18840"/>
                    <a:pt x="4469" y="18812"/>
                    <a:pt x="4441" y="18802"/>
                  </a:cubicBezTo>
                  <a:cubicBezTo>
                    <a:pt x="4367" y="18718"/>
                    <a:pt x="4312" y="18625"/>
                    <a:pt x="4340" y="18504"/>
                  </a:cubicBezTo>
                  <a:cubicBezTo>
                    <a:pt x="4330" y="18478"/>
                    <a:pt x="4302" y="18446"/>
                    <a:pt x="4273" y="18438"/>
                  </a:cubicBezTo>
                  <a:close/>
                  <a:moveTo>
                    <a:pt x="7033" y="18456"/>
                  </a:moveTo>
                  <a:cubicBezTo>
                    <a:pt x="6959" y="18457"/>
                    <a:pt x="6885" y="18464"/>
                    <a:pt x="6811" y="18468"/>
                  </a:cubicBezTo>
                  <a:cubicBezTo>
                    <a:pt x="6672" y="18515"/>
                    <a:pt x="6514" y="18524"/>
                    <a:pt x="6393" y="18617"/>
                  </a:cubicBezTo>
                  <a:cubicBezTo>
                    <a:pt x="6310" y="18645"/>
                    <a:pt x="6272" y="18766"/>
                    <a:pt x="6170" y="18710"/>
                  </a:cubicBezTo>
                  <a:cubicBezTo>
                    <a:pt x="5845" y="18710"/>
                    <a:pt x="5529" y="18886"/>
                    <a:pt x="5344" y="19175"/>
                  </a:cubicBezTo>
                  <a:cubicBezTo>
                    <a:pt x="5316" y="19268"/>
                    <a:pt x="5233" y="19380"/>
                    <a:pt x="5279" y="19483"/>
                  </a:cubicBezTo>
                  <a:cubicBezTo>
                    <a:pt x="5335" y="19520"/>
                    <a:pt x="5418" y="19511"/>
                    <a:pt x="5483" y="19483"/>
                  </a:cubicBezTo>
                  <a:cubicBezTo>
                    <a:pt x="5501" y="19362"/>
                    <a:pt x="5566" y="19241"/>
                    <a:pt x="5640" y="19148"/>
                  </a:cubicBezTo>
                  <a:cubicBezTo>
                    <a:pt x="5817" y="18999"/>
                    <a:pt x="6059" y="18896"/>
                    <a:pt x="6291" y="18961"/>
                  </a:cubicBezTo>
                  <a:cubicBezTo>
                    <a:pt x="6337" y="18961"/>
                    <a:pt x="6402" y="18970"/>
                    <a:pt x="6430" y="18933"/>
                  </a:cubicBezTo>
                  <a:cubicBezTo>
                    <a:pt x="6643" y="18691"/>
                    <a:pt x="6987" y="18655"/>
                    <a:pt x="7275" y="18729"/>
                  </a:cubicBezTo>
                  <a:cubicBezTo>
                    <a:pt x="7553" y="18822"/>
                    <a:pt x="7759" y="19073"/>
                    <a:pt x="7861" y="19325"/>
                  </a:cubicBezTo>
                  <a:cubicBezTo>
                    <a:pt x="7926" y="19455"/>
                    <a:pt x="7823" y="19678"/>
                    <a:pt x="8000" y="19715"/>
                  </a:cubicBezTo>
                  <a:cubicBezTo>
                    <a:pt x="8176" y="19883"/>
                    <a:pt x="8288" y="20152"/>
                    <a:pt x="8185" y="20404"/>
                  </a:cubicBezTo>
                  <a:cubicBezTo>
                    <a:pt x="8185" y="20506"/>
                    <a:pt x="8046" y="20524"/>
                    <a:pt x="8074" y="20636"/>
                  </a:cubicBezTo>
                  <a:cubicBezTo>
                    <a:pt x="8092" y="20701"/>
                    <a:pt x="8138" y="20758"/>
                    <a:pt x="8222" y="20767"/>
                  </a:cubicBezTo>
                  <a:cubicBezTo>
                    <a:pt x="8268" y="20767"/>
                    <a:pt x="8287" y="20721"/>
                    <a:pt x="8315" y="20693"/>
                  </a:cubicBezTo>
                  <a:cubicBezTo>
                    <a:pt x="8445" y="20525"/>
                    <a:pt x="8455" y="20321"/>
                    <a:pt x="8436" y="20107"/>
                  </a:cubicBezTo>
                  <a:cubicBezTo>
                    <a:pt x="8353" y="19920"/>
                    <a:pt x="8334" y="19706"/>
                    <a:pt x="8157" y="19566"/>
                  </a:cubicBezTo>
                  <a:cubicBezTo>
                    <a:pt x="8101" y="19297"/>
                    <a:pt x="8102" y="19296"/>
                    <a:pt x="8102" y="19296"/>
                  </a:cubicBezTo>
                  <a:cubicBezTo>
                    <a:pt x="8055" y="19017"/>
                    <a:pt x="7833" y="18766"/>
                    <a:pt x="7591" y="18636"/>
                  </a:cubicBezTo>
                  <a:cubicBezTo>
                    <a:pt x="7498" y="18561"/>
                    <a:pt x="7368" y="18534"/>
                    <a:pt x="7257" y="18478"/>
                  </a:cubicBezTo>
                  <a:cubicBezTo>
                    <a:pt x="7183" y="18459"/>
                    <a:pt x="7108" y="18454"/>
                    <a:pt x="7033" y="18456"/>
                  </a:cubicBezTo>
                  <a:close/>
                  <a:moveTo>
                    <a:pt x="15918" y="18524"/>
                  </a:moveTo>
                  <a:cubicBezTo>
                    <a:pt x="15867" y="18524"/>
                    <a:pt x="15816" y="18530"/>
                    <a:pt x="15765" y="18544"/>
                  </a:cubicBezTo>
                  <a:cubicBezTo>
                    <a:pt x="15579" y="18618"/>
                    <a:pt x="15356" y="18656"/>
                    <a:pt x="15263" y="18852"/>
                  </a:cubicBezTo>
                  <a:cubicBezTo>
                    <a:pt x="15301" y="18908"/>
                    <a:pt x="15403" y="18907"/>
                    <a:pt x="15468" y="18898"/>
                  </a:cubicBezTo>
                  <a:cubicBezTo>
                    <a:pt x="15580" y="18777"/>
                    <a:pt x="15728" y="18768"/>
                    <a:pt x="15867" y="18730"/>
                  </a:cubicBezTo>
                  <a:cubicBezTo>
                    <a:pt x="15960" y="18749"/>
                    <a:pt x="16044" y="18768"/>
                    <a:pt x="16137" y="18823"/>
                  </a:cubicBezTo>
                  <a:cubicBezTo>
                    <a:pt x="16192" y="18954"/>
                    <a:pt x="15970" y="18954"/>
                    <a:pt x="16016" y="19094"/>
                  </a:cubicBezTo>
                  <a:cubicBezTo>
                    <a:pt x="16026" y="19149"/>
                    <a:pt x="16054" y="19196"/>
                    <a:pt x="16109" y="19224"/>
                  </a:cubicBezTo>
                  <a:cubicBezTo>
                    <a:pt x="16137" y="19252"/>
                    <a:pt x="16211" y="19251"/>
                    <a:pt x="16248" y="19233"/>
                  </a:cubicBezTo>
                  <a:cubicBezTo>
                    <a:pt x="16304" y="19177"/>
                    <a:pt x="16406" y="19130"/>
                    <a:pt x="16415" y="19046"/>
                  </a:cubicBezTo>
                  <a:cubicBezTo>
                    <a:pt x="16471" y="18907"/>
                    <a:pt x="16378" y="18786"/>
                    <a:pt x="16332" y="18683"/>
                  </a:cubicBezTo>
                  <a:cubicBezTo>
                    <a:pt x="16213" y="18585"/>
                    <a:pt x="16069" y="18525"/>
                    <a:pt x="15918" y="18524"/>
                  </a:cubicBezTo>
                  <a:close/>
                  <a:moveTo>
                    <a:pt x="17011" y="18544"/>
                  </a:moveTo>
                  <a:cubicBezTo>
                    <a:pt x="16889" y="18627"/>
                    <a:pt x="17040" y="18878"/>
                    <a:pt x="16834" y="18897"/>
                  </a:cubicBezTo>
                  <a:cubicBezTo>
                    <a:pt x="16788" y="18897"/>
                    <a:pt x="16778" y="18850"/>
                    <a:pt x="16750" y="18822"/>
                  </a:cubicBezTo>
                  <a:cubicBezTo>
                    <a:pt x="16722" y="18804"/>
                    <a:pt x="16657" y="18813"/>
                    <a:pt x="16647" y="18841"/>
                  </a:cubicBezTo>
                  <a:cubicBezTo>
                    <a:pt x="16638" y="18888"/>
                    <a:pt x="16619" y="18953"/>
                    <a:pt x="16647" y="18990"/>
                  </a:cubicBezTo>
                  <a:cubicBezTo>
                    <a:pt x="16685" y="19045"/>
                    <a:pt x="16731" y="19082"/>
                    <a:pt x="16778" y="19072"/>
                  </a:cubicBezTo>
                  <a:cubicBezTo>
                    <a:pt x="16918" y="19091"/>
                    <a:pt x="17011" y="18980"/>
                    <a:pt x="17077" y="18878"/>
                  </a:cubicBezTo>
                  <a:cubicBezTo>
                    <a:pt x="17095" y="18766"/>
                    <a:pt x="17086" y="18627"/>
                    <a:pt x="17011" y="18544"/>
                  </a:cubicBezTo>
                  <a:close/>
                  <a:moveTo>
                    <a:pt x="14237" y="18575"/>
                  </a:moveTo>
                  <a:cubicBezTo>
                    <a:pt x="13996" y="18574"/>
                    <a:pt x="13750" y="18665"/>
                    <a:pt x="13583" y="18840"/>
                  </a:cubicBezTo>
                  <a:cubicBezTo>
                    <a:pt x="13509" y="18952"/>
                    <a:pt x="13387" y="19044"/>
                    <a:pt x="13369" y="19165"/>
                  </a:cubicBezTo>
                  <a:cubicBezTo>
                    <a:pt x="13285" y="19296"/>
                    <a:pt x="13231" y="19455"/>
                    <a:pt x="13268" y="19604"/>
                  </a:cubicBezTo>
                  <a:cubicBezTo>
                    <a:pt x="13063" y="19809"/>
                    <a:pt x="13063" y="19809"/>
                    <a:pt x="13063" y="19809"/>
                  </a:cubicBezTo>
                  <a:cubicBezTo>
                    <a:pt x="12961" y="20005"/>
                    <a:pt x="12868" y="20209"/>
                    <a:pt x="12886" y="20433"/>
                  </a:cubicBezTo>
                  <a:cubicBezTo>
                    <a:pt x="12924" y="20564"/>
                    <a:pt x="12923" y="20723"/>
                    <a:pt x="13044" y="20798"/>
                  </a:cubicBezTo>
                  <a:cubicBezTo>
                    <a:pt x="13100" y="20770"/>
                    <a:pt x="13119" y="20732"/>
                    <a:pt x="13156" y="20686"/>
                  </a:cubicBezTo>
                  <a:cubicBezTo>
                    <a:pt x="13072" y="20490"/>
                    <a:pt x="13026" y="20201"/>
                    <a:pt x="13165" y="20024"/>
                  </a:cubicBezTo>
                  <a:cubicBezTo>
                    <a:pt x="13165" y="19866"/>
                    <a:pt x="13332" y="19809"/>
                    <a:pt x="13407" y="19707"/>
                  </a:cubicBezTo>
                  <a:cubicBezTo>
                    <a:pt x="13416" y="19502"/>
                    <a:pt x="13481" y="19314"/>
                    <a:pt x="13592" y="19156"/>
                  </a:cubicBezTo>
                  <a:cubicBezTo>
                    <a:pt x="13815" y="18932"/>
                    <a:pt x="13815" y="18933"/>
                    <a:pt x="13815" y="18933"/>
                  </a:cubicBezTo>
                  <a:cubicBezTo>
                    <a:pt x="14010" y="18765"/>
                    <a:pt x="14316" y="18793"/>
                    <a:pt x="14567" y="18821"/>
                  </a:cubicBezTo>
                  <a:cubicBezTo>
                    <a:pt x="14632" y="18868"/>
                    <a:pt x="14707" y="18905"/>
                    <a:pt x="14781" y="18933"/>
                  </a:cubicBezTo>
                  <a:cubicBezTo>
                    <a:pt x="14892" y="19101"/>
                    <a:pt x="15097" y="19129"/>
                    <a:pt x="15292" y="19138"/>
                  </a:cubicBezTo>
                  <a:cubicBezTo>
                    <a:pt x="15505" y="19176"/>
                    <a:pt x="15691" y="19390"/>
                    <a:pt x="15774" y="19585"/>
                  </a:cubicBezTo>
                  <a:cubicBezTo>
                    <a:pt x="15839" y="19567"/>
                    <a:pt x="15904" y="19641"/>
                    <a:pt x="15969" y="19576"/>
                  </a:cubicBezTo>
                  <a:cubicBezTo>
                    <a:pt x="15969" y="19464"/>
                    <a:pt x="15904" y="19371"/>
                    <a:pt x="15858" y="19268"/>
                  </a:cubicBezTo>
                  <a:cubicBezTo>
                    <a:pt x="15653" y="19072"/>
                    <a:pt x="15403" y="18924"/>
                    <a:pt x="15106" y="18933"/>
                  </a:cubicBezTo>
                  <a:cubicBezTo>
                    <a:pt x="14939" y="18765"/>
                    <a:pt x="14715" y="18644"/>
                    <a:pt x="14474" y="18606"/>
                  </a:cubicBezTo>
                  <a:cubicBezTo>
                    <a:pt x="14397" y="18585"/>
                    <a:pt x="14318" y="18575"/>
                    <a:pt x="14237" y="18575"/>
                  </a:cubicBezTo>
                  <a:close/>
                  <a:moveTo>
                    <a:pt x="8185" y="18637"/>
                  </a:moveTo>
                  <a:cubicBezTo>
                    <a:pt x="8195" y="18740"/>
                    <a:pt x="8278" y="18823"/>
                    <a:pt x="8353" y="18898"/>
                  </a:cubicBezTo>
                  <a:cubicBezTo>
                    <a:pt x="8520" y="18982"/>
                    <a:pt x="8409" y="19187"/>
                    <a:pt x="8557" y="19280"/>
                  </a:cubicBezTo>
                  <a:cubicBezTo>
                    <a:pt x="8622" y="19448"/>
                    <a:pt x="8818" y="19382"/>
                    <a:pt x="8929" y="19447"/>
                  </a:cubicBezTo>
                  <a:cubicBezTo>
                    <a:pt x="8957" y="19531"/>
                    <a:pt x="8976" y="19606"/>
                    <a:pt x="9022" y="19671"/>
                  </a:cubicBezTo>
                  <a:cubicBezTo>
                    <a:pt x="9115" y="19727"/>
                    <a:pt x="9226" y="19820"/>
                    <a:pt x="9328" y="19736"/>
                  </a:cubicBezTo>
                  <a:cubicBezTo>
                    <a:pt x="9374" y="19708"/>
                    <a:pt x="9393" y="19653"/>
                    <a:pt x="9383" y="19597"/>
                  </a:cubicBezTo>
                  <a:cubicBezTo>
                    <a:pt x="9328" y="19411"/>
                    <a:pt x="9207" y="19643"/>
                    <a:pt x="9123" y="19559"/>
                  </a:cubicBezTo>
                  <a:cubicBezTo>
                    <a:pt x="9021" y="19475"/>
                    <a:pt x="9115" y="19373"/>
                    <a:pt x="9180" y="19289"/>
                  </a:cubicBezTo>
                  <a:cubicBezTo>
                    <a:pt x="9245" y="19224"/>
                    <a:pt x="9356" y="19215"/>
                    <a:pt x="9449" y="19215"/>
                  </a:cubicBezTo>
                  <a:cubicBezTo>
                    <a:pt x="9496" y="19262"/>
                    <a:pt x="9588" y="19270"/>
                    <a:pt x="9607" y="19364"/>
                  </a:cubicBezTo>
                  <a:cubicBezTo>
                    <a:pt x="9625" y="19466"/>
                    <a:pt x="9718" y="19392"/>
                    <a:pt x="9774" y="19382"/>
                  </a:cubicBezTo>
                  <a:cubicBezTo>
                    <a:pt x="9774" y="19289"/>
                    <a:pt x="9690" y="19205"/>
                    <a:pt x="9634" y="19140"/>
                  </a:cubicBezTo>
                  <a:cubicBezTo>
                    <a:pt x="9634" y="19056"/>
                    <a:pt x="9699" y="19131"/>
                    <a:pt x="9736" y="19112"/>
                  </a:cubicBezTo>
                  <a:cubicBezTo>
                    <a:pt x="9801" y="19094"/>
                    <a:pt x="9801" y="19019"/>
                    <a:pt x="9792" y="18972"/>
                  </a:cubicBezTo>
                  <a:cubicBezTo>
                    <a:pt x="9764" y="18916"/>
                    <a:pt x="9690" y="18917"/>
                    <a:pt x="9643" y="18907"/>
                  </a:cubicBezTo>
                  <a:cubicBezTo>
                    <a:pt x="9551" y="18907"/>
                    <a:pt x="9495" y="18990"/>
                    <a:pt x="9457" y="19046"/>
                  </a:cubicBezTo>
                  <a:cubicBezTo>
                    <a:pt x="9300" y="19028"/>
                    <a:pt x="9300" y="19029"/>
                    <a:pt x="9300" y="19029"/>
                  </a:cubicBezTo>
                  <a:cubicBezTo>
                    <a:pt x="9188" y="19085"/>
                    <a:pt x="9068" y="19131"/>
                    <a:pt x="8994" y="19234"/>
                  </a:cubicBezTo>
                  <a:cubicBezTo>
                    <a:pt x="8901" y="19299"/>
                    <a:pt x="8799" y="19252"/>
                    <a:pt x="8715" y="19196"/>
                  </a:cubicBezTo>
                  <a:cubicBezTo>
                    <a:pt x="8696" y="19140"/>
                    <a:pt x="8631" y="19056"/>
                    <a:pt x="8706" y="18991"/>
                  </a:cubicBezTo>
                  <a:cubicBezTo>
                    <a:pt x="8780" y="18898"/>
                    <a:pt x="8808" y="19065"/>
                    <a:pt x="8882" y="19046"/>
                  </a:cubicBezTo>
                  <a:cubicBezTo>
                    <a:pt x="8928" y="19037"/>
                    <a:pt x="8975" y="19009"/>
                    <a:pt x="8994" y="18972"/>
                  </a:cubicBezTo>
                  <a:cubicBezTo>
                    <a:pt x="9022" y="18888"/>
                    <a:pt x="8957" y="18823"/>
                    <a:pt x="8910" y="18786"/>
                  </a:cubicBezTo>
                  <a:cubicBezTo>
                    <a:pt x="8808" y="18739"/>
                    <a:pt x="8706" y="18804"/>
                    <a:pt x="8622" y="18851"/>
                  </a:cubicBezTo>
                  <a:cubicBezTo>
                    <a:pt x="8529" y="18879"/>
                    <a:pt x="8465" y="18767"/>
                    <a:pt x="8400" y="18721"/>
                  </a:cubicBezTo>
                  <a:cubicBezTo>
                    <a:pt x="8325" y="18721"/>
                    <a:pt x="8278" y="18618"/>
                    <a:pt x="8185" y="18637"/>
                  </a:cubicBezTo>
                  <a:close/>
                  <a:moveTo>
                    <a:pt x="5438" y="18726"/>
                  </a:moveTo>
                  <a:cubicBezTo>
                    <a:pt x="5383" y="18721"/>
                    <a:pt x="5327" y="18728"/>
                    <a:pt x="5277" y="18747"/>
                  </a:cubicBezTo>
                  <a:cubicBezTo>
                    <a:pt x="5249" y="18766"/>
                    <a:pt x="5277" y="18794"/>
                    <a:pt x="5295" y="18813"/>
                  </a:cubicBezTo>
                  <a:cubicBezTo>
                    <a:pt x="5342" y="18832"/>
                    <a:pt x="5369" y="18813"/>
                    <a:pt x="5406" y="18803"/>
                  </a:cubicBezTo>
                  <a:cubicBezTo>
                    <a:pt x="5480" y="18775"/>
                    <a:pt x="5555" y="18870"/>
                    <a:pt x="5592" y="18775"/>
                  </a:cubicBezTo>
                  <a:cubicBezTo>
                    <a:pt x="5546" y="18747"/>
                    <a:pt x="5492" y="18730"/>
                    <a:pt x="5438" y="18726"/>
                  </a:cubicBezTo>
                  <a:close/>
                  <a:moveTo>
                    <a:pt x="7069" y="18770"/>
                  </a:moveTo>
                  <a:cubicBezTo>
                    <a:pt x="6832" y="18762"/>
                    <a:pt x="6595" y="18874"/>
                    <a:pt x="6420" y="19027"/>
                  </a:cubicBezTo>
                  <a:cubicBezTo>
                    <a:pt x="6123" y="19000"/>
                    <a:pt x="5751" y="19036"/>
                    <a:pt x="5603" y="19353"/>
                  </a:cubicBezTo>
                  <a:cubicBezTo>
                    <a:pt x="5603" y="19372"/>
                    <a:pt x="5565" y="19427"/>
                    <a:pt x="5612" y="19427"/>
                  </a:cubicBezTo>
                  <a:cubicBezTo>
                    <a:pt x="5677" y="19334"/>
                    <a:pt x="5743" y="19213"/>
                    <a:pt x="5854" y="19148"/>
                  </a:cubicBezTo>
                  <a:cubicBezTo>
                    <a:pt x="6003" y="19064"/>
                    <a:pt x="6217" y="19046"/>
                    <a:pt x="6393" y="19102"/>
                  </a:cubicBezTo>
                  <a:cubicBezTo>
                    <a:pt x="6496" y="19139"/>
                    <a:pt x="6476" y="19018"/>
                    <a:pt x="6542" y="18990"/>
                  </a:cubicBezTo>
                  <a:cubicBezTo>
                    <a:pt x="6700" y="18878"/>
                    <a:pt x="6895" y="18822"/>
                    <a:pt x="7090" y="18822"/>
                  </a:cubicBezTo>
                  <a:cubicBezTo>
                    <a:pt x="7369" y="18869"/>
                    <a:pt x="7621" y="19083"/>
                    <a:pt x="7723" y="19353"/>
                  </a:cubicBezTo>
                  <a:cubicBezTo>
                    <a:pt x="7779" y="19707"/>
                    <a:pt x="7778" y="19707"/>
                    <a:pt x="7778" y="19707"/>
                  </a:cubicBezTo>
                  <a:cubicBezTo>
                    <a:pt x="7834" y="19791"/>
                    <a:pt x="7918" y="19837"/>
                    <a:pt x="8002" y="19912"/>
                  </a:cubicBezTo>
                  <a:cubicBezTo>
                    <a:pt x="8030" y="20014"/>
                    <a:pt x="8095" y="20116"/>
                    <a:pt x="8095" y="20237"/>
                  </a:cubicBezTo>
                  <a:cubicBezTo>
                    <a:pt x="8104" y="20331"/>
                    <a:pt x="8001" y="20396"/>
                    <a:pt x="8038" y="20489"/>
                  </a:cubicBezTo>
                  <a:cubicBezTo>
                    <a:pt x="8048" y="20489"/>
                    <a:pt x="8048" y="20489"/>
                    <a:pt x="8048" y="20489"/>
                  </a:cubicBezTo>
                  <a:cubicBezTo>
                    <a:pt x="8169" y="20349"/>
                    <a:pt x="8169" y="20163"/>
                    <a:pt x="8095" y="19986"/>
                  </a:cubicBezTo>
                  <a:cubicBezTo>
                    <a:pt x="8030" y="19875"/>
                    <a:pt x="7945" y="19781"/>
                    <a:pt x="7834" y="19707"/>
                  </a:cubicBezTo>
                  <a:cubicBezTo>
                    <a:pt x="7815" y="19539"/>
                    <a:pt x="7779" y="19381"/>
                    <a:pt x="7723" y="19241"/>
                  </a:cubicBezTo>
                  <a:cubicBezTo>
                    <a:pt x="7621" y="19055"/>
                    <a:pt x="7490" y="18915"/>
                    <a:pt x="7304" y="18822"/>
                  </a:cubicBezTo>
                  <a:cubicBezTo>
                    <a:pt x="7227" y="18790"/>
                    <a:pt x="7148" y="18773"/>
                    <a:pt x="7069" y="18770"/>
                  </a:cubicBezTo>
                  <a:close/>
                  <a:moveTo>
                    <a:pt x="13238" y="18775"/>
                  </a:moveTo>
                  <a:cubicBezTo>
                    <a:pt x="13108" y="18896"/>
                    <a:pt x="12913" y="18841"/>
                    <a:pt x="12755" y="18813"/>
                  </a:cubicBezTo>
                  <a:cubicBezTo>
                    <a:pt x="12680" y="18822"/>
                    <a:pt x="12578" y="18821"/>
                    <a:pt x="12550" y="18924"/>
                  </a:cubicBezTo>
                  <a:cubicBezTo>
                    <a:pt x="12522" y="18980"/>
                    <a:pt x="12560" y="19036"/>
                    <a:pt x="12606" y="19064"/>
                  </a:cubicBezTo>
                  <a:cubicBezTo>
                    <a:pt x="12709" y="19129"/>
                    <a:pt x="12709" y="18961"/>
                    <a:pt x="12802" y="19017"/>
                  </a:cubicBezTo>
                  <a:cubicBezTo>
                    <a:pt x="12839" y="19073"/>
                    <a:pt x="12792" y="19139"/>
                    <a:pt x="12783" y="19195"/>
                  </a:cubicBezTo>
                  <a:cubicBezTo>
                    <a:pt x="12755" y="19251"/>
                    <a:pt x="12699" y="19279"/>
                    <a:pt x="12643" y="19288"/>
                  </a:cubicBezTo>
                  <a:cubicBezTo>
                    <a:pt x="12410" y="19372"/>
                    <a:pt x="12365" y="19046"/>
                    <a:pt x="12151" y="19083"/>
                  </a:cubicBezTo>
                  <a:cubicBezTo>
                    <a:pt x="12086" y="19120"/>
                    <a:pt x="12048" y="19046"/>
                    <a:pt x="12039" y="18990"/>
                  </a:cubicBezTo>
                  <a:cubicBezTo>
                    <a:pt x="11993" y="18915"/>
                    <a:pt x="11918" y="18850"/>
                    <a:pt x="11825" y="18859"/>
                  </a:cubicBezTo>
                  <a:cubicBezTo>
                    <a:pt x="11741" y="18887"/>
                    <a:pt x="11621" y="18896"/>
                    <a:pt x="11639" y="19017"/>
                  </a:cubicBezTo>
                  <a:cubicBezTo>
                    <a:pt x="11621" y="19082"/>
                    <a:pt x="11686" y="19092"/>
                    <a:pt x="11741" y="19102"/>
                  </a:cubicBezTo>
                  <a:cubicBezTo>
                    <a:pt x="11807" y="19111"/>
                    <a:pt x="11807" y="18998"/>
                    <a:pt x="11853" y="19026"/>
                  </a:cubicBezTo>
                  <a:cubicBezTo>
                    <a:pt x="12030" y="19185"/>
                    <a:pt x="11733" y="19232"/>
                    <a:pt x="11696" y="19334"/>
                  </a:cubicBezTo>
                  <a:cubicBezTo>
                    <a:pt x="11658" y="19371"/>
                    <a:pt x="11676" y="19428"/>
                    <a:pt x="11713" y="19456"/>
                  </a:cubicBezTo>
                  <a:cubicBezTo>
                    <a:pt x="11741" y="19474"/>
                    <a:pt x="11788" y="19484"/>
                    <a:pt x="11816" y="19456"/>
                  </a:cubicBezTo>
                  <a:cubicBezTo>
                    <a:pt x="11871" y="19362"/>
                    <a:pt x="11974" y="19306"/>
                    <a:pt x="12085" y="19260"/>
                  </a:cubicBezTo>
                  <a:cubicBezTo>
                    <a:pt x="12169" y="19269"/>
                    <a:pt x="12244" y="19288"/>
                    <a:pt x="12309" y="19362"/>
                  </a:cubicBezTo>
                  <a:cubicBezTo>
                    <a:pt x="12346" y="19418"/>
                    <a:pt x="12318" y="19483"/>
                    <a:pt x="12290" y="19539"/>
                  </a:cubicBezTo>
                  <a:cubicBezTo>
                    <a:pt x="12234" y="19577"/>
                    <a:pt x="12207" y="19530"/>
                    <a:pt x="12142" y="19539"/>
                  </a:cubicBezTo>
                  <a:cubicBezTo>
                    <a:pt x="12114" y="19549"/>
                    <a:pt x="12076" y="19586"/>
                    <a:pt x="12085" y="19632"/>
                  </a:cubicBezTo>
                  <a:cubicBezTo>
                    <a:pt x="12094" y="19707"/>
                    <a:pt x="12141" y="19726"/>
                    <a:pt x="12206" y="19754"/>
                  </a:cubicBezTo>
                  <a:cubicBezTo>
                    <a:pt x="12309" y="19773"/>
                    <a:pt x="12373" y="19679"/>
                    <a:pt x="12448" y="19623"/>
                  </a:cubicBezTo>
                  <a:cubicBezTo>
                    <a:pt x="12494" y="19586"/>
                    <a:pt x="12467" y="19530"/>
                    <a:pt x="12495" y="19484"/>
                  </a:cubicBezTo>
                  <a:cubicBezTo>
                    <a:pt x="12541" y="19456"/>
                    <a:pt x="12578" y="19503"/>
                    <a:pt x="12624" y="19484"/>
                  </a:cubicBezTo>
                  <a:cubicBezTo>
                    <a:pt x="12801" y="19456"/>
                    <a:pt x="12950" y="19315"/>
                    <a:pt x="12978" y="19138"/>
                  </a:cubicBezTo>
                  <a:cubicBezTo>
                    <a:pt x="13025" y="18989"/>
                    <a:pt x="13238" y="18971"/>
                    <a:pt x="13275" y="18813"/>
                  </a:cubicBezTo>
                  <a:cubicBezTo>
                    <a:pt x="13275" y="18794"/>
                    <a:pt x="13266" y="18766"/>
                    <a:pt x="13238" y="18775"/>
                  </a:cubicBezTo>
                  <a:close/>
                  <a:moveTo>
                    <a:pt x="15766" y="18822"/>
                  </a:moveTo>
                  <a:cubicBezTo>
                    <a:pt x="15608" y="18897"/>
                    <a:pt x="15608" y="18897"/>
                    <a:pt x="15608" y="18897"/>
                  </a:cubicBezTo>
                  <a:cubicBezTo>
                    <a:pt x="15599" y="18915"/>
                    <a:pt x="15562" y="18935"/>
                    <a:pt x="15589" y="18972"/>
                  </a:cubicBezTo>
                  <a:cubicBezTo>
                    <a:pt x="15663" y="19000"/>
                    <a:pt x="15738" y="18925"/>
                    <a:pt x="15821" y="18897"/>
                  </a:cubicBezTo>
                  <a:cubicBezTo>
                    <a:pt x="15895" y="18878"/>
                    <a:pt x="15969" y="18934"/>
                    <a:pt x="16034" y="18878"/>
                  </a:cubicBezTo>
                  <a:cubicBezTo>
                    <a:pt x="15979" y="18765"/>
                    <a:pt x="15858" y="18888"/>
                    <a:pt x="15766" y="18822"/>
                  </a:cubicBezTo>
                  <a:close/>
                  <a:moveTo>
                    <a:pt x="14197" y="18877"/>
                  </a:moveTo>
                  <a:cubicBezTo>
                    <a:pt x="13872" y="18904"/>
                    <a:pt x="13622" y="19184"/>
                    <a:pt x="13519" y="19482"/>
                  </a:cubicBezTo>
                  <a:cubicBezTo>
                    <a:pt x="13492" y="19575"/>
                    <a:pt x="13500" y="19677"/>
                    <a:pt x="13472" y="19761"/>
                  </a:cubicBezTo>
                  <a:cubicBezTo>
                    <a:pt x="13287" y="19919"/>
                    <a:pt x="13111" y="20133"/>
                    <a:pt x="13157" y="20385"/>
                  </a:cubicBezTo>
                  <a:cubicBezTo>
                    <a:pt x="13148" y="20413"/>
                    <a:pt x="13175" y="20470"/>
                    <a:pt x="13212" y="20451"/>
                  </a:cubicBezTo>
                  <a:cubicBezTo>
                    <a:pt x="13222" y="20479"/>
                    <a:pt x="13176" y="20479"/>
                    <a:pt x="13185" y="20516"/>
                  </a:cubicBezTo>
                  <a:cubicBezTo>
                    <a:pt x="13195" y="20534"/>
                    <a:pt x="13203" y="20571"/>
                    <a:pt x="13231" y="20571"/>
                  </a:cubicBezTo>
                  <a:cubicBezTo>
                    <a:pt x="13268" y="20469"/>
                    <a:pt x="13250" y="20367"/>
                    <a:pt x="13250" y="20255"/>
                  </a:cubicBezTo>
                  <a:cubicBezTo>
                    <a:pt x="13296" y="20078"/>
                    <a:pt x="13427" y="19911"/>
                    <a:pt x="13594" y="19818"/>
                  </a:cubicBezTo>
                  <a:cubicBezTo>
                    <a:pt x="13575" y="19687"/>
                    <a:pt x="13593" y="19528"/>
                    <a:pt x="13658" y="19407"/>
                  </a:cubicBezTo>
                  <a:cubicBezTo>
                    <a:pt x="13760" y="19212"/>
                    <a:pt x="13956" y="19035"/>
                    <a:pt x="14188" y="19017"/>
                  </a:cubicBezTo>
                  <a:cubicBezTo>
                    <a:pt x="14309" y="18989"/>
                    <a:pt x="14419" y="18989"/>
                    <a:pt x="14549" y="19017"/>
                  </a:cubicBezTo>
                  <a:cubicBezTo>
                    <a:pt x="14577" y="19026"/>
                    <a:pt x="14586" y="19063"/>
                    <a:pt x="14623" y="19044"/>
                  </a:cubicBezTo>
                  <a:cubicBezTo>
                    <a:pt x="14763" y="19081"/>
                    <a:pt x="14800" y="19221"/>
                    <a:pt x="14912" y="19268"/>
                  </a:cubicBezTo>
                  <a:cubicBezTo>
                    <a:pt x="15125" y="19222"/>
                    <a:pt x="15301" y="19295"/>
                    <a:pt x="15478" y="19398"/>
                  </a:cubicBezTo>
                  <a:cubicBezTo>
                    <a:pt x="15515" y="19435"/>
                    <a:pt x="15561" y="19528"/>
                    <a:pt x="15635" y="19500"/>
                  </a:cubicBezTo>
                  <a:cubicBezTo>
                    <a:pt x="15524" y="19230"/>
                    <a:pt x="15218" y="19184"/>
                    <a:pt x="14949" y="19184"/>
                  </a:cubicBezTo>
                  <a:cubicBezTo>
                    <a:pt x="14754" y="18970"/>
                    <a:pt x="14504" y="18839"/>
                    <a:pt x="14197" y="18877"/>
                  </a:cubicBezTo>
                  <a:close/>
                  <a:moveTo>
                    <a:pt x="10061" y="18970"/>
                  </a:moveTo>
                  <a:cubicBezTo>
                    <a:pt x="9996" y="19044"/>
                    <a:pt x="10127" y="19118"/>
                    <a:pt x="10089" y="19211"/>
                  </a:cubicBezTo>
                  <a:cubicBezTo>
                    <a:pt x="10061" y="19351"/>
                    <a:pt x="10053" y="19454"/>
                    <a:pt x="10053" y="19594"/>
                  </a:cubicBezTo>
                  <a:cubicBezTo>
                    <a:pt x="10034" y="19798"/>
                    <a:pt x="10136" y="20003"/>
                    <a:pt x="10313" y="20115"/>
                  </a:cubicBezTo>
                  <a:cubicBezTo>
                    <a:pt x="10313" y="20124"/>
                    <a:pt x="10350" y="20115"/>
                    <a:pt x="10341" y="20096"/>
                  </a:cubicBezTo>
                  <a:cubicBezTo>
                    <a:pt x="10276" y="20012"/>
                    <a:pt x="10313" y="19892"/>
                    <a:pt x="10351" y="19808"/>
                  </a:cubicBezTo>
                  <a:cubicBezTo>
                    <a:pt x="10416" y="19696"/>
                    <a:pt x="10248" y="19715"/>
                    <a:pt x="10220" y="19631"/>
                  </a:cubicBezTo>
                  <a:cubicBezTo>
                    <a:pt x="10192" y="19566"/>
                    <a:pt x="10202" y="19482"/>
                    <a:pt x="10258" y="19426"/>
                  </a:cubicBezTo>
                  <a:cubicBezTo>
                    <a:pt x="10286" y="19426"/>
                    <a:pt x="10323" y="19398"/>
                    <a:pt x="10360" y="19426"/>
                  </a:cubicBezTo>
                  <a:cubicBezTo>
                    <a:pt x="10379" y="19473"/>
                    <a:pt x="10294" y="19492"/>
                    <a:pt x="10304" y="19548"/>
                  </a:cubicBezTo>
                  <a:cubicBezTo>
                    <a:pt x="10322" y="19594"/>
                    <a:pt x="10359" y="19641"/>
                    <a:pt x="10415" y="19641"/>
                  </a:cubicBezTo>
                  <a:cubicBezTo>
                    <a:pt x="10480" y="19603"/>
                    <a:pt x="10527" y="19537"/>
                    <a:pt x="10555" y="19472"/>
                  </a:cubicBezTo>
                  <a:cubicBezTo>
                    <a:pt x="10555" y="19388"/>
                    <a:pt x="10500" y="19333"/>
                    <a:pt x="10462" y="19277"/>
                  </a:cubicBezTo>
                  <a:cubicBezTo>
                    <a:pt x="10407" y="19222"/>
                    <a:pt x="10304" y="19221"/>
                    <a:pt x="10304" y="19137"/>
                  </a:cubicBezTo>
                  <a:cubicBezTo>
                    <a:pt x="10276" y="19035"/>
                    <a:pt x="10164" y="18988"/>
                    <a:pt x="10061" y="18970"/>
                  </a:cubicBezTo>
                  <a:close/>
                  <a:moveTo>
                    <a:pt x="10611" y="19000"/>
                  </a:moveTo>
                  <a:cubicBezTo>
                    <a:pt x="10555" y="19047"/>
                    <a:pt x="10462" y="19047"/>
                    <a:pt x="10434" y="19131"/>
                  </a:cubicBezTo>
                  <a:cubicBezTo>
                    <a:pt x="10508" y="19215"/>
                    <a:pt x="10628" y="19299"/>
                    <a:pt x="10638" y="19430"/>
                  </a:cubicBezTo>
                  <a:cubicBezTo>
                    <a:pt x="10684" y="19439"/>
                    <a:pt x="10685" y="19382"/>
                    <a:pt x="10704" y="19364"/>
                  </a:cubicBezTo>
                  <a:cubicBezTo>
                    <a:pt x="10741" y="19317"/>
                    <a:pt x="10750" y="19392"/>
                    <a:pt x="10787" y="19382"/>
                  </a:cubicBezTo>
                  <a:cubicBezTo>
                    <a:pt x="10824" y="19308"/>
                    <a:pt x="10879" y="19233"/>
                    <a:pt x="10953" y="19177"/>
                  </a:cubicBezTo>
                  <a:cubicBezTo>
                    <a:pt x="10953" y="19140"/>
                    <a:pt x="10916" y="19131"/>
                    <a:pt x="10898" y="19094"/>
                  </a:cubicBezTo>
                  <a:cubicBezTo>
                    <a:pt x="10814" y="19056"/>
                    <a:pt x="10731" y="18991"/>
                    <a:pt x="10611" y="19000"/>
                  </a:cubicBezTo>
                  <a:close/>
                  <a:moveTo>
                    <a:pt x="11366" y="19032"/>
                  </a:moveTo>
                  <a:cubicBezTo>
                    <a:pt x="11302" y="19024"/>
                    <a:pt x="11229" y="19080"/>
                    <a:pt x="11166" y="19094"/>
                  </a:cubicBezTo>
                  <a:cubicBezTo>
                    <a:pt x="11064" y="19223"/>
                    <a:pt x="10832" y="19289"/>
                    <a:pt x="10870" y="19493"/>
                  </a:cubicBezTo>
                  <a:cubicBezTo>
                    <a:pt x="10888" y="19540"/>
                    <a:pt x="10916" y="19595"/>
                    <a:pt x="10962" y="19595"/>
                  </a:cubicBezTo>
                  <a:cubicBezTo>
                    <a:pt x="11009" y="19595"/>
                    <a:pt x="11045" y="19586"/>
                    <a:pt x="11073" y="19539"/>
                  </a:cubicBezTo>
                  <a:cubicBezTo>
                    <a:pt x="11092" y="19484"/>
                    <a:pt x="11036" y="19456"/>
                    <a:pt x="11018" y="19428"/>
                  </a:cubicBezTo>
                  <a:cubicBezTo>
                    <a:pt x="11027" y="19410"/>
                    <a:pt x="11037" y="19382"/>
                    <a:pt x="11055" y="19400"/>
                  </a:cubicBezTo>
                  <a:cubicBezTo>
                    <a:pt x="11102" y="19428"/>
                    <a:pt x="11166" y="19455"/>
                    <a:pt x="11147" y="19520"/>
                  </a:cubicBezTo>
                  <a:cubicBezTo>
                    <a:pt x="11147" y="19613"/>
                    <a:pt x="11064" y="19660"/>
                    <a:pt x="10990" y="19697"/>
                  </a:cubicBezTo>
                  <a:cubicBezTo>
                    <a:pt x="11045" y="19864"/>
                    <a:pt x="11046" y="19864"/>
                    <a:pt x="11046" y="19864"/>
                  </a:cubicBezTo>
                  <a:cubicBezTo>
                    <a:pt x="11083" y="19966"/>
                    <a:pt x="11018" y="20040"/>
                    <a:pt x="11046" y="20132"/>
                  </a:cubicBezTo>
                  <a:cubicBezTo>
                    <a:pt x="11102" y="20095"/>
                    <a:pt x="11194" y="20068"/>
                    <a:pt x="11240" y="20003"/>
                  </a:cubicBezTo>
                  <a:cubicBezTo>
                    <a:pt x="11370" y="19864"/>
                    <a:pt x="11407" y="19688"/>
                    <a:pt x="11407" y="19503"/>
                  </a:cubicBezTo>
                  <a:cubicBezTo>
                    <a:pt x="11379" y="19354"/>
                    <a:pt x="11380" y="19206"/>
                    <a:pt x="11426" y="19066"/>
                  </a:cubicBezTo>
                  <a:cubicBezTo>
                    <a:pt x="11408" y="19046"/>
                    <a:pt x="11387" y="19035"/>
                    <a:pt x="11366" y="19032"/>
                  </a:cubicBezTo>
                  <a:close/>
                  <a:moveTo>
                    <a:pt x="6845" y="19355"/>
                  </a:moveTo>
                  <a:cubicBezTo>
                    <a:pt x="6789" y="19356"/>
                    <a:pt x="6734" y="19366"/>
                    <a:pt x="6680" y="19382"/>
                  </a:cubicBezTo>
                  <a:cubicBezTo>
                    <a:pt x="6634" y="19410"/>
                    <a:pt x="6578" y="19428"/>
                    <a:pt x="6540" y="19474"/>
                  </a:cubicBezTo>
                  <a:cubicBezTo>
                    <a:pt x="6578" y="19502"/>
                    <a:pt x="6634" y="19530"/>
                    <a:pt x="6680" y="19530"/>
                  </a:cubicBezTo>
                  <a:cubicBezTo>
                    <a:pt x="6811" y="19483"/>
                    <a:pt x="6987" y="19475"/>
                    <a:pt x="7099" y="19568"/>
                  </a:cubicBezTo>
                  <a:cubicBezTo>
                    <a:pt x="7202" y="19623"/>
                    <a:pt x="7239" y="19726"/>
                    <a:pt x="7304" y="19809"/>
                  </a:cubicBezTo>
                  <a:cubicBezTo>
                    <a:pt x="7323" y="19828"/>
                    <a:pt x="7370" y="19856"/>
                    <a:pt x="7398" y="19809"/>
                  </a:cubicBezTo>
                  <a:cubicBezTo>
                    <a:pt x="7380" y="19717"/>
                    <a:pt x="7360" y="19632"/>
                    <a:pt x="7304" y="19549"/>
                  </a:cubicBezTo>
                  <a:cubicBezTo>
                    <a:pt x="7185" y="19416"/>
                    <a:pt x="7014" y="19352"/>
                    <a:pt x="6845" y="19355"/>
                  </a:cubicBezTo>
                  <a:close/>
                  <a:moveTo>
                    <a:pt x="14423" y="19467"/>
                  </a:moveTo>
                  <a:cubicBezTo>
                    <a:pt x="14317" y="19462"/>
                    <a:pt x="14210" y="19484"/>
                    <a:pt x="14122" y="19531"/>
                  </a:cubicBezTo>
                  <a:cubicBezTo>
                    <a:pt x="14001" y="19624"/>
                    <a:pt x="13908" y="19745"/>
                    <a:pt x="13908" y="19894"/>
                  </a:cubicBezTo>
                  <a:cubicBezTo>
                    <a:pt x="13908" y="19922"/>
                    <a:pt x="13945" y="19941"/>
                    <a:pt x="13963" y="19932"/>
                  </a:cubicBezTo>
                  <a:cubicBezTo>
                    <a:pt x="14158" y="19951"/>
                    <a:pt x="14158" y="19709"/>
                    <a:pt x="14335" y="19671"/>
                  </a:cubicBezTo>
                  <a:cubicBezTo>
                    <a:pt x="14474" y="19597"/>
                    <a:pt x="14623" y="19756"/>
                    <a:pt x="14726" y="19616"/>
                  </a:cubicBezTo>
                  <a:cubicBezTo>
                    <a:pt x="14716" y="19579"/>
                    <a:pt x="14717" y="19578"/>
                    <a:pt x="14717" y="19578"/>
                  </a:cubicBezTo>
                  <a:cubicBezTo>
                    <a:pt x="14634" y="19508"/>
                    <a:pt x="14529" y="19473"/>
                    <a:pt x="14423" y="19467"/>
                  </a:cubicBezTo>
                  <a:close/>
                  <a:moveTo>
                    <a:pt x="11567" y="19474"/>
                  </a:moveTo>
                  <a:cubicBezTo>
                    <a:pt x="11438" y="19465"/>
                    <a:pt x="11531" y="19614"/>
                    <a:pt x="11485" y="19689"/>
                  </a:cubicBezTo>
                  <a:cubicBezTo>
                    <a:pt x="11457" y="19820"/>
                    <a:pt x="11614" y="19737"/>
                    <a:pt x="11670" y="19783"/>
                  </a:cubicBezTo>
                  <a:cubicBezTo>
                    <a:pt x="11799" y="19802"/>
                    <a:pt x="11724" y="19652"/>
                    <a:pt x="11789" y="19596"/>
                  </a:cubicBezTo>
                  <a:cubicBezTo>
                    <a:pt x="11724" y="19549"/>
                    <a:pt x="11650" y="19484"/>
                    <a:pt x="11567" y="19474"/>
                  </a:cubicBezTo>
                  <a:close/>
                  <a:moveTo>
                    <a:pt x="9843" y="19484"/>
                  </a:moveTo>
                  <a:cubicBezTo>
                    <a:pt x="9794" y="19482"/>
                    <a:pt x="9741" y="19493"/>
                    <a:pt x="9699" y="19503"/>
                  </a:cubicBezTo>
                  <a:cubicBezTo>
                    <a:pt x="9689" y="19549"/>
                    <a:pt x="9717" y="19595"/>
                    <a:pt x="9745" y="19642"/>
                  </a:cubicBezTo>
                  <a:cubicBezTo>
                    <a:pt x="9763" y="19725"/>
                    <a:pt x="9867" y="19641"/>
                    <a:pt x="9914" y="19688"/>
                  </a:cubicBezTo>
                  <a:cubicBezTo>
                    <a:pt x="9980" y="19679"/>
                    <a:pt x="9951" y="19595"/>
                    <a:pt x="9960" y="19549"/>
                  </a:cubicBezTo>
                  <a:cubicBezTo>
                    <a:pt x="9937" y="19502"/>
                    <a:pt x="9893" y="19486"/>
                    <a:pt x="9843" y="19484"/>
                  </a:cubicBezTo>
                  <a:close/>
                  <a:moveTo>
                    <a:pt x="10711" y="19512"/>
                  </a:moveTo>
                  <a:cubicBezTo>
                    <a:pt x="10608" y="19540"/>
                    <a:pt x="10599" y="19660"/>
                    <a:pt x="10506" y="19707"/>
                  </a:cubicBezTo>
                  <a:cubicBezTo>
                    <a:pt x="10459" y="19800"/>
                    <a:pt x="10339" y="19912"/>
                    <a:pt x="10422" y="20032"/>
                  </a:cubicBezTo>
                  <a:cubicBezTo>
                    <a:pt x="10469" y="20088"/>
                    <a:pt x="10515" y="20181"/>
                    <a:pt x="10599" y="20171"/>
                  </a:cubicBezTo>
                  <a:cubicBezTo>
                    <a:pt x="10645" y="20097"/>
                    <a:pt x="10730" y="20190"/>
                    <a:pt x="10777" y="20088"/>
                  </a:cubicBezTo>
                  <a:cubicBezTo>
                    <a:pt x="10786" y="20041"/>
                    <a:pt x="10776" y="19986"/>
                    <a:pt x="10739" y="19949"/>
                  </a:cubicBezTo>
                  <a:cubicBezTo>
                    <a:pt x="10674" y="19884"/>
                    <a:pt x="10628" y="20003"/>
                    <a:pt x="10572" y="19976"/>
                  </a:cubicBezTo>
                  <a:cubicBezTo>
                    <a:pt x="10562" y="19920"/>
                    <a:pt x="10618" y="19883"/>
                    <a:pt x="10655" y="19865"/>
                  </a:cubicBezTo>
                  <a:cubicBezTo>
                    <a:pt x="10683" y="19846"/>
                    <a:pt x="10739" y="19846"/>
                    <a:pt x="10777" y="19874"/>
                  </a:cubicBezTo>
                  <a:cubicBezTo>
                    <a:pt x="10870" y="19939"/>
                    <a:pt x="10879" y="20060"/>
                    <a:pt x="10860" y="20162"/>
                  </a:cubicBezTo>
                  <a:cubicBezTo>
                    <a:pt x="10888" y="20153"/>
                    <a:pt x="10925" y="20134"/>
                    <a:pt x="10944" y="20097"/>
                  </a:cubicBezTo>
                  <a:cubicBezTo>
                    <a:pt x="11018" y="19977"/>
                    <a:pt x="10944" y="19800"/>
                    <a:pt x="10851" y="19689"/>
                  </a:cubicBezTo>
                  <a:cubicBezTo>
                    <a:pt x="10711" y="19513"/>
                    <a:pt x="10711" y="19512"/>
                    <a:pt x="10711" y="19512"/>
                  </a:cubicBezTo>
                  <a:close/>
                  <a:moveTo>
                    <a:pt x="6382" y="19522"/>
                  </a:moveTo>
                  <a:cubicBezTo>
                    <a:pt x="6317" y="19531"/>
                    <a:pt x="6261" y="19578"/>
                    <a:pt x="6214" y="19624"/>
                  </a:cubicBezTo>
                  <a:cubicBezTo>
                    <a:pt x="6149" y="19736"/>
                    <a:pt x="6214" y="19855"/>
                    <a:pt x="6270" y="19930"/>
                  </a:cubicBezTo>
                  <a:cubicBezTo>
                    <a:pt x="6446" y="20004"/>
                    <a:pt x="6446" y="20004"/>
                    <a:pt x="6446" y="20004"/>
                  </a:cubicBezTo>
                  <a:cubicBezTo>
                    <a:pt x="6474" y="20106"/>
                    <a:pt x="6372" y="20181"/>
                    <a:pt x="6289" y="20236"/>
                  </a:cubicBezTo>
                  <a:cubicBezTo>
                    <a:pt x="6103" y="20357"/>
                    <a:pt x="5862" y="20265"/>
                    <a:pt x="5704" y="20144"/>
                  </a:cubicBezTo>
                  <a:cubicBezTo>
                    <a:pt x="5694" y="20116"/>
                    <a:pt x="5694" y="20097"/>
                    <a:pt x="5666" y="20088"/>
                  </a:cubicBezTo>
                  <a:cubicBezTo>
                    <a:pt x="5592" y="20088"/>
                    <a:pt x="5490" y="20088"/>
                    <a:pt x="5397" y="20116"/>
                  </a:cubicBezTo>
                  <a:cubicBezTo>
                    <a:pt x="5406" y="20162"/>
                    <a:pt x="5434" y="20199"/>
                    <a:pt x="5471" y="20236"/>
                  </a:cubicBezTo>
                  <a:cubicBezTo>
                    <a:pt x="5666" y="20459"/>
                    <a:pt x="5963" y="20580"/>
                    <a:pt x="6270" y="20524"/>
                  </a:cubicBezTo>
                  <a:cubicBezTo>
                    <a:pt x="6437" y="20478"/>
                    <a:pt x="6594" y="20348"/>
                    <a:pt x="6678" y="20181"/>
                  </a:cubicBezTo>
                  <a:cubicBezTo>
                    <a:pt x="6743" y="20042"/>
                    <a:pt x="6734" y="19865"/>
                    <a:pt x="6678" y="19726"/>
                  </a:cubicBezTo>
                  <a:cubicBezTo>
                    <a:pt x="6613" y="19623"/>
                    <a:pt x="6530" y="19512"/>
                    <a:pt x="6382" y="19522"/>
                  </a:cubicBezTo>
                  <a:close/>
                  <a:moveTo>
                    <a:pt x="6776" y="19572"/>
                  </a:moveTo>
                  <a:cubicBezTo>
                    <a:pt x="6757" y="19575"/>
                    <a:pt x="6740" y="19582"/>
                    <a:pt x="6726" y="19594"/>
                  </a:cubicBezTo>
                  <a:cubicBezTo>
                    <a:pt x="6754" y="19697"/>
                    <a:pt x="6865" y="19631"/>
                    <a:pt x="6939" y="19650"/>
                  </a:cubicBezTo>
                  <a:cubicBezTo>
                    <a:pt x="6995" y="19697"/>
                    <a:pt x="7070" y="19715"/>
                    <a:pt x="7098" y="19800"/>
                  </a:cubicBezTo>
                  <a:cubicBezTo>
                    <a:pt x="7126" y="19809"/>
                    <a:pt x="7154" y="19837"/>
                    <a:pt x="7182" y="19809"/>
                  </a:cubicBezTo>
                  <a:cubicBezTo>
                    <a:pt x="7182" y="19753"/>
                    <a:pt x="7117" y="19706"/>
                    <a:pt x="7089" y="19660"/>
                  </a:cubicBezTo>
                  <a:cubicBezTo>
                    <a:pt x="6950" y="19594"/>
                    <a:pt x="6949" y="19594"/>
                    <a:pt x="6949" y="19594"/>
                  </a:cubicBezTo>
                  <a:cubicBezTo>
                    <a:pt x="6900" y="19587"/>
                    <a:pt x="6831" y="19564"/>
                    <a:pt x="6776" y="19572"/>
                  </a:cubicBezTo>
                  <a:close/>
                  <a:moveTo>
                    <a:pt x="8400" y="19651"/>
                  </a:moveTo>
                  <a:cubicBezTo>
                    <a:pt x="8307" y="19689"/>
                    <a:pt x="8419" y="19763"/>
                    <a:pt x="8428" y="19828"/>
                  </a:cubicBezTo>
                  <a:cubicBezTo>
                    <a:pt x="8465" y="19968"/>
                    <a:pt x="8633" y="19922"/>
                    <a:pt x="8716" y="20024"/>
                  </a:cubicBezTo>
                  <a:cubicBezTo>
                    <a:pt x="8837" y="20089"/>
                    <a:pt x="8865" y="20238"/>
                    <a:pt x="8883" y="20359"/>
                  </a:cubicBezTo>
                  <a:cubicBezTo>
                    <a:pt x="8865" y="20415"/>
                    <a:pt x="8808" y="20368"/>
                    <a:pt x="8762" y="20368"/>
                  </a:cubicBezTo>
                  <a:cubicBezTo>
                    <a:pt x="8678" y="20415"/>
                    <a:pt x="8586" y="20470"/>
                    <a:pt x="8604" y="20582"/>
                  </a:cubicBezTo>
                  <a:cubicBezTo>
                    <a:pt x="8632" y="20647"/>
                    <a:pt x="8669" y="20749"/>
                    <a:pt x="8762" y="20740"/>
                  </a:cubicBezTo>
                  <a:cubicBezTo>
                    <a:pt x="8873" y="20731"/>
                    <a:pt x="8985" y="20665"/>
                    <a:pt x="9050" y="20553"/>
                  </a:cubicBezTo>
                  <a:cubicBezTo>
                    <a:pt x="9143" y="20423"/>
                    <a:pt x="9116" y="20228"/>
                    <a:pt x="9069" y="20089"/>
                  </a:cubicBezTo>
                  <a:cubicBezTo>
                    <a:pt x="8958" y="19828"/>
                    <a:pt x="8669" y="19670"/>
                    <a:pt x="8400" y="19651"/>
                  </a:cubicBezTo>
                  <a:close/>
                  <a:moveTo>
                    <a:pt x="14939" y="19656"/>
                  </a:moveTo>
                  <a:cubicBezTo>
                    <a:pt x="14838" y="19637"/>
                    <a:pt x="14721" y="19704"/>
                    <a:pt x="14652" y="19781"/>
                  </a:cubicBezTo>
                  <a:cubicBezTo>
                    <a:pt x="14568" y="19893"/>
                    <a:pt x="14540" y="20051"/>
                    <a:pt x="14577" y="20181"/>
                  </a:cubicBezTo>
                  <a:cubicBezTo>
                    <a:pt x="14680" y="20348"/>
                    <a:pt x="14837" y="20469"/>
                    <a:pt x="15033" y="20516"/>
                  </a:cubicBezTo>
                  <a:cubicBezTo>
                    <a:pt x="15302" y="20637"/>
                    <a:pt x="15591" y="20469"/>
                    <a:pt x="15786" y="20283"/>
                  </a:cubicBezTo>
                  <a:cubicBezTo>
                    <a:pt x="15823" y="20237"/>
                    <a:pt x="15869" y="20208"/>
                    <a:pt x="15869" y="20153"/>
                  </a:cubicBezTo>
                  <a:cubicBezTo>
                    <a:pt x="15786" y="20162"/>
                    <a:pt x="15702" y="20106"/>
                    <a:pt x="15619" y="20143"/>
                  </a:cubicBezTo>
                  <a:cubicBezTo>
                    <a:pt x="15544" y="20301"/>
                    <a:pt x="15386" y="20349"/>
                    <a:pt x="15247" y="20377"/>
                  </a:cubicBezTo>
                  <a:cubicBezTo>
                    <a:pt x="15098" y="20386"/>
                    <a:pt x="14931" y="20339"/>
                    <a:pt x="14856" y="20190"/>
                  </a:cubicBezTo>
                  <a:cubicBezTo>
                    <a:pt x="14819" y="20134"/>
                    <a:pt x="14791" y="20060"/>
                    <a:pt x="14837" y="20004"/>
                  </a:cubicBezTo>
                  <a:cubicBezTo>
                    <a:pt x="14865" y="19976"/>
                    <a:pt x="14884" y="19995"/>
                    <a:pt x="14921" y="20004"/>
                  </a:cubicBezTo>
                  <a:cubicBezTo>
                    <a:pt x="14977" y="20004"/>
                    <a:pt x="15024" y="19976"/>
                    <a:pt x="15061" y="19930"/>
                  </a:cubicBezTo>
                  <a:cubicBezTo>
                    <a:pt x="15117" y="19855"/>
                    <a:pt x="15042" y="19781"/>
                    <a:pt x="15033" y="19707"/>
                  </a:cubicBezTo>
                  <a:cubicBezTo>
                    <a:pt x="15005" y="19679"/>
                    <a:pt x="14972" y="19662"/>
                    <a:pt x="14939" y="19656"/>
                  </a:cubicBezTo>
                  <a:close/>
                  <a:moveTo>
                    <a:pt x="12916" y="19691"/>
                  </a:moveTo>
                  <a:cubicBezTo>
                    <a:pt x="12876" y="19693"/>
                    <a:pt x="12834" y="19702"/>
                    <a:pt x="12802" y="19697"/>
                  </a:cubicBezTo>
                  <a:cubicBezTo>
                    <a:pt x="12728" y="19735"/>
                    <a:pt x="12635" y="19734"/>
                    <a:pt x="12560" y="19762"/>
                  </a:cubicBezTo>
                  <a:cubicBezTo>
                    <a:pt x="12375" y="19837"/>
                    <a:pt x="12273" y="20004"/>
                    <a:pt x="12190" y="20171"/>
                  </a:cubicBezTo>
                  <a:cubicBezTo>
                    <a:pt x="12171" y="20329"/>
                    <a:pt x="12162" y="20496"/>
                    <a:pt x="12302" y="20598"/>
                  </a:cubicBezTo>
                  <a:cubicBezTo>
                    <a:pt x="12394" y="20673"/>
                    <a:pt x="12496" y="20710"/>
                    <a:pt x="12608" y="20691"/>
                  </a:cubicBezTo>
                  <a:cubicBezTo>
                    <a:pt x="12691" y="20673"/>
                    <a:pt x="12756" y="20636"/>
                    <a:pt x="12775" y="20533"/>
                  </a:cubicBezTo>
                  <a:cubicBezTo>
                    <a:pt x="12765" y="20468"/>
                    <a:pt x="12737" y="20403"/>
                    <a:pt x="12691" y="20357"/>
                  </a:cubicBezTo>
                  <a:cubicBezTo>
                    <a:pt x="12608" y="20301"/>
                    <a:pt x="12524" y="20412"/>
                    <a:pt x="12450" y="20357"/>
                  </a:cubicBezTo>
                  <a:cubicBezTo>
                    <a:pt x="12431" y="20291"/>
                    <a:pt x="12468" y="20208"/>
                    <a:pt x="12496" y="20143"/>
                  </a:cubicBezTo>
                  <a:cubicBezTo>
                    <a:pt x="12551" y="20013"/>
                    <a:pt x="12700" y="19930"/>
                    <a:pt x="12849" y="19920"/>
                  </a:cubicBezTo>
                  <a:cubicBezTo>
                    <a:pt x="12960" y="19930"/>
                    <a:pt x="12951" y="19790"/>
                    <a:pt x="13016" y="19734"/>
                  </a:cubicBezTo>
                  <a:cubicBezTo>
                    <a:pt x="12993" y="19697"/>
                    <a:pt x="12955" y="19690"/>
                    <a:pt x="12916" y="19691"/>
                  </a:cubicBezTo>
                  <a:close/>
                  <a:moveTo>
                    <a:pt x="14440" y="19726"/>
                  </a:moveTo>
                  <a:cubicBezTo>
                    <a:pt x="14396" y="19728"/>
                    <a:pt x="14354" y="19740"/>
                    <a:pt x="14316" y="19763"/>
                  </a:cubicBezTo>
                  <a:cubicBezTo>
                    <a:pt x="14269" y="19801"/>
                    <a:pt x="14176" y="19828"/>
                    <a:pt x="14204" y="19912"/>
                  </a:cubicBezTo>
                  <a:cubicBezTo>
                    <a:pt x="14270" y="19912"/>
                    <a:pt x="14317" y="19809"/>
                    <a:pt x="14401" y="19809"/>
                  </a:cubicBezTo>
                  <a:cubicBezTo>
                    <a:pt x="14457" y="19772"/>
                    <a:pt x="14579" y="19847"/>
                    <a:pt x="14569" y="19744"/>
                  </a:cubicBezTo>
                  <a:cubicBezTo>
                    <a:pt x="14527" y="19731"/>
                    <a:pt x="14483" y="19723"/>
                    <a:pt x="14440" y="19726"/>
                  </a:cubicBezTo>
                  <a:close/>
                  <a:moveTo>
                    <a:pt x="6846" y="19735"/>
                  </a:moveTo>
                  <a:cubicBezTo>
                    <a:pt x="6826" y="19739"/>
                    <a:pt x="6807" y="19747"/>
                    <a:pt x="6791" y="19763"/>
                  </a:cubicBezTo>
                  <a:cubicBezTo>
                    <a:pt x="6819" y="19838"/>
                    <a:pt x="6809" y="19894"/>
                    <a:pt x="6846" y="19969"/>
                  </a:cubicBezTo>
                  <a:cubicBezTo>
                    <a:pt x="6892" y="19931"/>
                    <a:pt x="6893" y="19931"/>
                    <a:pt x="6893" y="19931"/>
                  </a:cubicBezTo>
                  <a:cubicBezTo>
                    <a:pt x="6921" y="19875"/>
                    <a:pt x="7004" y="19885"/>
                    <a:pt x="7004" y="19820"/>
                  </a:cubicBezTo>
                  <a:cubicBezTo>
                    <a:pt x="6976" y="19764"/>
                    <a:pt x="6906" y="19724"/>
                    <a:pt x="6846" y="19735"/>
                  </a:cubicBezTo>
                  <a:close/>
                  <a:moveTo>
                    <a:pt x="9854" y="19772"/>
                  </a:moveTo>
                  <a:cubicBezTo>
                    <a:pt x="9660" y="19758"/>
                    <a:pt x="9518" y="19959"/>
                    <a:pt x="9348" y="20016"/>
                  </a:cubicBezTo>
                  <a:cubicBezTo>
                    <a:pt x="9330" y="20062"/>
                    <a:pt x="9385" y="20072"/>
                    <a:pt x="9394" y="20099"/>
                  </a:cubicBezTo>
                  <a:cubicBezTo>
                    <a:pt x="9440" y="20267"/>
                    <a:pt x="9635" y="20183"/>
                    <a:pt x="9709" y="20313"/>
                  </a:cubicBezTo>
                  <a:cubicBezTo>
                    <a:pt x="9746" y="20304"/>
                    <a:pt x="9783" y="20313"/>
                    <a:pt x="9801" y="20341"/>
                  </a:cubicBezTo>
                  <a:cubicBezTo>
                    <a:pt x="9847" y="20351"/>
                    <a:pt x="9922" y="20341"/>
                    <a:pt x="9968" y="20313"/>
                  </a:cubicBezTo>
                  <a:cubicBezTo>
                    <a:pt x="10005" y="20276"/>
                    <a:pt x="10042" y="20230"/>
                    <a:pt x="10014" y="20174"/>
                  </a:cubicBezTo>
                  <a:cubicBezTo>
                    <a:pt x="10005" y="20137"/>
                    <a:pt x="9968" y="20071"/>
                    <a:pt x="9903" y="20090"/>
                  </a:cubicBezTo>
                  <a:cubicBezTo>
                    <a:pt x="9848" y="20099"/>
                    <a:pt x="9847" y="20229"/>
                    <a:pt x="9792" y="20164"/>
                  </a:cubicBezTo>
                  <a:cubicBezTo>
                    <a:pt x="9773" y="20146"/>
                    <a:pt x="9792" y="20118"/>
                    <a:pt x="9801" y="20090"/>
                  </a:cubicBezTo>
                  <a:cubicBezTo>
                    <a:pt x="9847" y="20034"/>
                    <a:pt x="9903" y="20024"/>
                    <a:pt x="9968" y="20033"/>
                  </a:cubicBezTo>
                  <a:cubicBezTo>
                    <a:pt x="10088" y="20024"/>
                    <a:pt x="10070" y="20155"/>
                    <a:pt x="10116" y="20210"/>
                  </a:cubicBezTo>
                  <a:cubicBezTo>
                    <a:pt x="10144" y="20192"/>
                    <a:pt x="10209" y="20201"/>
                    <a:pt x="10200" y="20145"/>
                  </a:cubicBezTo>
                  <a:cubicBezTo>
                    <a:pt x="10080" y="20006"/>
                    <a:pt x="10079" y="20006"/>
                    <a:pt x="10079" y="20006"/>
                  </a:cubicBezTo>
                  <a:cubicBezTo>
                    <a:pt x="10014" y="19950"/>
                    <a:pt x="10023" y="19847"/>
                    <a:pt x="9940" y="19792"/>
                  </a:cubicBezTo>
                  <a:cubicBezTo>
                    <a:pt x="9910" y="19780"/>
                    <a:pt x="9882" y="19774"/>
                    <a:pt x="9854" y="19772"/>
                  </a:cubicBezTo>
                  <a:close/>
                  <a:moveTo>
                    <a:pt x="11553" y="19842"/>
                  </a:moveTo>
                  <a:cubicBezTo>
                    <a:pt x="11525" y="19840"/>
                    <a:pt x="11495" y="19840"/>
                    <a:pt x="11464" y="19845"/>
                  </a:cubicBezTo>
                  <a:cubicBezTo>
                    <a:pt x="11408" y="19891"/>
                    <a:pt x="11361" y="19985"/>
                    <a:pt x="11314" y="20050"/>
                  </a:cubicBezTo>
                  <a:cubicBezTo>
                    <a:pt x="11268" y="20115"/>
                    <a:pt x="11175" y="20116"/>
                    <a:pt x="11166" y="20200"/>
                  </a:cubicBezTo>
                  <a:cubicBezTo>
                    <a:pt x="11203" y="20218"/>
                    <a:pt x="11250" y="20246"/>
                    <a:pt x="11297" y="20255"/>
                  </a:cubicBezTo>
                  <a:cubicBezTo>
                    <a:pt x="11315" y="20255"/>
                    <a:pt x="11314" y="20237"/>
                    <a:pt x="11314" y="20209"/>
                  </a:cubicBezTo>
                  <a:cubicBezTo>
                    <a:pt x="11342" y="20153"/>
                    <a:pt x="11389" y="20097"/>
                    <a:pt x="11445" y="20088"/>
                  </a:cubicBezTo>
                  <a:cubicBezTo>
                    <a:pt x="11491" y="20032"/>
                    <a:pt x="11566" y="20087"/>
                    <a:pt x="11612" y="20115"/>
                  </a:cubicBezTo>
                  <a:cubicBezTo>
                    <a:pt x="11621" y="20143"/>
                    <a:pt x="11631" y="20172"/>
                    <a:pt x="11612" y="20200"/>
                  </a:cubicBezTo>
                  <a:cubicBezTo>
                    <a:pt x="11603" y="20218"/>
                    <a:pt x="11575" y="20236"/>
                    <a:pt x="11566" y="20217"/>
                  </a:cubicBezTo>
                  <a:cubicBezTo>
                    <a:pt x="11557" y="20171"/>
                    <a:pt x="11510" y="20106"/>
                    <a:pt x="11454" y="20143"/>
                  </a:cubicBezTo>
                  <a:cubicBezTo>
                    <a:pt x="11417" y="20180"/>
                    <a:pt x="11389" y="20218"/>
                    <a:pt x="11407" y="20265"/>
                  </a:cubicBezTo>
                  <a:cubicBezTo>
                    <a:pt x="11417" y="20339"/>
                    <a:pt x="11482" y="20405"/>
                    <a:pt x="11557" y="20414"/>
                  </a:cubicBezTo>
                  <a:cubicBezTo>
                    <a:pt x="11640" y="20433"/>
                    <a:pt x="11715" y="20386"/>
                    <a:pt x="11761" y="20312"/>
                  </a:cubicBezTo>
                  <a:cubicBezTo>
                    <a:pt x="11910" y="20274"/>
                    <a:pt x="12050" y="20171"/>
                    <a:pt x="12106" y="20022"/>
                  </a:cubicBezTo>
                  <a:cubicBezTo>
                    <a:pt x="12088" y="20003"/>
                    <a:pt x="12087" y="20004"/>
                    <a:pt x="12087" y="20004"/>
                  </a:cubicBezTo>
                  <a:cubicBezTo>
                    <a:pt x="11884" y="20028"/>
                    <a:pt x="11751" y="19860"/>
                    <a:pt x="11553" y="19842"/>
                  </a:cubicBezTo>
                  <a:close/>
                  <a:moveTo>
                    <a:pt x="14428" y="19882"/>
                  </a:moveTo>
                  <a:cubicBezTo>
                    <a:pt x="14391" y="19901"/>
                    <a:pt x="14345" y="19920"/>
                    <a:pt x="14336" y="19958"/>
                  </a:cubicBezTo>
                  <a:cubicBezTo>
                    <a:pt x="14354" y="20005"/>
                    <a:pt x="14418" y="20005"/>
                    <a:pt x="14455" y="20033"/>
                  </a:cubicBezTo>
                  <a:cubicBezTo>
                    <a:pt x="14482" y="20024"/>
                    <a:pt x="14473" y="19958"/>
                    <a:pt x="14501" y="19920"/>
                  </a:cubicBezTo>
                  <a:cubicBezTo>
                    <a:pt x="14501" y="19882"/>
                    <a:pt x="14464" y="19873"/>
                    <a:pt x="14428" y="19882"/>
                  </a:cubicBezTo>
                  <a:close/>
                  <a:moveTo>
                    <a:pt x="7838" y="19907"/>
                  </a:moveTo>
                  <a:cubicBezTo>
                    <a:pt x="7827" y="19911"/>
                    <a:pt x="7818" y="19918"/>
                    <a:pt x="7814" y="19923"/>
                  </a:cubicBezTo>
                  <a:cubicBezTo>
                    <a:pt x="7563" y="20109"/>
                    <a:pt x="7563" y="20443"/>
                    <a:pt x="7628" y="20732"/>
                  </a:cubicBezTo>
                  <a:cubicBezTo>
                    <a:pt x="7739" y="21057"/>
                    <a:pt x="8082" y="21242"/>
                    <a:pt x="8380" y="21317"/>
                  </a:cubicBezTo>
                  <a:cubicBezTo>
                    <a:pt x="8640" y="21391"/>
                    <a:pt x="8918" y="21419"/>
                    <a:pt x="9179" y="21475"/>
                  </a:cubicBezTo>
                  <a:cubicBezTo>
                    <a:pt x="9643" y="21540"/>
                    <a:pt x="10098" y="21577"/>
                    <a:pt x="10572" y="21587"/>
                  </a:cubicBezTo>
                  <a:cubicBezTo>
                    <a:pt x="10758" y="21596"/>
                    <a:pt x="10758" y="21596"/>
                    <a:pt x="10758" y="21596"/>
                  </a:cubicBezTo>
                  <a:cubicBezTo>
                    <a:pt x="10925" y="21577"/>
                    <a:pt x="11101" y="21586"/>
                    <a:pt x="11287" y="21577"/>
                  </a:cubicBezTo>
                  <a:cubicBezTo>
                    <a:pt x="11371" y="21577"/>
                    <a:pt x="11437" y="21521"/>
                    <a:pt x="11511" y="21558"/>
                  </a:cubicBezTo>
                  <a:cubicBezTo>
                    <a:pt x="11650" y="21540"/>
                    <a:pt x="11799" y="21549"/>
                    <a:pt x="11929" y="21512"/>
                  </a:cubicBezTo>
                  <a:cubicBezTo>
                    <a:pt x="11947" y="21522"/>
                    <a:pt x="11975" y="21521"/>
                    <a:pt x="12003" y="21503"/>
                  </a:cubicBezTo>
                  <a:cubicBezTo>
                    <a:pt x="12281" y="21466"/>
                    <a:pt x="12542" y="21438"/>
                    <a:pt x="12802" y="21383"/>
                  </a:cubicBezTo>
                  <a:cubicBezTo>
                    <a:pt x="13173" y="21299"/>
                    <a:pt x="13601" y="21084"/>
                    <a:pt x="13731" y="20694"/>
                  </a:cubicBezTo>
                  <a:cubicBezTo>
                    <a:pt x="13778" y="20452"/>
                    <a:pt x="13684" y="20183"/>
                    <a:pt x="13508" y="19997"/>
                  </a:cubicBezTo>
                  <a:cubicBezTo>
                    <a:pt x="13415" y="19978"/>
                    <a:pt x="13425" y="20090"/>
                    <a:pt x="13378" y="20145"/>
                  </a:cubicBezTo>
                  <a:cubicBezTo>
                    <a:pt x="13499" y="20266"/>
                    <a:pt x="13508" y="20462"/>
                    <a:pt x="13462" y="20629"/>
                  </a:cubicBezTo>
                  <a:cubicBezTo>
                    <a:pt x="13276" y="21019"/>
                    <a:pt x="12829" y="21168"/>
                    <a:pt x="12439" y="21206"/>
                  </a:cubicBezTo>
                  <a:cubicBezTo>
                    <a:pt x="12114" y="21299"/>
                    <a:pt x="11771" y="21280"/>
                    <a:pt x="11446" y="21335"/>
                  </a:cubicBezTo>
                  <a:cubicBezTo>
                    <a:pt x="10954" y="21345"/>
                    <a:pt x="10470" y="21372"/>
                    <a:pt x="10006" y="21317"/>
                  </a:cubicBezTo>
                  <a:cubicBezTo>
                    <a:pt x="9551" y="21298"/>
                    <a:pt x="9123" y="21243"/>
                    <a:pt x="8696" y="21141"/>
                  </a:cubicBezTo>
                  <a:cubicBezTo>
                    <a:pt x="8343" y="21057"/>
                    <a:pt x="7878" y="20992"/>
                    <a:pt x="7795" y="20545"/>
                  </a:cubicBezTo>
                  <a:cubicBezTo>
                    <a:pt x="7823" y="20415"/>
                    <a:pt x="7804" y="20284"/>
                    <a:pt x="7878" y="20191"/>
                  </a:cubicBezTo>
                  <a:cubicBezTo>
                    <a:pt x="7888" y="20145"/>
                    <a:pt x="7962" y="20136"/>
                    <a:pt x="7971" y="20081"/>
                  </a:cubicBezTo>
                  <a:cubicBezTo>
                    <a:pt x="7953" y="20016"/>
                    <a:pt x="7925" y="19960"/>
                    <a:pt x="7878" y="19913"/>
                  </a:cubicBezTo>
                  <a:cubicBezTo>
                    <a:pt x="7864" y="19904"/>
                    <a:pt x="7850" y="19904"/>
                    <a:pt x="7838" y="19907"/>
                  </a:cubicBezTo>
                  <a:close/>
                  <a:moveTo>
                    <a:pt x="7261" y="19908"/>
                  </a:moveTo>
                  <a:cubicBezTo>
                    <a:pt x="7227" y="19904"/>
                    <a:pt x="7193" y="19905"/>
                    <a:pt x="7159" y="19911"/>
                  </a:cubicBezTo>
                  <a:cubicBezTo>
                    <a:pt x="7115" y="19918"/>
                    <a:pt x="7072" y="19933"/>
                    <a:pt x="7035" y="19957"/>
                  </a:cubicBezTo>
                  <a:cubicBezTo>
                    <a:pt x="6867" y="20022"/>
                    <a:pt x="6792" y="20199"/>
                    <a:pt x="6755" y="20358"/>
                  </a:cubicBezTo>
                  <a:cubicBezTo>
                    <a:pt x="6717" y="20525"/>
                    <a:pt x="6792" y="20656"/>
                    <a:pt x="6876" y="20795"/>
                  </a:cubicBezTo>
                  <a:cubicBezTo>
                    <a:pt x="7071" y="21047"/>
                    <a:pt x="7397" y="21149"/>
                    <a:pt x="7714" y="21075"/>
                  </a:cubicBezTo>
                  <a:cubicBezTo>
                    <a:pt x="7723" y="21047"/>
                    <a:pt x="7723" y="21046"/>
                    <a:pt x="7723" y="21046"/>
                  </a:cubicBezTo>
                  <a:cubicBezTo>
                    <a:pt x="7630" y="20972"/>
                    <a:pt x="7620" y="20786"/>
                    <a:pt x="7462" y="20860"/>
                  </a:cubicBezTo>
                  <a:cubicBezTo>
                    <a:pt x="7266" y="20841"/>
                    <a:pt x="7072" y="20739"/>
                    <a:pt x="7016" y="20535"/>
                  </a:cubicBezTo>
                  <a:cubicBezTo>
                    <a:pt x="6997" y="20423"/>
                    <a:pt x="7044" y="20339"/>
                    <a:pt x="7099" y="20246"/>
                  </a:cubicBezTo>
                  <a:cubicBezTo>
                    <a:pt x="7183" y="20171"/>
                    <a:pt x="7201" y="20311"/>
                    <a:pt x="7266" y="20329"/>
                  </a:cubicBezTo>
                  <a:cubicBezTo>
                    <a:pt x="7313" y="20348"/>
                    <a:pt x="7406" y="20357"/>
                    <a:pt x="7443" y="20301"/>
                  </a:cubicBezTo>
                  <a:cubicBezTo>
                    <a:pt x="7499" y="20245"/>
                    <a:pt x="7490" y="20162"/>
                    <a:pt x="7490" y="20088"/>
                  </a:cubicBezTo>
                  <a:cubicBezTo>
                    <a:pt x="7453" y="19978"/>
                    <a:pt x="7361" y="19921"/>
                    <a:pt x="7261" y="19908"/>
                  </a:cubicBezTo>
                  <a:close/>
                  <a:moveTo>
                    <a:pt x="14023" y="19995"/>
                  </a:moveTo>
                  <a:cubicBezTo>
                    <a:pt x="13964" y="20000"/>
                    <a:pt x="13907" y="20019"/>
                    <a:pt x="13861" y="20061"/>
                  </a:cubicBezTo>
                  <a:cubicBezTo>
                    <a:pt x="13796" y="20126"/>
                    <a:pt x="13796" y="20219"/>
                    <a:pt x="13805" y="20312"/>
                  </a:cubicBezTo>
                  <a:cubicBezTo>
                    <a:pt x="13824" y="20368"/>
                    <a:pt x="13880" y="20433"/>
                    <a:pt x="13955" y="20443"/>
                  </a:cubicBezTo>
                  <a:cubicBezTo>
                    <a:pt x="14029" y="20452"/>
                    <a:pt x="14085" y="20396"/>
                    <a:pt x="14141" y="20359"/>
                  </a:cubicBezTo>
                  <a:cubicBezTo>
                    <a:pt x="14159" y="20312"/>
                    <a:pt x="14141" y="20266"/>
                    <a:pt x="14169" y="20247"/>
                  </a:cubicBezTo>
                  <a:cubicBezTo>
                    <a:pt x="14216" y="20219"/>
                    <a:pt x="14234" y="20247"/>
                    <a:pt x="14262" y="20266"/>
                  </a:cubicBezTo>
                  <a:cubicBezTo>
                    <a:pt x="14346" y="20405"/>
                    <a:pt x="14337" y="20545"/>
                    <a:pt x="14271" y="20684"/>
                  </a:cubicBezTo>
                  <a:cubicBezTo>
                    <a:pt x="14169" y="20917"/>
                    <a:pt x="13908" y="20973"/>
                    <a:pt x="13675" y="20964"/>
                  </a:cubicBezTo>
                  <a:cubicBezTo>
                    <a:pt x="13535" y="21132"/>
                    <a:pt x="13535" y="21131"/>
                    <a:pt x="13535" y="21131"/>
                  </a:cubicBezTo>
                  <a:cubicBezTo>
                    <a:pt x="13544" y="21141"/>
                    <a:pt x="13544" y="21141"/>
                    <a:pt x="13544" y="21141"/>
                  </a:cubicBezTo>
                  <a:cubicBezTo>
                    <a:pt x="13721" y="21187"/>
                    <a:pt x="13899" y="21159"/>
                    <a:pt x="14057" y="21131"/>
                  </a:cubicBezTo>
                  <a:cubicBezTo>
                    <a:pt x="14216" y="21048"/>
                    <a:pt x="14383" y="20936"/>
                    <a:pt x="14476" y="20768"/>
                  </a:cubicBezTo>
                  <a:cubicBezTo>
                    <a:pt x="14579" y="20600"/>
                    <a:pt x="14560" y="20359"/>
                    <a:pt x="14467" y="20201"/>
                  </a:cubicBezTo>
                  <a:cubicBezTo>
                    <a:pt x="14411" y="20098"/>
                    <a:pt x="14317" y="20033"/>
                    <a:pt x="14206" y="20005"/>
                  </a:cubicBezTo>
                  <a:cubicBezTo>
                    <a:pt x="14145" y="19996"/>
                    <a:pt x="14083" y="19989"/>
                    <a:pt x="14023" y="19995"/>
                  </a:cubicBezTo>
                  <a:close/>
                  <a:moveTo>
                    <a:pt x="12850" y="20003"/>
                  </a:moveTo>
                  <a:cubicBezTo>
                    <a:pt x="12748" y="20031"/>
                    <a:pt x="12635" y="20041"/>
                    <a:pt x="12570" y="20144"/>
                  </a:cubicBezTo>
                  <a:cubicBezTo>
                    <a:pt x="12551" y="20191"/>
                    <a:pt x="12495" y="20247"/>
                    <a:pt x="12551" y="20285"/>
                  </a:cubicBezTo>
                  <a:cubicBezTo>
                    <a:pt x="12607" y="20266"/>
                    <a:pt x="12607" y="20201"/>
                    <a:pt x="12644" y="20173"/>
                  </a:cubicBezTo>
                  <a:cubicBezTo>
                    <a:pt x="12700" y="20069"/>
                    <a:pt x="12849" y="20144"/>
                    <a:pt x="12868" y="20031"/>
                  </a:cubicBezTo>
                  <a:cubicBezTo>
                    <a:pt x="12849" y="20003"/>
                    <a:pt x="12850" y="20003"/>
                    <a:pt x="12850" y="20003"/>
                  </a:cubicBezTo>
                  <a:close/>
                  <a:moveTo>
                    <a:pt x="8528" y="20024"/>
                  </a:moveTo>
                  <a:cubicBezTo>
                    <a:pt x="8472" y="20144"/>
                    <a:pt x="8669" y="20117"/>
                    <a:pt x="8707" y="20219"/>
                  </a:cubicBezTo>
                  <a:cubicBezTo>
                    <a:pt x="8744" y="20246"/>
                    <a:pt x="8716" y="20301"/>
                    <a:pt x="8763" y="20311"/>
                  </a:cubicBezTo>
                  <a:cubicBezTo>
                    <a:pt x="8791" y="20311"/>
                    <a:pt x="8800" y="20292"/>
                    <a:pt x="8809" y="20265"/>
                  </a:cubicBezTo>
                  <a:cubicBezTo>
                    <a:pt x="8762" y="20144"/>
                    <a:pt x="8659" y="20033"/>
                    <a:pt x="8528" y="20024"/>
                  </a:cubicBezTo>
                  <a:close/>
                  <a:moveTo>
                    <a:pt x="5785" y="20037"/>
                  </a:moveTo>
                  <a:cubicBezTo>
                    <a:pt x="5776" y="20039"/>
                    <a:pt x="5767" y="20048"/>
                    <a:pt x="5760" y="20069"/>
                  </a:cubicBezTo>
                  <a:cubicBezTo>
                    <a:pt x="5788" y="20124"/>
                    <a:pt x="5835" y="20144"/>
                    <a:pt x="5872" y="20171"/>
                  </a:cubicBezTo>
                  <a:cubicBezTo>
                    <a:pt x="6012" y="20255"/>
                    <a:pt x="6206" y="20208"/>
                    <a:pt x="6318" y="20124"/>
                  </a:cubicBezTo>
                  <a:cubicBezTo>
                    <a:pt x="6327" y="20087"/>
                    <a:pt x="6327" y="20088"/>
                    <a:pt x="6327" y="20088"/>
                  </a:cubicBezTo>
                  <a:cubicBezTo>
                    <a:pt x="6327" y="20069"/>
                    <a:pt x="6319" y="20059"/>
                    <a:pt x="6291" y="20059"/>
                  </a:cubicBezTo>
                  <a:cubicBezTo>
                    <a:pt x="6161" y="20124"/>
                    <a:pt x="6002" y="20171"/>
                    <a:pt x="5872" y="20088"/>
                  </a:cubicBezTo>
                  <a:cubicBezTo>
                    <a:pt x="5844" y="20088"/>
                    <a:pt x="5812" y="20030"/>
                    <a:pt x="5785" y="20037"/>
                  </a:cubicBezTo>
                  <a:close/>
                  <a:moveTo>
                    <a:pt x="15470" y="20088"/>
                  </a:moveTo>
                  <a:cubicBezTo>
                    <a:pt x="15359" y="20162"/>
                    <a:pt x="15219" y="20237"/>
                    <a:pt x="15080" y="20200"/>
                  </a:cubicBezTo>
                  <a:cubicBezTo>
                    <a:pt x="15006" y="20181"/>
                    <a:pt x="14996" y="20060"/>
                    <a:pt x="14913" y="20107"/>
                  </a:cubicBezTo>
                  <a:cubicBezTo>
                    <a:pt x="14903" y="20153"/>
                    <a:pt x="14950" y="20200"/>
                    <a:pt x="14987" y="20237"/>
                  </a:cubicBezTo>
                  <a:cubicBezTo>
                    <a:pt x="15043" y="20284"/>
                    <a:pt x="15127" y="20302"/>
                    <a:pt x="15201" y="20302"/>
                  </a:cubicBezTo>
                  <a:cubicBezTo>
                    <a:pt x="15340" y="20293"/>
                    <a:pt x="15470" y="20236"/>
                    <a:pt x="15545" y="20115"/>
                  </a:cubicBezTo>
                  <a:cubicBezTo>
                    <a:pt x="15535" y="20087"/>
                    <a:pt x="15508" y="20088"/>
                    <a:pt x="15470" y="20088"/>
                  </a:cubicBezTo>
                  <a:close/>
                  <a:moveTo>
                    <a:pt x="7982" y="20199"/>
                  </a:moveTo>
                  <a:cubicBezTo>
                    <a:pt x="7926" y="20245"/>
                    <a:pt x="7898" y="20337"/>
                    <a:pt x="7879" y="20412"/>
                  </a:cubicBezTo>
                  <a:cubicBezTo>
                    <a:pt x="7870" y="20635"/>
                    <a:pt x="7981" y="20859"/>
                    <a:pt x="8185" y="20933"/>
                  </a:cubicBezTo>
                  <a:cubicBezTo>
                    <a:pt x="8752" y="21129"/>
                    <a:pt x="9384" y="21185"/>
                    <a:pt x="9969" y="21241"/>
                  </a:cubicBezTo>
                  <a:cubicBezTo>
                    <a:pt x="10360" y="21269"/>
                    <a:pt x="10750" y="21288"/>
                    <a:pt x="11131" y="21269"/>
                  </a:cubicBezTo>
                  <a:cubicBezTo>
                    <a:pt x="11567" y="21241"/>
                    <a:pt x="12014" y="21222"/>
                    <a:pt x="12442" y="21129"/>
                  </a:cubicBezTo>
                  <a:cubicBezTo>
                    <a:pt x="12609" y="21120"/>
                    <a:pt x="12766" y="21073"/>
                    <a:pt x="12924" y="21026"/>
                  </a:cubicBezTo>
                  <a:cubicBezTo>
                    <a:pt x="13147" y="20915"/>
                    <a:pt x="13436" y="20691"/>
                    <a:pt x="13408" y="20403"/>
                  </a:cubicBezTo>
                  <a:cubicBezTo>
                    <a:pt x="13389" y="20347"/>
                    <a:pt x="13389" y="20263"/>
                    <a:pt x="13334" y="20245"/>
                  </a:cubicBezTo>
                  <a:cubicBezTo>
                    <a:pt x="13343" y="20412"/>
                    <a:pt x="13352" y="20627"/>
                    <a:pt x="13222" y="20739"/>
                  </a:cubicBezTo>
                  <a:cubicBezTo>
                    <a:pt x="13222" y="20757"/>
                    <a:pt x="13222" y="20756"/>
                    <a:pt x="13222" y="20756"/>
                  </a:cubicBezTo>
                  <a:cubicBezTo>
                    <a:pt x="12952" y="21008"/>
                    <a:pt x="12581" y="21008"/>
                    <a:pt x="12237" y="21074"/>
                  </a:cubicBezTo>
                  <a:cubicBezTo>
                    <a:pt x="12190" y="21102"/>
                    <a:pt x="12135" y="21055"/>
                    <a:pt x="12089" y="21092"/>
                  </a:cubicBezTo>
                  <a:cubicBezTo>
                    <a:pt x="11373" y="21195"/>
                    <a:pt x="10601" y="21213"/>
                    <a:pt x="9895" y="21148"/>
                  </a:cubicBezTo>
                  <a:cubicBezTo>
                    <a:pt x="9440" y="21101"/>
                    <a:pt x="9440" y="21102"/>
                    <a:pt x="9440" y="21102"/>
                  </a:cubicBezTo>
                  <a:cubicBezTo>
                    <a:pt x="9198" y="21065"/>
                    <a:pt x="8966" y="21046"/>
                    <a:pt x="8743" y="20990"/>
                  </a:cubicBezTo>
                  <a:cubicBezTo>
                    <a:pt x="8548" y="20981"/>
                    <a:pt x="8390" y="20887"/>
                    <a:pt x="8204" y="20859"/>
                  </a:cubicBezTo>
                  <a:cubicBezTo>
                    <a:pt x="8074" y="20794"/>
                    <a:pt x="7963" y="20645"/>
                    <a:pt x="7935" y="20505"/>
                  </a:cubicBezTo>
                  <a:cubicBezTo>
                    <a:pt x="7935" y="20393"/>
                    <a:pt x="8065" y="20310"/>
                    <a:pt x="7982" y="20199"/>
                  </a:cubicBezTo>
                  <a:close/>
                  <a:moveTo>
                    <a:pt x="10265" y="20230"/>
                  </a:moveTo>
                  <a:cubicBezTo>
                    <a:pt x="9967" y="20296"/>
                    <a:pt x="9995" y="20612"/>
                    <a:pt x="9912" y="20816"/>
                  </a:cubicBezTo>
                  <a:cubicBezTo>
                    <a:pt x="9902" y="20891"/>
                    <a:pt x="9819" y="20928"/>
                    <a:pt x="9847" y="21003"/>
                  </a:cubicBezTo>
                  <a:cubicBezTo>
                    <a:pt x="9949" y="20984"/>
                    <a:pt x="10088" y="21040"/>
                    <a:pt x="10162" y="20919"/>
                  </a:cubicBezTo>
                  <a:cubicBezTo>
                    <a:pt x="10227" y="20910"/>
                    <a:pt x="10340" y="20929"/>
                    <a:pt x="10395" y="20864"/>
                  </a:cubicBezTo>
                  <a:cubicBezTo>
                    <a:pt x="10321" y="20696"/>
                    <a:pt x="10320" y="20695"/>
                    <a:pt x="10320" y="20695"/>
                  </a:cubicBezTo>
                  <a:cubicBezTo>
                    <a:pt x="10301" y="20658"/>
                    <a:pt x="10311" y="20603"/>
                    <a:pt x="10274" y="20565"/>
                  </a:cubicBezTo>
                  <a:cubicBezTo>
                    <a:pt x="10256" y="20528"/>
                    <a:pt x="10219" y="20575"/>
                    <a:pt x="10209" y="20594"/>
                  </a:cubicBezTo>
                  <a:cubicBezTo>
                    <a:pt x="10135" y="20659"/>
                    <a:pt x="10265" y="20733"/>
                    <a:pt x="10191" y="20770"/>
                  </a:cubicBezTo>
                  <a:cubicBezTo>
                    <a:pt x="10153" y="20780"/>
                    <a:pt x="10126" y="20732"/>
                    <a:pt x="10107" y="20704"/>
                  </a:cubicBezTo>
                  <a:cubicBezTo>
                    <a:pt x="10079" y="20630"/>
                    <a:pt x="10116" y="20547"/>
                    <a:pt x="10181" y="20491"/>
                  </a:cubicBezTo>
                  <a:cubicBezTo>
                    <a:pt x="10321" y="20491"/>
                    <a:pt x="10302" y="20323"/>
                    <a:pt x="10395" y="20257"/>
                  </a:cubicBezTo>
                  <a:cubicBezTo>
                    <a:pt x="10381" y="20234"/>
                    <a:pt x="10360" y="20230"/>
                    <a:pt x="10336" y="20230"/>
                  </a:cubicBezTo>
                  <a:cubicBezTo>
                    <a:pt x="10313" y="20230"/>
                    <a:pt x="10288" y="20235"/>
                    <a:pt x="10265" y="20230"/>
                  </a:cubicBezTo>
                  <a:close/>
                  <a:moveTo>
                    <a:pt x="10732" y="20246"/>
                  </a:moveTo>
                  <a:cubicBezTo>
                    <a:pt x="10667" y="20274"/>
                    <a:pt x="10574" y="20311"/>
                    <a:pt x="10584" y="20404"/>
                  </a:cubicBezTo>
                  <a:cubicBezTo>
                    <a:pt x="10584" y="20460"/>
                    <a:pt x="10629" y="20497"/>
                    <a:pt x="10685" y="20506"/>
                  </a:cubicBezTo>
                  <a:cubicBezTo>
                    <a:pt x="10713" y="20497"/>
                    <a:pt x="10731" y="20460"/>
                    <a:pt x="10768" y="20460"/>
                  </a:cubicBezTo>
                  <a:cubicBezTo>
                    <a:pt x="10778" y="20470"/>
                    <a:pt x="10787" y="20478"/>
                    <a:pt x="10787" y="20506"/>
                  </a:cubicBezTo>
                  <a:cubicBezTo>
                    <a:pt x="10759" y="20553"/>
                    <a:pt x="10685" y="20553"/>
                    <a:pt x="10648" y="20581"/>
                  </a:cubicBezTo>
                  <a:cubicBezTo>
                    <a:pt x="10537" y="20525"/>
                    <a:pt x="10537" y="20525"/>
                    <a:pt x="10537" y="20525"/>
                  </a:cubicBezTo>
                  <a:cubicBezTo>
                    <a:pt x="10490" y="20469"/>
                    <a:pt x="10491" y="20385"/>
                    <a:pt x="10500" y="20311"/>
                  </a:cubicBezTo>
                  <a:cubicBezTo>
                    <a:pt x="10472" y="20301"/>
                    <a:pt x="10443" y="20320"/>
                    <a:pt x="10425" y="20348"/>
                  </a:cubicBezTo>
                  <a:cubicBezTo>
                    <a:pt x="10369" y="20432"/>
                    <a:pt x="10361" y="20535"/>
                    <a:pt x="10398" y="20628"/>
                  </a:cubicBezTo>
                  <a:cubicBezTo>
                    <a:pt x="10463" y="20674"/>
                    <a:pt x="10425" y="20766"/>
                    <a:pt x="10508" y="20804"/>
                  </a:cubicBezTo>
                  <a:cubicBezTo>
                    <a:pt x="10555" y="20859"/>
                    <a:pt x="10620" y="20962"/>
                    <a:pt x="10694" y="20962"/>
                  </a:cubicBezTo>
                  <a:cubicBezTo>
                    <a:pt x="10787" y="20887"/>
                    <a:pt x="10889" y="20804"/>
                    <a:pt x="10926" y="20693"/>
                  </a:cubicBezTo>
                  <a:cubicBezTo>
                    <a:pt x="10963" y="20553"/>
                    <a:pt x="11010" y="20395"/>
                    <a:pt x="10890" y="20293"/>
                  </a:cubicBezTo>
                  <a:cubicBezTo>
                    <a:pt x="10834" y="20274"/>
                    <a:pt x="10788" y="20246"/>
                    <a:pt x="10732" y="20246"/>
                  </a:cubicBezTo>
                  <a:close/>
                  <a:moveTo>
                    <a:pt x="11031" y="20247"/>
                  </a:moveTo>
                  <a:cubicBezTo>
                    <a:pt x="11016" y="20249"/>
                    <a:pt x="11002" y="20255"/>
                    <a:pt x="10991" y="20267"/>
                  </a:cubicBezTo>
                  <a:cubicBezTo>
                    <a:pt x="11028" y="20341"/>
                    <a:pt x="11047" y="20406"/>
                    <a:pt x="11047" y="20480"/>
                  </a:cubicBezTo>
                  <a:cubicBezTo>
                    <a:pt x="11066" y="20527"/>
                    <a:pt x="11111" y="20517"/>
                    <a:pt x="11148" y="20517"/>
                  </a:cubicBezTo>
                  <a:cubicBezTo>
                    <a:pt x="11213" y="20526"/>
                    <a:pt x="11270" y="20583"/>
                    <a:pt x="11270" y="20648"/>
                  </a:cubicBezTo>
                  <a:cubicBezTo>
                    <a:pt x="11260" y="20685"/>
                    <a:pt x="11259" y="20750"/>
                    <a:pt x="11213" y="20741"/>
                  </a:cubicBezTo>
                  <a:cubicBezTo>
                    <a:pt x="11195" y="20732"/>
                    <a:pt x="11205" y="20703"/>
                    <a:pt x="11205" y="20694"/>
                  </a:cubicBezTo>
                  <a:cubicBezTo>
                    <a:pt x="11186" y="20647"/>
                    <a:pt x="11149" y="20591"/>
                    <a:pt x="11093" y="20601"/>
                  </a:cubicBezTo>
                  <a:cubicBezTo>
                    <a:pt x="11019" y="20601"/>
                    <a:pt x="11010" y="20704"/>
                    <a:pt x="10964" y="20750"/>
                  </a:cubicBezTo>
                  <a:cubicBezTo>
                    <a:pt x="10945" y="20806"/>
                    <a:pt x="10963" y="20862"/>
                    <a:pt x="11000" y="20918"/>
                  </a:cubicBezTo>
                  <a:cubicBezTo>
                    <a:pt x="11093" y="20983"/>
                    <a:pt x="11186" y="20955"/>
                    <a:pt x="11279" y="20918"/>
                  </a:cubicBezTo>
                  <a:cubicBezTo>
                    <a:pt x="11372" y="20964"/>
                    <a:pt x="11472" y="21001"/>
                    <a:pt x="11574" y="20973"/>
                  </a:cubicBezTo>
                  <a:cubicBezTo>
                    <a:pt x="11611" y="20945"/>
                    <a:pt x="11566" y="20918"/>
                    <a:pt x="11547" y="20890"/>
                  </a:cubicBezTo>
                  <a:cubicBezTo>
                    <a:pt x="11464" y="20666"/>
                    <a:pt x="11380" y="20415"/>
                    <a:pt x="11167" y="20285"/>
                  </a:cubicBezTo>
                  <a:cubicBezTo>
                    <a:pt x="11126" y="20271"/>
                    <a:pt x="11074" y="20241"/>
                    <a:pt x="11031" y="20247"/>
                  </a:cubicBezTo>
                  <a:close/>
                  <a:moveTo>
                    <a:pt x="14216" y="20377"/>
                  </a:moveTo>
                  <a:cubicBezTo>
                    <a:pt x="14151" y="20414"/>
                    <a:pt x="14161" y="20516"/>
                    <a:pt x="14151" y="20581"/>
                  </a:cubicBezTo>
                  <a:cubicBezTo>
                    <a:pt x="14077" y="20702"/>
                    <a:pt x="13947" y="20804"/>
                    <a:pt x="13798" y="20776"/>
                  </a:cubicBezTo>
                  <a:cubicBezTo>
                    <a:pt x="13771" y="20795"/>
                    <a:pt x="13751" y="20832"/>
                    <a:pt x="13751" y="20860"/>
                  </a:cubicBezTo>
                  <a:cubicBezTo>
                    <a:pt x="13816" y="20897"/>
                    <a:pt x="13882" y="20842"/>
                    <a:pt x="13956" y="20860"/>
                  </a:cubicBezTo>
                  <a:cubicBezTo>
                    <a:pt x="14095" y="20832"/>
                    <a:pt x="14198" y="20692"/>
                    <a:pt x="14244" y="20571"/>
                  </a:cubicBezTo>
                  <a:cubicBezTo>
                    <a:pt x="14263" y="20515"/>
                    <a:pt x="14263" y="20414"/>
                    <a:pt x="14216" y="20377"/>
                  </a:cubicBezTo>
                  <a:close/>
                  <a:moveTo>
                    <a:pt x="7137" y="20385"/>
                  </a:moveTo>
                  <a:cubicBezTo>
                    <a:pt x="7081" y="20469"/>
                    <a:pt x="7128" y="20581"/>
                    <a:pt x="7184" y="20656"/>
                  </a:cubicBezTo>
                  <a:cubicBezTo>
                    <a:pt x="7277" y="20740"/>
                    <a:pt x="7397" y="20806"/>
                    <a:pt x="7526" y="20768"/>
                  </a:cubicBezTo>
                  <a:cubicBezTo>
                    <a:pt x="7545" y="20759"/>
                    <a:pt x="7545" y="20741"/>
                    <a:pt x="7536" y="20722"/>
                  </a:cubicBezTo>
                  <a:cubicBezTo>
                    <a:pt x="7499" y="20694"/>
                    <a:pt x="7434" y="20694"/>
                    <a:pt x="7388" y="20713"/>
                  </a:cubicBezTo>
                  <a:cubicBezTo>
                    <a:pt x="7239" y="20675"/>
                    <a:pt x="7165" y="20516"/>
                    <a:pt x="7137" y="20385"/>
                  </a:cubicBezTo>
                  <a:close/>
                  <a:moveTo>
                    <a:pt x="6635" y="20398"/>
                  </a:moveTo>
                  <a:cubicBezTo>
                    <a:pt x="6597" y="20443"/>
                    <a:pt x="6493" y="20489"/>
                    <a:pt x="6578" y="20544"/>
                  </a:cubicBezTo>
                  <a:cubicBezTo>
                    <a:pt x="6606" y="20544"/>
                    <a:pt x="6644" y="20580"/>
                    <a:pt x="6672" y="20552"/>
                  </a:cubicBezTo>
                  <a:cubicBezTo>
                    <a:pt x="6653" y="20507"/>
                    <a:pt x="6701" y="20407"/>
                    <a:pt x="6635" y="20398"/>
                  </a:cubicBezTo>
                  <a:close/>
                  <a:moveTo>
                    <a:pt x="14623" y="20398"/>
                  </a:moveTo>
                  <a:cubicBezTo>
                    <a:pt x="14623" y="20462"/>
                    <a:pt x="14596" y="20507"/>
                    <a:pt x="14623" y="20571"/>
                  </a:cubicBezTo>
                  <a:cubicBezTo>
                    <a:pt x="14669" y="20571"/>
                    <a:pt x="14669" y="20571"/>
                    <a:pt x="14669" y="20571"/>
                  </a:cubicBezTo>
                  <a:cubicBezTo>
                    <a:pt x="14706" y="20562"/>
                    <a:pt x="14761" y="20553"/>
                    <a:pt x="14761" y="20498"/>
                  </a:cubicBezTo>
                  <a:cubicBezTo>
                    <a:pt x="14697" y="20480"/>
                    <a:pt x="14678" y="20407"/>
                    <a:pt x="14623" y="20398"/>
                  </a:cubicBezTo>
                  <a:close/>
                  <a:moveTo>
                    <a:pt x="9825" y="20411"/>
                  </a:moveTo>
                  <a:cubicBezTo>
                    <a:pt x="9793" y="20407"/>
                    <a:pt x="9763" y="20408"/>
                    <a:pt x="9735" y="20417"/>
                  </a:cubicBezTo>
                  <a:cubicBezTo>
                    <a:pt x="9707" y="20481"/>
                    <a:pt x="9642" y="20527"/>
                    <a:pt x="9623" y="20582"/>
                  </a:cubicBezTo>
                  <a:cubicBezTo>
                    <a:pt x="9661" y="20637"/>
                    <a:pt x="9763" y="20636"/>
                    <a:pt x="9828" y="20609"/>
                  </a:cubicBezTo>
                  <a:cubicBezTo>
                    <a:pt x="9912" y="20591"/>
                    <a:pt x="9903" y="20508"/>
                    <a:pt x="9940" y="20453"/>
                  </a:cubicBezTo>
                  <a:cubicBezTo>
                    <a:pt x="9921" y="20426"/>
                    <a:pt x="9921" y="20425"/>
                    <a:pt x="9921" y="20425"/>
                  </a:cubicBezTo>
                  <a:cubicBezTo>
                    <a:pt x="9889" y="20420"/>
                    <a:pt x="9856" y="20414"/>
                    <a:pt x="9825" y="20411"/>
                  </a:cubicBezTo>
                  <a:close/>
                  <a:moveTo>
                    <a:pt x="11741" y="20462"/>
                  </a:moveTo>
                  <a:cubicBezTo>
                    <a:pt x="11669" y="20455"/>
                    <a:pt x="11573" y="20512"/>
                    <a:pt x="11491" y="20489"/>
                  </a:cubicBezTo>
                  <a:cubicBezTo>
                    <a:pt x="11481" y="20535"/>
                    <a:pt x="11510" y="20581"/>
                    <a:pt x="11547" y="20609"/>
                  </a:cubicBezTo>
                  <a:cubicBezTo>
                    <a:pt x="11631" y="20637"/>
                    <a:pt x="11771" y="20608"/>
                    <a:pt x="11837" y="20571"/>
                  </a:cubicBezTo>
                  <a:cubicBezTo>
                    <a:pt x="11819" y="20491"/>
                    <a:pt x="11785" y="20465"/>
                    <a:pt x="11741" y="20462"/>
                  </a:cubicBezTo>
                  <a:close/>
                  <a:moveTo>
                    <a:pt x="14866" y="20545"/>
                  </a:moveTo>
                  <a:cubicBezTo>
                    <a:pt x="14782" y="20629"/>
                    <a:pt x="14681" y="20639"/>
                    <a:pt x="14579" y="20676"/>
                  </a:cubicBezTo>
                  <a:cubicBezTo>
                    <a:pt x="14569" y="20723"/>
                    <a:pt x="14522" y="20788"/>
                    <a:pt x="14541" y="20844"/>
                  </a:cubicBezTo>
                  <a:cubicBezTo>
                    <a:pt x="14717" y="20862"/>
                    <a:pt x="14885" y="20806"/>
                    <a:pt x="14996" y="20648"/>
                  </a:cubicBezTo>
                  <a:cubicBezTo>
                    <a:pt x="15043" y="20555"/>
                    <a:pt x="14912" y="20583"/>
                    <a:pt x="14866" y="20545"/>
                  </a:cubicBezTo>
                  <a:close/>
                  <a:moveTo>
                    <a:pt x="6422" y="20555"/>
                  </a:moveTo>
                  <a:cubicBezTo>
                    <a:pt x="6384" y="20582"/>
                    <a:pt x="6319" y="20555"/>
                    <a:pt x="6319" y="20610"/>
                  </a:cubicBezTo>
                  <a:cubicBezTo>
                    <a:pt x="6366" y="20684"/>
                    <a:pt x="6421" y="20748"/>
                    <a:pt x="6486" y="20794"/>
                  </a:cubicBezTo>
                  <a:cubicBezTo>
                    <a:pt x="6579" y="20812"/>
                    <a:pt x="6672" y="20840"/>
                    <a:pt x="6765" y="20804"/>
                  </a:cubicBezTo>
                  <a:cubicBezTo>
                    <a:pt x="6765" y="20675"/>
                    <a:pt x="6626" y="20675"/>
                    <a:pt x="6543" y="20638"/>
                  </a:cubicBezTo>
                  <a:cubicBezTo>
                    <a:pt x="6487" y="20629"/>
                    <a:pt x="6487" y="20536"/>
                    <a:pt x="6422" y="20555"/>
                  </a:cubicBezTo>
                  <a:close/>
                  <a:moveTo>
                    <a:pt x="12069" y="20636"/>
                  </a:moveTo>
                  <a:cubicBezTo>
                    <a:pt x="11976" y="20673"/>
                    <a:pt x="11975" y="20767"/>
                    <a:pt x="11957" y="20832"/>
                  </a:cubicBezTo>
                  <a:cubicBezTo>
                    <a:pt x="11892" y="20860"/>
                    <a:pt x="11827" y="20804"/>
                    <a:pt x="11761" y="20786"/>
                  </a:cubicBezTo>
                  <a:cubicBezTo>
                    <a:pt x="11696" y="20767"/>
                    <a:pt x="11669" y="20673"/>
                    <a:pt x="11594" y="20720"/>
                  </a:cubicBezTo>
                  <a:cubicBezTo>
                    <a:pt x="11594" y="20785"/>
                    <a:pt x="11603" y="20860"/>
                    <a:pt x="11669" y="20916"/>
                  </a:cubicBezTo>
                  <a:cubicBezTo>
                    <a:pt x="11780" y="21018"/>
                    <a:pt x="12013" y="21028"/>
                    <a:pt x="12162" y="20953"/>
                  </a:cubicBezTo>
                  <a:cubicBezTo>
                    <a:pt x="12189" y="20897"/>
                    <a:pt x="12227" y="20822"/>
                    <a:pt x="12209" y="20748"/>
                  </a:cubicBezTo>
                  <a:cubicBezTo>
                    <a:pt x="12190" y="20692"/>
                    <a:pt x="12134" y="20636"/>
                    <a:pt x="12069" y="20636"/>
                  </a:cubicBezTo>
                  <a:close/>
                  <a:moveTo>
                    <a:pt x="9327" y="20655"/>
                  </a:moveTo>
                  <a:cubicBezTo>
                    <a:pt x="9280" y="20674"/>
                    <a:pt x="9234" y="20664"/>
                    <a:pt x="9215" y="20701"/>
                  </a:cubicBezTo>
                  <a:cubicBezTo>
                    <a:pt x="9215" y="20748"/>
                    <a:pt x="9178" y="20804"/>
                    <a:pt x="9206" y="20860"/>
                  </a:cubicBezTo>
                  <a:cubicBezTo>
                    <a:pt x="9280" y="20972"/>
                    <a:pt x="9420" y="21018"/>
                    <a:pt x="9560" y="21018"/>
                  </a:cubicBezTo>
                  <a:cubicBezTo>
                    <a:pt x="9634" y="21018"/>
                    <a:pt x="9690" y="20990"/>
                    <a:pt x="9736" y="20934"/>
                  </a:cubicBezTo>
                  <a:cubicBezTo>
                    <a:pt x="9820" y="20906"/>
                    <a:pt x="9848" y="20794"/>
                    <a:pt x="9858" y="20701"/>
                  </a:cubicBezTo>
                  <a:cubicBezTo>
                    <a:pt x="9774" y="20692"/>
                    <a:pt x="9774" y="20691"/>
                    <a:pt x="9774" y="20691"/>
                  </a:cubicBezTo>
                  <a:cubicBezTo>
                    <a:pt x="9737" y="20710"/>
                    <a:pt x="9690" y="20720"/>
                    <a:pt x="9690" y="20767"/>
                  </a:cubicBezTo>
                  <a:cubicBezTo>
                    <a:pt x="9644" y="20851"/>
                    <a:pt x="9560" y="20860"/>
                    <a:pt x="9486" y="20860"/>
                  </a:cubicBezTo>
                  <a:cubicBezTo>
                    <a:pt x="9421" y="20860"/>
                    <a:pt x="9392" y="20804"/>
                    <a:pt x="9420" y="20739"/>
                  </a:cubicBezTo>
                  <a:cubicBezTo>
                    <a:pt x="9383" y="20701"/>
                    <a:pt x="9373" y="20646"/>
                    <a:pt x="9327" y="20655"/>
                  </a:cubicBezTo>
                  <a:close/>
                </a:path>
              </a:pathLst>
            </a:custGeom>
            <a:solidFill>
              <a:srgbClr val="53301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latin typeface="等线"/>
                  <a:ea typeface="等线"/>
                  <a:cs typeface="等线"/>
                  <a:sym typeface="等线"/>
                </a:defRPr>
              </a:pPr>
              <a:endParaRPr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873715" y="4181258"/>
            <a:ext cx="17184385" cy="59657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4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『</a:t>
            </a:r>
            <a:r>
              <a:rPr lang="zh-CN" altLang="en-US" sz="54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荀子</a:t>
            </a:r>
            <a:r>
              <a:rPr lang="en-US" altLang="zh-CN" sz="54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·</a:t>
            </a:r>
            <a:r>
              <a:rPr lang="zh-CN" altLang="en-US" sz="54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劝学</a:t>
            </a:r>
            <a:r>
              <a:rPr lang="en-US" altLang="zh-CN" sz="54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』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“</a:t>
            </a:r>
            <a:r>
              <a:rPr lang="en-US" altLang="zh-CN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……</a:t>
            </a:r>
            <a:r>
              <a:rPr lang="zh-CN" altLang="en-US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是故权利不能倾也，群众不能移也”</a:t>
            </a:r>
            <a:endParaRPr lang="en-US" altLang="zh-CN" dirty="0">
              <a:solidFill>
                <a:srgbClr val="53301B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  <a:p>
            <a:pPr algn="l">
              <a:lnSpc>
                <a:spcPct val="150000"/>
              </a:lnSpc>
            </a:pPr>
            <a:endParaRPr lang="en-US" altLang="zh-CN" dirty="0">
              <a:solidFill>
                <a:srgbClr val="53301B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『 </a:t>
            </a:r>
            <a:r>
              <a:rPr lang="zh-CN" altLang="en-US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后汉书</a:t>
            </a:r>
            <a:r>
              <a:rPr lang="en-US" altLang="zh-CN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·</a:t>
            </a:r>
            <a:r>
              <a:rPr lang="zh-CN" altLang="en-US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董卓传</a:t>
            </a:r>
            <a:r>
              <a:rPr lang="en-US" altLang="zh-CN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』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“</a:t>
            </a:r>
            <a:r>
              <a:rPr lang="en-US" altLang="zh-CN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……</a:t>
            </a:r>
            <a:r>
              <a:rPr lang="zh-CN" altLang="en-US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遂等稍争权利，更相杀害”</a:t>
            </a:r>
            <a:endParaRPr lang="en-US" altLang="zh-CN" dirty="0">
              <a:solidFill>
                <a:srgbClr val="53301B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6829" y="3976342"/>
            <a:ext cx="7058465" cy="4693879"/>
          </a:xfrm>
          <a:prstGeom prst="rect">
            <a:avLst/>
          </a:prstGeom>
        </p:spPr>
      </p:pic>
      <p:grpSp>
        <p:nvGrpSpPr>
          <p:cNvPr id="358" name="Group 358"/>
          <p:cNvGrpSpPr/>
          <p:nvPr/>
        </p:nvGrpSpPr>
        <p:grpSpPr>
          <a:xfrm rot="16200000">
            <a:off x="10714792" y="-1582969"/>
            <a:ext cx="1050412" cy="8451826"/>
            <a:chOff x="1542721" y="92659"/>
            <a:chExt cx="1050411" cy="8451825"/>
          </a:xfrm>
        </p:grpSpPr>
        <p:sp>
          <p:nvSpPr>
            <p:cNvPr id="354" name="Shape 354"/>
            <p:cNvSpPr/>
            <p:nvPr/>
          </p:nvSpPr>
          <p:spPr>
            <a:xfrm rot="5400000">
              <a:off x="-2068797" y="3882555"/>
              <a:ext cx="8451825" cy="8720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>
                  <a:solidFill>
                    <a:srgbClr val="53301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l"/>
              <a:r>
                <a:rPr lang="zh-CN" altLang="en-US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  <a:sym typeface="Helvetica Light"/>
                </a:rPr>
                <a:t>近代汉语中的权利：</a:t>
              </a:r>
              <a:r>
                <a:rPr lang="en-US" altLang="zh-CN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  <a:sym typeface="Helvetica Light"/>
                </a:rPr>
                <a:t>rights</a:t>
              </a:r>
            </a:p>
          </p:txBody>
        </p:sp>
        <p:sp>
          <p:nvSpPr>
            <p:cNvPr id="357" name="Shape 357"/>
            <p:cNvSpPr/>
            <p:nvPr/>
          </p:nvSpPr>
          <p:spPr>
            <a:xfrm flipH="1">
              <a:off x="1542721" y="92661"/>
              <a:ext cx="1" cy="8451821"/>
            </a:xfrm>
            <a:prstGeom prst="line">
              <a:avLst/>
            </a:prstGeom>
            <a:noFill/>
            <a:ln w="25400" cap="flat">
              <a:solidFill>
                <a:srgbClr val="AF2931">
                  <a:alpha val="54944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383" name="Group 383"/>
          <p:cNvGrpSpPr/>
          <p:nvPr/>
        </p:nvGrpSpPr>
        <p:grpSpPr>
          <a:xfrm>
            <a:off x="2823721" y="2117741"/>
            <a:ext cx="1578438" cy="8729135"/>
            <a:chOff x="0" y="-1"/>
            <a:chExt cx="1578437" cy="8729132"/>
          </a:xfrm>
        </p:grpSpPr>
        <p:sp>
          <p:nvSpPr>
            <p:cNvPr id="380" name="Shape 380"/>
            <p:cNvSpPr/>
            <p:nvPr/>
          </p:nvSpPr>
          <p:spPr>
            <a:xfrm>
              <a:off x="0" y="-1"/>
              <a:ext cx="1578437" cy="8729132"/>
            </a:xfrm>
            <a:prstGeom prst="rect">
              <a:avLst/>
            </a:prstGeom>
            <a:solidFill>
              <a:srgbClr val="E4D1B3"/>
            </a:solidFill>
            <a:ln w="381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134776" y="984140"/>
              <a:ext cx="1308882" cy="75815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7000">
                  <a:solidFill>
                    <a:srgbClr val="53301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altLang="zh-CN" sz="5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﹁</a:t>
              </a:r>
              <a:r>
                <a:rPr lang="zh-CN" altLang="en-US" sz="5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权利</a:t>
              </a:r>
              <a:r>
                <a:rPr lang="en-US" altLang="zh-CN" sz="5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﹂</a:t>
              </a:r>
              <a:r>
                <a:rPr lang="zh-CN" altLang="en-US" sz="5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一词的由来</a:t>
              </a:r>
              <a:endParaRPr sz="54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324077" y="207524"/>
              <a:ext cx="930281" cy="930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596" extrusionOk="0">
                  <a:moveTo>
                    <a:pt x="10551" y="1"/>
                  </a:moveTo>
                  <a:cubicBezTo>
                    <a:pt x="10328" y="3"/>
                    <a:pt x="10108" y="10"/>
                    <a:pt x="9885" y="24"/>
                  </a:cubicBezTo>
                  <a:cubicBezTo>
                    <a:pt x="9476" y="80"/>
                    <a:pt x="9030" y="90"/>
                    <a:pt x="8658" y="239"/>
                  </a:cubicBezTo>
                  <a:cubicBezTo>
                    <a:pt x="8501" y="267"/>
                    <a:pt x="8352" y="369"/>
                    <a:pt x="8222" y="471"/>
                  </a:cubicBezTo>
                  <a:cubicBezTo>
                    <a:pt x="8064" y="667"/>
                    <a:pt x="7887" y="872"/>
                    <a:pt x="7905" y="1152"/>
                  </a:cubicBezTo>
                  <a:cubicBezTo>
                    <a:pt x="7933" y="1226"/>
                    <a:pt x="7924" y="1347"/>
                    <a:pt x="8008" y="1374"/>
                  </a:cubicBezTo>
                  <a:cubicBezTo>
                    <a:pt x="7989" y="1421"/>
                    <a:pt x="7989" y="1422"/>
                    <a:pt x="7989" y="1422"/>
                  </a:cubicBezTo>
                  <a:cubicBezTo>
                    <a:pt x="8082" y="1496"/>
                    <a:pt x="8138" y="1682"/>
                    <a:pt x="8277" y="1635"/>
                  </a:cubicBezTo>
                  <a:cubicBezTo>
                    <a:pt x="8296" y="1589"/>
                    <a:pt x="8351" y="1552"/>
                    <a:pt x="8342" y="1496"/>
                  </a:cubicBezTo>
                  <a:cubicBezTo>
                    <a:pt x="8240" y="1421"/>
                    <a:pt x="8193" y="1319"/>
                    <a:pt x="8165" y="1216"/>
                  </a:cubicBezTo>
                  <a:cubicBezTo>
                    <a:pt x="8119" y="928"/>
                    <a:pt x="8342" y="620"/>
                    <a:pt x="8593" y="490"/>
                  </a:cubicBezTo>
                  <a:cubicBezTo>
                    <a:pt x="8946" y="378"/>
                    <a:pt x="9309" y="313"/>
                    <a:pt x="9699" y="294"/>
                  </a:cubicBezTo>
                  <a:cubicBezTo>
                    <a:pt x="9782" y="304"/>
                    <a:pt x="9866" y="238"/>
                    <a:pt x="9949" y="304"/>
                  </a:cubicBezTo>
                  <a:cubicBezTo>
                    <a:pt x="9949" y="322"/>
                    <a:pt x="9940" y="331"/>
                    <a:pt x="9931" y="350"/>
                  </a:cubicBezTo>
                  <a:cubicBezTo>
                    <a:pt x="9680" y="368"/>
                    <a:pt x="9680" y="369"/>
                    <a:pt x="9680" y="369"/>
                  </a:cubicBezTo>
                  <a:cubicBezTo>
                    <a:pt x="9290" y="424"/>
                    <a:pt x="8890" y="434"/>
                    <a:pt x="8547" y="602"/>
                  </a:cubicBezTo>
                  <a:cubicBezTo>
                    <a:pt x="8407" y="751"/>
                    <a:pt x="8240" y="909"/>
                    <a:pt x="8240" y="1114"/>
                  </a:cubicBezTo>
                  <a:cubicBezTo>
                    <a:pt x="8249" y="1216"/>
                    <a:pt x="8287" y="1347"/>
                    <a:pt x="8380" y="1384"/>
                  </a:cubicBezTo>
                  <a:cubicBezTo>
                    <a:pt x="8407" y="1356"/>
                    <a:pt x="8398" y="1310"/>
                    <a:pt x="8398" y="1264"/>
                  </a:cubicBezTo>
                  <a:cubicBezTo>
                    <a:pt x="8343" y="1161"/>
                    <a:pt x="8324" y="1002"/>
                    <a:pt x="8398" y="899"/>
                  </a:cubicBezTo>
                  <a:cubicBezTo>
                    <a:pt x="8482" y="722"/>
                    <a:pt x="8658" y="602"/>
                    <a:pt x="8835" y="593"/>
                  </a:cubicBezTo>
                  <a:cubicBezTo>
                    <a:pt x="8937" y="574"/>
                    <a:pt x="9048" y="536"/>
                    <a:pt x="9160" y="545"/>
                  </a:cubicBezTo>
                  <a:cubicBezTo>
                    <a:pt x="9253" y="490"/>
                    <a:pt x="9373" y="509"/>
                    <a:pt x="9475" y="490"/>
                  </a:cubicBezTo>
                  <a:cubicBezTo>
                    <a:pt x="9791" y="453"/>
                    <a:pt x="10117" y="397"/>
                    <a:pt x="10433" y="425"/>
                  </a:cubicBezTo>
                  <a:cubicBezTo>
                    <a:pt x="10767" y="397"/>
                    <a:pt x="11092" y="416"/>
                    <a:pt x="11454" y="425"/>
                  </a:cubicBezTo>
                  <a:cubicBezTo>
                    <a:pt x="11547" y="444"/>
                    <a:pt x="11650" y="434"/>
                    <a:pt x="11743" y="443"/>
                  </a:cubicBezTo>
                  <a:cubicBezTo>
                    <a:pt x="12226" y="489"/>
                    <a:pt x="12727" y="574"/>
                    <a:pt x="13201" y="686"/>
                  </a:cubicBezTo>
                  <a:cubicBezTo>
                    <a:pt x="13256" y="742"/>
                    <a:pt x="13256" y="741"/>
                    <a:pt x="13256" y="741"/>
                  </a:cubicBezTo>
                  <a:cubicBezTo>
                    <a:pt x="13312" y="788"/>
                    <a:pt x="13377" y="741"/>
                    <a:pt x="13432" y="751"/>
                  </a:cubicBezTo>
                  <a:cubicBezTo>
                    <a:pt x="13581" y="825"/>
                    <a:pt x="13694" y="993"/>
                    <a:pt x="13694" y="1161"/>
                  </a:cubicBezTo>
                  <a:cubicBezTo>
                    <a:pt x="13731" y="1282"/>
                    <a:pt x="13619" y="1375"/>
                    <a:pt x="13675" y="1477"/>
                  </a:cubicBezTo>
                  <a:cubicBezTo>
                    <a:pt x="13768" y="1384"/>
                    <a:pt x="13768" y="1244"/>
                    <a:pt x="13777" y="1123"/>
                  </a:cubicBezTo>
                  <a:cubicBezTo>
                    <a:pt x="13740" y="956"/>
                    <a:pt x="13656" y="751"/>
                    <a:pt x="13479" y="695"/>
                  </a:cubicBezTo>
                  <a:cubicBezTo>
                    <a:pt x="13387" y="677"/>
                    <a:pt x="13340" y="518"/>
                    <a:pt x="13238" y="602"/>
                  </a:cubicBezTo>
                  <a:cubicBezTo>
                    <a:pt x="12950" y="546"/>
                    <a:pt x="12653" y="462"/>
                    <a:pt x="12346" y="425"/>
                  </a:cubicBezTo>
                  <a:cubicBezTo>
                    <a:pt x="12021" y="360"/>
                    <a:pt x="11668" y="341"/>
                    <a:pt x="11343" y="323"/>
                  </a:cubicBezTo>
                  <a:cubicBezTo>
                    <a:pt x="10887" y="304"/>
                    <a:pt x="10442" y="323"/>
                    <a:pt x="9996" y="323"/>
                  </a:cubicBezTo>
                  <a:cubicBezTo>
                    <a:pt x="9969" y="313"/>
                    <a:pt x="9986" y="266"/>
                    <a:pt x="10005" y="266"/>
                  </a:cubicBezTo>
                  <a:cubicBezTo>
                    <a:pt x="10228" y="257"/>
                    <a:pt x="10228" y="258"/>
                    <a:pt x="10228" y="258"/>
                  </a:cubicBezTo>
                  <a:cubicBezTo>
                    <a:pt x="10683" y="230"/>
                    <a:pt x="11147" y="238"/>
                    <a:pt x="11584" y="275"/>
                  </a:cubicBezTo>
                  <a:cubicBezTo>
                    <a:pt x="11918" y="294"/>
                    <a:pt x="12291" y="350"/>
                    <a:pt x="12625" y="397"/>
                  </a:cubicBezTo>
                  <a:cubicBezTo>
                    <a:pt x="13015" y="537"/>
                    <a:pt x="13517" y="472"/>
                    <a:pt x="13777" y="872"/>
                  </a:cubicBezTo>
                  <a:cubicBezTo>
                    <a:pt x="13889" y="1096"/>
                    <a:pt x="13869" y="1365"/>
                    <a:pt x="13702" y="1561"/>
                  </a:cubicBezTo>
                  <a:cubicBezTo>
                    <a:pt x="13637" y="1635"/>
                    <a:pt x="13721" y="1710"/>
                    <a:pt x="13749" y="1775"/>
                  </a:cubicBezTo>
                  <a:cubicBezTo>
                    <a:pt x="13823" y="1785"/>
                    <a:pt x="13860" y="1701"/>
                    <a:pt x="13916" y="1673"/>
                  </a:cubicBezTo>
                  <a:cubicBezTo>
                    <a:pt x="14065" y="1477"/>
                    <a:pt x="14111" y="1236"/>
                    <a:pt x="14055" y="984"/>
                  </a:cubicBezTo>
                  <a:cubicBezTo>
                    <a:pt x="13981" y="640"/>
                    <a:pt x="13656" y="406"/>
                    <a:pt x="13341" y="304"/>
                  </a:cubicBezTo>
                  <a:cubicBezTo>
                    <a:pt x="12932" y="192"/>
                    <a:pt x="12542" y="135"/>
                    <a:pt x="12105" y="80"/>
                  </a:cubicBezTo>
                  <a:cubicBezTo>
                    <a:pt x="11929" y="42"/>
                    <a:pt x="11733" y="52"/>
                    <a:pt x="11566" y="24"/>
                  </a:cubicBezTo>
                  <a:cubicBezTo>
                    <a:pt x="11455" y="24"/>
                    <a:pt x="11333" y="-4"/>
                    <a:pt x="11231" y="5"/>
                  </a:cubicBezTo>
                  <a:cubicBezTo>
                    <a:pt x="10999" y="1"/>
                    <a:pt x="10774" y="-2"/>
                    <a:pt x="10551" y="1"/>
                  </a:cubicBezTo>
                  <a:close/>
                  <a:moveTo>
                    <a:pt x="7841" y="445"/>
                  </a:moveTo>
                  <a:cubicBezTo>
                    <a:pt x="7588" y="462"/>
                    <a:pt x="7348" y="602"/>
                    <a:pt x="7202" y="826"/>
                  </a:cubicBezTo>
                  <a:cubicBezTo>
                    <a:pt x="7155" y="1003"/>
                    <a:pt x="7155" y="1236"/>
                    <a:pt x="7266" y="1395"/>
                  </a:cubicBezTo>
                  <a:cubicBezTo>
                    <a:pt x="7359" y="1478"/>
                    <a:pt x="7490" y="1572"/>
                    <a:pt x="7621" y="1535"/>
                  </a:cubicBezTo>
                  <a:cubicBezTo>
                    <a:pt x="7723" y="1507"/>
                    <a:pt x="7807" y="1432"/>
                    <a:pt x="7816" y="1330"/>
                  </a:cubicBezTo>
                  <a:cubicBezTo>
                    <a:pt x="7825" y="1236"/>
                    <a:pt x="7741" y="1199"/>
                    <a:pt x="7676" y="1153"/>
                  </a:cubicBezTo>
                  <a:cubicBezTo>
                    <a:pt x="7583" y="1153"/>
                    <a:pt x="7517" y="1302"/>
                    <a:pt x="7443" y="1218"/>
                  </a:cubicBezTo>
                  <a:cubicBezTo>
                    <a:pt x="7359" y="1078"/>
                    <a:pt x="7463" y="938"/>
                    <a:pt x="7528" y="826"/>
                  </a:cubicBezTo>
                  <a:cubicBezTo>
                    <a:pt x="7639" y="696"/>
                    <a:pt x="7806" y="659"/>
                    <a:pt x="7983" y="659"/>
                  </a:cubicBezTo>
                  <a:cubicBezTo>
                    <a:pt x="8030" y="603"/>
                    <a:pt x="8104" y="546"/>
                    <a:pt x="8095" y="471"/>
                  </a:cubicBezTo>
                  <a:cubicBezTo>
                    <a:pt x="8011" y="448"/>
                    <a:pt x="7925" y="440"/>
                    <a:pt x="7841" y="445"/>
                  </a:cubicBezTo>
                  <a:close/>
                  <a:moveTo>
                    <a:pt x="14095" y="575"/>
                  </a:moveTo>
                  <a:cubicBezTo>
                    <a:pt x="14060" y="579"/>
                    <a:pt x="14025" y="589"/>
                    <a:pt x="13990" y="610"/>
                  </a:cubicBezTo>
                  <a:cubicBezTo>
                    <a:pt x="13999" y="666"/>
                    <a:pt x="14055" y="712"/>
                    <a:pt x="14055" y="768"/>
                  </a:cubicBezTo>
                  <a:cubicBezTo>
                    <a:pt x="14111" y="871"/>
                    <a:pt x="14278" y="787"/>
                    <a:pt x="14371" y="861"/>
                  </a:cubicBezTo>
                  <a:cubicBezTo>
                    <a:pt x="14474" y="927"/>
                    <a:pt x="14576" y="992"/>
                    <a:pt x="14604" y="1122"/>
                  </a:cubicBezTo>
                  <a:cubicBezTo>
                    <a:pt x="14614" y="1234"/>
                    <a:pt x="14604" y="1365"/>
                    <a:pt x="14502" y="1420"/>
                  </a:cubicBezTo>
                  <a:cubicBezTo>
                    <a:pt x="14409" y="1439"/>
                    <a:pt x="14437" y="1290"/>
                    <a:pt x="14335" y="1318"/>
                  </a:cubicBezTo>
                  <a:cubicBezTo>
                    <a:pt x="14288" y="1327"/>
                    <a:pt x="14223" y="1328"/>
                    <a:pt x="14214" y="1374"/>
                  </a:cubicBezTo>
                  <a:cubicBezTo>
                    <a:pt x="14177" y="1449"/>
                    <a:pt x="14185" y="1542"/>
                    <a:pt x="14231" y="1607"/>
                  </a:cubicBezTo>
                  <a:cubicBezTo>
                    <a:pt x="14315" y="1653"/>
                    <a:pt x="14409" y="1728"/>
                    <a:pt x="14511" y="1700"/>
                  </a:cubicBezTo>
                  <a:cubicBezTo>
                    <a:pt x="14679" y="1700"/>
                    <a:pt x="14772" y="1551"/>
                    <a:pt x="14837" y="1420"/>
                  </a:cubicBezTo>
                  <a:cubicBezTo>
                    <a:pt x="14921" y="1262"/>
                    <a:pt x="14856" y="1066"/>
                    <a:pt x="14790" y="917"/>
                  </a:cubicBezTo>
                  <a:cubicBezTo>
                    <a:pt x="14725" y="768"/>
                    <a:pt x="14558" y="693"/>
                    <a:pt x="14419" y="619"/>
                  </a:cubicBezTo>
                  <a:cubicBezTo>
                    <a:pt x="14307" y="612"/>
                    <a:pt x="14200" y="564"/>
                    <a:pt x="14095" y="575"/>
                  </a:cubicBezTo>
                  <a:close/>
                  <a:moveTo>
                    <a:pt x="10134" y="583"/>
                  </a:moveTo>
                  <a:cubicBezTo>
                    <a:pt x="10097" y="602"/>
                    <a:pt x="10033" y="593"/>
                    <a:pt x="10014" y="649"/>
                  </a:cubicBezTo>
                  <a:cubicBezTo>
                    <a:pt x="10191" y="789"/>
                    <a:pt x="10190" y="1031"/>
                    <a:pt x="10320" y="1208"/>
                  </a:cubicBezTo>
                  <a:cubicBezTo>
                    <a:pt x="10404" y="1320"/>
                    <a:pt x="10526" y="1394"/>
                    <a:pt x="10684" y="1357"/>
                  </a:cubicBezTo>
                  <a:cubicBezTo>
                    <a:pt x="10674" y="1273"/>
                    <a:pt x="10627" y="1207"/>
                    <a:pt x="10599" y="1142"/>
                  </a:cubicBezTo>
                  <a:cubicBezTo>
                    <a:pt x="10487" y="1161"/>
                    <a:pt x="10442" y="1097"/>
                    <a:pt x="10386" y="1031"/>
                  </a:cubicBezTo>
                  <a:cubicBezTo>
                    <a:pt x="10367" y="985"/>
                    <a:pt x="10367" y="919"/>
                    <a:pt x="10422" y="891"/>
                  </a:cubicBezTo>
                  <a:cubicBezTo>
                    <a:pt x="10450" y="863"/>
                    <a:pt x="10506" y="863"/>
                    <a:pt x="10534" y="872"/>
                  </a:cubicBezTo>
                  <a:cubicBezTo>
                    <a:pt x="10590" y="965"/>
                    <a:pt x="10432" y="891"/>
                    <a:pt x="10451" y="984"/>
                  </a:cubicBezTo>
                  <a:cubicBezTo>
                    <a:pt x="10469" y="1040"/>
                    <a:pt x="10516" y="1068"/>
                    <a:pt x="10572" y="1068"/>
                  </a:cubicBezTo>
                  <a:cubicBezTo>
                    <a:pt x="10665" y="1068"/>
                    <a:pt x="10683" y="966"/>
                    <a:pt x="10730" y="910"/>
                  </a:cubicBezTo>
                  <a:cubicBezTo>
                    <a:pt x="10776" y="835"/>
                    <a:pt x="10721" y="770"/>
                    <a:pt x="10684" y="714"/>
                  </a:cubicBezTo>
                  <a:cubicBezTo>
                    <a:pt x="10619" y="677"/>
                    <a:pt x="10525" y="667"/>
                    <a:pt x="10451" y="705"/>
                  </a:cubicBezTo>
                  <a:cubicBezTo>
                    <a:pt x="10358" y="639"/>
                    <a:pt x="10264" y="565"/>
                    <a:pt x="10134" y="583"/>
                  </a:cubicBezTo>
                  <a:close/>
                  <a:moveTo>
                    <a:pt x="11832" y="583"/>
                  </a:moveTo>
                  <a:cubicBezTo>
                    <a:pt x="11752" y="578"/>
                    <a:pt x="11670" y="614"/>
                    <a:pt x="11614" y="676"/>
                  </a:cubicBezTo>
                  <a:cubicBezTo>
                    <a:pt x="11549" y="769"/>
                    <a:pt x="11456" y="686"/>
                    <a:pt x="11354" y="714"/>
                  </a:cubicBezTo>
                  <a:cubicBezTo>
                    <a:pt x="11327" y="751"/>
                    <a:pt x="11261" y="769"/>
                    <a:pt x="11252" y="825"/>
                  </a:cubicBezTo>
                  <a:cubicBezTo>
                    <a:pt x="11317" y="918"/>
                    <a:pt x="11373" y="1001"/>
                    <a:pt x="11410" y="1094"/>
                  </a:cubicBezTo>
                  <a:cubicBezTo>
                    <a:pt x="11465" y="1140"/>
                    <a:pt x="11512" y="1066"/>
                    <a:pt x="11558" y="1048"/>
                  </a:cubicBezTo>
                  <a:cubicBezTo>
                    <a:pt x="11576" y="992"/>
                    <a:pt x="11531" y="918"/>
                    <a:pt x="11540" y="863"/>
                  </a:cubicBezTo>
                  <a:cubicBezTo>
                    <a:pt x="11550" y="863"/>
                    <a:pt x="11567" y="872"/>
                    <a:pt x="11567" y="872"/>
                  </a:cubicBezTo>
                  <a:cubicBezTo>
                    <a:pt x="11623" y="928"/>
                    <a:pt x="11661" y="1020"/>
                    <a:pt x="11624" y="1094"/>
                  </a:cubicBezTo>
                  <a:cubicBezTo>
                    <a:pt x="11577" y="1149"/>
                    <a:pt x="11493" y="1178"/>
                    <a:pt x="11410" y="1206"/>
                  </a:cubicBezTo>
                  <a:cubicBezTo>
                    <a:pt x="11317" y="1363"/>
                    <a:pt x="11318" y="1363"/>
                    <a:pt x="11318" y="1363"/>
                  </a:cubicBezTo>
                  <a:cubicBezTo>
                    <a:pt x="11336" y="1372"/>
                    <a:pt x="11336" y="1372"/>
                    <a:pt x="11336" y="1372"/>
                  </a:cubicBezTo>
                  <a:cubicBezTo>
                    <a:pt x="11456" y="1363"/>
                    <a:pt x="11605" y="1335"/>
                    <a:pt x="11698" y="1224"/>
                  </a:cubicBezTo>
                  <a:cubicBezTo>
                    <a:pt x="11791" y="1140"/>
                    <a:pt x="11781" y="1001"/>
                    <a:pt x="11827" y="890"/>
                  </a:cubicBezTo>
                  <a:cubicBezTo>
                    <a:pt x="11846" y="797"/>
                    <a:pt x="11911" y="705"/>
                    <a:pt x="11911" y="603"/>
                  </a:cubicBezTo>
                  <a:cubicBezTo>
                    <a:pt x="11885" y="592"/>
                    <a:pt x="11859" y="585"/>
                    <a:pt x="11832" y="583"/>
                  </a:cubicBezTo>
                  <a:close/>
                  <a:moveTo>
                    <a:pt x="9654" y="590"/>
                  </a:moveTo>
                  <a:cubicBezTo>
                    <a:pt x="9617" y="591"/>
                    <a:pt x="9579" y="599"/>
                    <a:pt x="9542" y="613"/>
                  </a:cubicBezTo>
                  <a:cubicBezTo>
                    <a:pt x="9431" y="631"/>
                    <a:pt x="9449" y="770"/>
                    <a:pt x="9366" y="807"/>
                  </a:cubicBezTo>
                  <a:cubicBezTo>
                    <a:pt x="9338" y="947"/>
                    <a:pt x="9486" y="845"/>
                    <a:pt x="9550" y="900"/>
                  </a:cubicBezTo>
                  <a:cubicBezTo>
                    <a:pt x="9624" y="910"/>
                    <a:pt x="9625" y="826"/>
                    <a:pt x="9643" y="788"/>
                  </a:cubicBezTo>
                  <a:cubicBezTo>
                    <a:pt x="9708" y="733"/>
                    <a:pt x="9773" y="788"/>
                    <a:pt x="9847" y="788"/>
                  </a:cubicBezTo>
                  <a:cubicBezTo>
                    <a:pt x="9930" y="816"/>
                    <a:pt x="9977" y="947"/>
                    <a:pt x="10079" y="900"/>
                  </a:cubicBezTo>
                  <a:cubicBezTo>
                    <a:pt x="10060" y="826"/>
                    <a:pt x="10024" y="770"/>
                    <a:pt x="9968" y="714"/>
                  </a:cubicBezTo>
                  <a:cubicBezTo>
                    <a:pt x="9878" y="637"/>
                    <a:pt x="9766" y="587"/>
                    <a:pt x="9654" y="590"/>
                  </a:cubicBezTo>
                  <a:close/>
                  <a:moveTo>
                    <a:pt x="12229" y="590"/>
                  </a:moveTo>
                  <a:cubicBezTo>
                    <a:pt x="12137" y="588"/>
                    <a:pt x="12048" y="615"/>
                    <a:pt x="11985" y="685"/>
                  </a:cubicBezTo>
                  <a:cubicBezTo>
                    <a:pt x="11994" y="777"/>
                    <a:pt x="11863" y="843"/>
                    <a:pt x="11910" y="945"/>
                  </a:cubicBezTo>
                  <a:cubicBezTo>
                    <a:pt x="11928" y="964"/>
                    <a:pt x="11948" y="945"/>
                    <a:pt x="11976" y="945"/>
                  </a:cubicBezTo>
                  <a:cubicBezTo>
                    <a:pt x="12041" y="834"/>
                    <a:pt x="12143" y="759"/>
                    <a:pt x="12273" y="759"/>
                  </a:cubicBezTo>
                  <a:cubicBezTo>
                    <a:pt x="12348" y="787"/>
                    <a:pt x="12265" y="880"/>
                    <a:pt x="12330" y="926"/>
                  </a:cubicBezTo>
                  <a:cubicBezTo>
                    <a:pt x="12349" y="973"/>
                    <a:pt x="12423" y="955"/>
                    <a:pt x="12460" y="945"/>
                  </a:cubicBezTo>
                  <a:cubicBezTo>
                    <a:pt x="12526" y="908"/>
                    <a:pt x="12507" y="833"/>
                    <a:pt x="12498" y="768"/>
                  </a:cubicBezTo>
                  <a:cubicBezTo>
                    <a:pt x="12470" y="694"/>
                    <a:pt x="12404" y="602"/>
                    <a:pt x="12320" y="602"/>
                  </a:cubicBezTo>
                  <a:cubicBezTo>
                    <a:pt x="12290" y="595"/>
                    <a:pt x="12259" y="591"/>
                    <a:pt x="12229" y="590"/>
                  </a:cubicBezTo>
                  <a:close/>
                  <a:moveTo>
                    <a:pt x="7056" y="680"/>
                  </a:moveTo>
                  <a:cubicBezTo>
                    <a:pt x="6954" y="673"/>
                    <a:pt x="6851" y="739"/>
                    <a:pt x="6775" y="817"/>
                  </a:cubicBezTo>
                  <a:cubicBezTo>
                    <a:pt x="6700" y="901"/>
                    <a:pt x="6840" y="892"/>
                    <a:pt x="6877" y="930"/>
                  </a:cubicBezTo>
                  <a:cubicBezTo>
                    <a:pt x="6970" y="855"/>
                    <a:pt x="7155" y="892"/>
                    <a:pt x="7155" y="714"/>
                  </a:cubicBezTo>
                  <a:cubicBezTo>
                    <a:pt x="7122" y="693"/>
                    <a:pt x="7090" y="682"/>
                    <a:pt x="7056" y="680"/>
                  </a:cubicBezTo>
                  <a:close/>
                  <a:moveTo>
                    <a:pt x="11032" y="734"/>
                  </a:moveTo>
                  <a:cubicBezTo>
                    <a:pt x="11016" y="735"/>
                    <a:pt x="11000" y="745"/>
                    <a:pt x="10991" y="759"/>
                  </a:cubicBezTo>
                  <a:cubicBezTo>
                    <a:pt x="10935" y="824"/>
                    <a:pt x="10832" y="851"/>
                    <a:pt x="10786" y="944"/>
                  </a:cubicBezTo>
                  <a:cubicBezTo>
                    <a:pt x="10712" y="1028"/>
                    <a:pt x="10694" y="1150"/>
                    <a:pt x="10731" y="1252"/>
                  </a:cubicBezTo>
                  <a:cubicBezTo>
                    <a:pt x="10749" y="1326"/>
                    <a:pt x="10842" y="1325"/>
                    <a:pt x="10907" y="1363"/>
                  </a:cubicBezTo>
                  <a:cubicBezTo>
                    <a:pt x="10972" y="1372"/>
                    <a:pt x="11028" y="1326"/>
                    <a:pt x="11084" y="1288"/>
                  </a:cubicBezTo>
                  <a:cubicBezTo>
                    <a:pt x="11102" y="1251"/>
                    <a:pt x="11139" y="1205"/>
                    <a:pt x="11111" y="1168"/>
                  </a:cubicBezTo>
                  <a:cubicBezTo>
                    <a:pt x="11083" y="1131"/>
                    <a:pt x="11046" y="1056"/>
                    <a:pt x="10991" y="1075"/>
                  </a:cubicBezTo>
                  <a:cubicBezTo>
                    <a:pt x="10898" y="1084"/>
                    <a:pt x="10981" y="1186"/>
                    <a:pt x="10907" y="1195"/>
                  </a:cubicBezTo>
                  <a:cubicBezTo>
                    <a:pt x="10879" y="1177"/>
                    <a:pt x="10852" y="1149"/>
                    <a:pt x="10852" y="1112"/>
                  </a:cubicBezTo>
                  <a:cubicBezTo>
                    <a:pt x="10870" y="1074"/>
                    <a:pt x="10897" y="1028"/>
                    <a:pt x="10944" y="1018"/>
                  </a:cubicBezTo>
                  <a:cubicBezTo>
                    <a:pt x="11009" y="981"/>
                    <a:pt x="11093" y="1019"/>
                    <a:pt x="11148" y="1066"/>
                  </a:cubicBezTo>
                  <a:cubicBezTo>
                    <a:pt x="11223" y="1140"/>
                    <a:pt x="11194" y="1252"/>
                    <a:pt x="11185" y="1336"/>
                  </a:cubicBezTo>
                  <a:cubicBezTo>
                    <a:pt x="11241" y="1317"/>
                    <a:pt x="11278" y="1270"/>
                    <a:pt x="11297" y="1214"/>
                  </a:cubicBezTo>
                  <a:cubicBezTo>
                    <a:pt x="11352" y="1028"/>
                    <a:pt x="11195" y="880"/>
                    <a:pt x="11074" y="759"/>
                  </a:cubicBezTo>
                  <a:cubicBezTo>
                    <a:pt x="11065" y="740"/>
                    <a:pt x="11048" y="733"/>
                    <a:pt x="11032" y="734"/>
                  </a:cubicBezTo>
                  <a:close/>
                  <a:moveTo>
                    <a:pt x="7845" y="751"/>
                  </a:moveTo>
                  <a:cubicBezTo>
                    <a:pt x="7772" y="755"/>
                    <a:pt x="7696" y="812"/>
                    <a:pt x="7618" y="833"/>
                  </a:cubicBezTo>
                  <a:cubicBezTo>
                    <a:pt x="7562" y="898"/>
                    <a:pt x="7515" y="973"/>
                    <a:pt x="7515" y="1066"/>
                  </a:cubicBezTo>
                  <a:cubicBezTo>
                    <a:pt x="7515" y="1093"/>
                    <a:pt x="7534" y="1102"/>
                    <a:pt x="7562" y="1112"/>
                  </a:cubicBezTo>
                  <a:cubicBezTo>
                    <a:pt x="7609" y="1074"/>
                    <a:pt x="7600" y="1001"/>
                    <a:pt x="7618" y="945"/>
                  </a:cubicBezTo>
                  <a:lnTo>
                    <a:pt x="7758" y="824"/>
                  </a:lnTo>
                  <a:cubicBezTo>
                    <a:pt x="7805" y="787"/>
                    <a:pt x="7880" y="833"/>
                    <a:pt x="7917" y="768"/>
                  </a:cubicBezTo>
                  <a:cubicBezTo>
                    <a:pt x="7894" y="754"/>
                    <a:pt x="7870" y="749"/>
                    <a:pt x="7845" y="751"/>
                  </a:cubicBezTo>
                  <a:close/>
                  <a:moveTo>
                    <a:pt x="8658" y="771"/>
                  </a:moveTo>
                  <a:cubicBezTo>
                    <a:pt x="8594" y="752"/>
                    <a:pt x="8547" y="826"/>
                    <a:pt x="8501" y="872"/>
                  </a:cubicBezTo>
                  <a:cubicBezTo>
                    <a:pt x="8621" y="1058"/>
                    <a:pt x="8639" y="1264"/>
                    <a:pt x="8611" y="1478"/>
                  </a:cubicBezTo>
                  <a:cubicBezTo>
                    <a:pt x="8556" y="1627"/>
                    <a:pt x="8463" y="1794"/>
                    <a:pt x="8305" y="1869"/>
                  </a:cubicBezTo>
                  <a:cubicBezTo>
                    <a:pt x="8185" y="1906"/>
                    <a:pt x="8240" y="2036"/>
                    <a:pt x="8213" y="2129"/>
                  </a:cubicBezTo>
                  <a:cubicBezTo>
                    <a:pt x="8120" y="2418"/>
                    <a:pt x="7869" y="2697"/>
                    <a:pt x="7563" y="2772"/>
                  </a:cubicBezTo>
                  <a:cubicBezTo>
                    <a:pt x="7349" y="2856"/>
                    <a:pt x="7089" y="2791"/>
                    <a:pt x="6895" y="2688"/>
                  </a:cubicBezTo>
                  <a:cubicBezTo>
                    <a:pt x="6765" y="2632"/>
                    <a:pt x="6681" y="2493"/>
                    <a:pt x="6589" y="2409"/>
                  </a:cubicBezTo>
                  <a:cubicBezTo>
                    <a:pt x="6496" y="2437"/>
                    <a:pt x="6402" y="2418"/>
                    <a:pt x="6300" y="2409"/>
                  </a:cubicBezTo>
                  <a:cubicBezTo>
                    <a:pt x="6059" y="2344"/>
                    <a:pt x="5929" y="2111"/>
                    <a:pt x="5873" y="1887"/>
                  </a:cubicBezTo>
                  <a:cubicBezTo>
                    <a:pt x="5808" y="1878"/>
                    <a:pt x="5752" y="1869"/>
                    <a:pt x="5706" y="1906"/>
                  </a:cubicBezTo>
                  <a:cubicBezTo>
                    <a:pt x="5669" y="1999"/>
                    <a:pt x="5753" y="2064"/>
                    <a:pt x="5763" y="2148"/>
                  </a:cubicBezTo>
                  <a:cubicBezTo>
                    <a:pt x="5855" y="2278"/>
                    <a:pt x="5957" y="2381"/>
                    <a:pt x="6059" y="2483"/>
                  </a:cubicBezTo>
                  <a:cubicBezTo>
                    <a:pt x="6161" y="2567"/>
                    <a:pt x="6282" y="2586"/>
                    <a:pt x="6403" y="2633"/>
                  </a:cubicBezTo>
                  <a:cubicBezTo>
                    <a:pt x="6458" y="2633"/>
                    <a:pt x="6486" y="2605"/>
                    <a:pt x="6542" y="2633"/>
                  </a:cubicBezTo>
                  <a:cubicBezTo>
                    <a:pt x="6662" y="2745"/>
                    <a:pt x="6774" y="2857"/>
                    <a:pt x="6923" y="2922"/>
                  </a:cubicBezTo>
                  <a:cubicBezTo>
                    <a:pt x="7006" y="2912"/>
                    <a:pt x="7043" y="2987"/>
                    <a:pt x="7126" y="2996"/>
                  </a:cubicBezTo>
                  <a:cubicBezTo>
                    <a:pt x="7525" y="3061"/>
                    <a:pt x="7906" y="2894"/>
                    <a:pt x="8194" y="2642"/>
                  </a:cubicBezTo>
                  <a:cubicBezTo>
                    <a:pt x="8240" y="2586"/>
                    <a:pt x="8259" y="2484"/>
                    <a:pt x="8334" y="2465"/>
                  </a:cubicBezTo>
                  <a:cubicBezTo>
                    <a:pt x="8380" y="2307"/>
                    <a:pt x="8426" y="2148"/>
                    <a:pt x="8444" y="1990"/>
                  </a:cubicBezTo>
                  <a:cubicBezTo>
                    <a:pt x="8676" y="1813"/>
                    <a:pt x="8816" y="1562"/>
                    <a:pt x="8853" y="1282"/>
                  </a:cubicBezTo>
                  <a:cubicBezTo>
                    <a:pt x="8843" y="1152"/>
                    <a:pt x="8834" y="1050"/>
                    <a:pt x="8779" y="948"/>
                  </a:cubicBezTo>
                  <a:cubicBezTo>
                    <a:pt x="8658" y="771"/>
                    <a:pt x="8658" y="771"/>
                    <a:pt x="8658" y="771"/>
                  </a:cubicBezTo>
                  <a:close/>
                  <a:moveTo>
                    <a:pt x="9235" y="825"/>
                  </a:moveTo>
                  <a:cubicBezTo>
                    <a:pt x="9142" y="825"/>
                    <a:pt x="9012" y="825"/>
                    <a:pt x="8956" y="928"/>
                  </a:cubicBezTo>
                  <a:cubicBezTo>
                    <a:pt x="8919" y="993"/>
                    <a:pt x="8947" y="1077"/>
                    <a:pt x="8984" y="1123"/>
                  </a:cubicBezTo>
                  <a:cubicBezTo>
                    <a:pt x="9040" y="1235"/>
                    <a:pt x="9189" y="1132"/>
                    <a:pt x="9254" y="1198"/>
                  </a:cubicBezTo>
                  <a:cubicBezTo>
                    <a:pt x="9263" y="1291"/>
                    <a:pt x="9217" y="1384"/>
                    <a:pt x="9170" y="1468"/>
                  </a:cubicBezTo>
                  <a:cubicBezTo>
                    <a:pt x="9077" y="1570"/>
                    <a:pt x="8956" y="1617"/>
                    <a:pt x="8835" y="1645"/>
                  </a:cubicBezTo>
                  <a:cubicBezTo>
                    <a:pt x="8807" y="1710"/>
                    <a:pt x="8723" y="1755"/>
                    <a:pt x="8742" y="1839"/>
                  </a:cubicBezTo>
                  <a:cubicBezTo>
                    <a:pt x="8956" y="1867"/>
                    <a:pt x="9152" y="1784"/>
                    <a:pt x="9301" y="1645"/>
                  </a:cubicBezTo>
                  <a:cubicBezTo>
                    <a:pt x="9450" y="1496"/>
                    <a:pt x="9524" y="1235"/>
                    <a:pt x="9449" y="1030"/>
                  </a:cubicBezTo>
                  <a:cubicBezTo>
                    <a:pt x="9393" y="937"/>
                    <a:pt x="9328" y="862"/>
                    <a:pt x="9235" y="825"/>
                  </a:cubicBezTo>
                  <a:close/>
                  <a:moveTo>
                    <a:pt x="14920" y="843"/>
                  </a:moveTo>
                  <a:cubicBezTo>
                    <a:pt x="14808" y="871"/>
                    <a:pt x="14938" y="964"/>
                    <a:pt x="14929" y="1038"/>
                  </a:cubicBezTo>
                  <a:cubicBezTo>
                    <a:pt x="15041" y="1038"/>
                    <a:pt x="15096" y="1122"/>
                    <a:pt x="15199" y="1150"/>
                  </a:cubicBezTo>
                  <a:cubicBezTo>
                    <a:pt x="15254" y="1113"/>
                    <a:pt x="15347" y="1142"/>
                    <a:pt x="15385" y="1086"/>
                  </a:cubicBezTo>
                  <a:cubicBezTo>
                    <a:pt x="15282" y="917"/>
                    <a:pt x="15106" y="843"/>
                    <a:pt x="14920" y="843"/>
                  </a:cubicBezTo>
                  <a:close/>
                  <a:moveTo>
                    <a:pt x="14161" y="899"/>
                  </a:moveTo>
                  <a:cubicBezTo>
                    <a:pt x="14152" y="909"/>
                    <a:pt x="14133" y="918"/>
                    <a:pt x="14133" y="928"/>
                  </a:cubicBezTo>
                  <a:cubicBezTo>
                    <a:pt x="14142" y="1021"/>
                    <a:pt x="14225" y="955"/>
                    <a:pt x="14271" y="983"/>
                  </a:cubicBezTo>
                  <a:cubicBezTo>
                    <a:pt x="14419" y="1002"/>
                    <a:pt x="14474" y="1159"/>
                    <a:pt x="14502" y="1280"/>
                  </a:cubicBezTo>
                  <a:cubicBezTo>
                    <a:pt x="14521" y="1289"/>
                    <a:pt x="14521" y="1290"/>
                    <a:pt x="14521" y="1290"/>
                  </a:cubicBezTo>
                  <a:cubicBezTo>
                    <a:pt x="14558" y="1243"/>
                    <a:pt x="14539" y="1159"/>
                    <a:pt x="14521" y="1113"/>
                  </a:cubicBezTo>
                  <a:cubicBezTo>
                    <a:pt x="14456" y="973"/>
                    <a:pt x="14318" y="899"/>
                    <a:pt x="14161" y="899"/>
                  </a:cubicBezTo>
                  <a:close/>
                  <a:moveTo>
                    <a:pt x="6494" y="900"/>
                  </a:moveTo>
                  <a:cubicBezTo>
                    <a:pt x="6252" y="965"/>
                    <a:pt x="6001" y="1049"/>
                    <a:pt x="5899" y="1318"/>
                  </a:cubicBezTo>
                  <a:cubicBezTo>
                    <a:pt x="5936" y="1374"/>
                    <a:pt x="6010" y="1356"/>
                    <a:pt x="6066" y="1374"/>
                  </a:cubicBezTo>
                  <a:cubicBezTo>
                    <a:pt x="6206" y="1282"/>
                    <a:pt x="6336" y="1170"/>
                    <a:pt x="6513" y="1152"/>
                  </a:cubicBezTo>
                  <a:cubicBezTo>
                    <a:pt x="6699" y="1198"/>
                    <a:pt x="6699" y="1198"/>
                    <a:pt x="6699" y="1198"/>
                  </a:cubicBezTo>
                  <a:cubicBezTo>
                    <a:pt x="6802" y="1253"/>
                    <a:pt x="6904" y="1355"/>
                    <a:pt x="6895" y="1476"/>
                  </a:cubicBezTo>
                  <a:cubicBezTo>
                    <a:pt x="6895" y="1494"/>
                    <a:pt x="6877" y="1541"/>
                    <a:pt x="6839" y="1531"/>
                  </a:cubicBezTo>
                  <a:cubicBezTo>
                    <a:pt x="6765" y="1513"/>
                    <a:pt x="6681" y="1531"/>
                    <a:pt x="6635" y="1606"/>
                  </a:cubicBezTo>
                  <a:cubicBezTo>
                    <a:pt x="6625" y="1643"/>
                    <a:pt x="6625" y="1680"/>
                    <a:pt x="6635" y="1708"/>
                  </a:cubicBezTo>
                  <a:cubicBezTo>
                    <a:pt x="6672" y="1764"/>
                    <a:pt x="6728" y="1810"/>
                    <a:pt x="6784" y="1810"/>
                  </a:cubicBezTo>
                  <a:cubicBezTo>
                    <a:pt x="6914" y="1819"/>
                    <a:pt x="7016" y="1726"/>
                    <a:pt x="7072" y="1615"/>
                  </a:cubicBezTo>
                  <a:cubicBezTo>
                    <a:pt x="7147" y="1485"/>
                    <a:pt x="7100" y="1318"/>
                    <a:pt x="7035" y="1207"/>
                  </a:cubicBezTo>
                  <a:cubicBezTo>
                    <a:pt x="6904" y="1040"/>
                    <a:pt x="6718" y="873"/>
                    <a:pt x="6494" y="900"/>
                  </a:cubicBezTo>
                  <a:close/>
                  <a:moveTo>
                    <a:pt x="12897" y="910"/>
                  </a:moveTo>
                  <a:cubicBezTo>
                    <a:pt x="12844" y="910"/>
                    <a:pt x="12796" y="957"/>
                    <a:pt x="12748" y="957"/>
                  </a:cubicBezTo>
                  <a:cubicBezTo>
                    <a:pt x="12627" y="1031"/>
                    <a:pt x="12543" y="1151"/>
                    <a:pt x="12543" y="1291"/>
                  </a:cubicBezTo>
                  <a:cubicBezTo>
                    <a:pt x="12580" y="1569"/>
                    <a:pt x="12785" y="1793"/>
                    <a:pt x="13035" y="1913"/>
                  </a:cubicBezTo>
                  <a:cubicBezTo>
                    <a:pt x="13118" y="1923"/>
                    <a:pt x="13201" y="1998"/>
                    <a:pt x="13275" y="1961"/>
                  </a:cubicBezTo>
                  <a:cubicBezTo>
                    <a:pt x="13247" y="1896"/>
                    <a:pt x="13229" y="1811"/>
                    <a:pt x="13174" y="1755"/>
                  </a:cubicBezTo>
                  <a:cubicBezTo>
                    <a:pt x="13016" y="1718"/>
                    <a:pt x="12905" y="1616"/>
                    <a:pt x="12803" y="1477"/>
                  </a:cubicBezTo>
                  <a:cubicBezTo>
                    <a:pt x="12784" y="1412"/>
                    <a:pt x="12766" y="1338"/>
                    <a:pt x="12803" y="1273"/>
                  </a:cubicBezTo>
                  <a:cubicBezTo>
                    <a:pt x="12840" y="1171"/>
                    <a:pt x="12905" y="1310"/>
                    <a:pt x="12970" y="1273"/>
                  </a:cubicBezTo>
                  <a:cubicBezTo>
                    <a:pt x="13053" y="1245"/>
                    <a:pt x="13108" y="1170"/>
                    <a:pt x="13081" y="1087"/>
                  </a:cubicBezTo>
                  <a:cubicBezTo>
                    <a:pt x="13053" y="1022"/>
                    <a:pt x="13016" y="966"/>
                    <a:pt x="12951" y="929"/>
                  </a:cubicBezTo>
                  <a:cubicBezTo>
                    <a:pt x="12933" y="915"/>
                    <a:pt x="12915" y="910"/>
                    <a:pt x="12897" y="910"/>
                  </a:cubicBezTo>
                  <a:close/>
                  <a:moveTo>
                    <a:pt x="13471" y="917"/>
                  </a:moveTo>
                  <a:cubicBezTo>
                    <a:pt x="13304" y="1075"/>
                    <a:pt x="13193" y="1299"/>
                    <a:pt x="13221" y="1531"/>
                  </a:cubicBezTo>
                  <a:cubicBezTo>
                    <a:pt x="13221" y="1755"/>
                    <a:pt x="13323" y="1979"/>
                    <a:pt x="13490" y="2137"/>
                  </a:cubicBezTo>
                  <a:cubicBezTo>
                    <a:pt x="13546" y="2501"/>
                    <a:pt x="13741" y="2845"/>
                    <a:pt x="14067" y="3022"/>
                  </a:cubicBezTo>
                  <a:cubicBezTo>
                    <a:pt x="14178" y="3096"/>
                    <a:pt x="14317" y="3133"/>
                    <a:pt x="14447" y="3180"/>
                  </a:cubicBezTo>
                  <a:cubicBezTo>
                    <a:pt x="14781" y="3217"/>
                    <a:pt x="15125" y="3152"/>
                    <a:pt x="15376" y="2910"/>
                  </a:cubicBezTo>
                  <a:cubicBezTo>
                    <a:pt x="15516" y="2882"/>
                    <a:pt x="15664" y="2845"/>
                    <a:pt x="15813" y="2817"/>
                  </a:cubicBezTo>
                  <a:cubicBezTo>
                    <a:pt x="15924" y="2742"/>
                    <a:pt x="16055" y="2706"/>
                    <a:pt x="16139" y="2584"/>
                  </a:cubicBezTo>
                  <a:cubicBezTo>
                    <a:pt x="16260" y="2501"/>
                    <a:pt x="16306" y="2333"/>
                    <a:pt x="16325" y="2193"/>
                  </a:cubicBezTo>
                  <a:cubicBezTo>
                    <a:pt x="16278" y="2193"/>
                    <a:pt x="16204" y="2193"/>
                    <a:pt x="16139" y="2193"/>
                  </a:cubicBezTo>
                  <a:cubicBezTo>
                    <a:pt x="16055" y="2212"/>
                    <a:pt x="16083" y="2314"/>
                    <a:pt x="16027" y="2360"/>
                  </a:cubicBezTo>
                  <a:cubicBezTo>
                    <a:pt x="15878" y="2584"/>
                    <a:pt x="15609" y="2696"/>
                    <a:pt x="15340" y="2659"/>
                  </a:cubicBezTo>
                  <a:cubicBezTo>
                    <a:pt x="15201" y="2724"/>
                    <a:pt x="15117" y="2891"/>
                    <a:pt x="14959" y="2919"/>
                  </a:cubicBezTo>
                  <a:cubicBezTo>
                    <a:pt x="14671" y="3050"/>
                    <a:pt x="14317" y="2975"/>
                    <a:pt x="14057" y="2798"/>
                  </a:cubicBezTo>
                  <a:cubicBezTo>
                    <a:pt x="13862" y="2565"/>
                    <a:pt x="13862" y="2566"/>
                    <a:pt x="13862" y="2566"/>
                  </a:cubicBezTo>
                  <a:cubicBezTo>
                    <a:pt x="13750" y="2417"/>
                    <a:pt x="13704" y="2249"/>
                    <a:pt x="13695" y="2054"/>
                  </a:cubicBezTo>
                  <a:cubicBezTo>
                    <a:pt x="13537" y="1886"/>
                    <a:pt x="13406" y="1699"/>
                    <a:pt x="13397" y="1476"/>
                  </a:cubicBezTo>
                  <a:cubicBezTo>
                    <a:pt x="13397" y="1373"/>
                    <a:pt x="13462" y="1290"/>
                    <a:pt x="13416" y="1196"/>
                  </a:cubicBezTo>
                  <a:cubicBezTo>
                    <a:pt x="13416" y="1150"/>
                    <a:pt x="13471" y="1160"/>
                    <a:pt x="13490" y="1160"/>
                  </a:cubicBezTo>
                  <a:cubicBezTo>
                    <a:pt x="13527" y="1113"/>
                    <a:pt x="13592" y="1066"/>
                    <a:pt x="13555" y="1001"/>
                  </a:cubicBezTo>
                  <a:cubicBezTo>
                    <a:pt x="13536" y="963"/>
                    <a:pt x="13527" y="908"/>
                    <a:pt x="13471" y="917"/>
                  </a:cubicBezTo>
                  <a:close/>
                  <a:moveTo>
                    <a:pt x="7042" y="946"/>
                  </a:moveTo>
                  <a:cubicBezTo>
                    <a:pt x="7015" y="950"/>
                    <a:pt x="6983" y="974"/>
                    <a:pt x="6969" y="1002"/>
                  </a:cubicBezTo>
                  <a:cubicBezTo>
                    <a:pt x="6997" y="1039"/>
                    <a:pt x="7015" y="1067"/>
                    <a:pt x="7062" y="1086"/>
                  </a:cubicBezTo>
                  <a:cubicBezTo>
                    <a:pt x="7080" y="1067"/>
                    <a:pt x="7062" y="1039"/>
                    <a:pt x="7080" y="1011"/>
                  </a:cubicBezTo>
                  <a:cubicBezTo>
                    <a:pt x="7090" y="960"/>
                    <a:pt x="7068" y="943"/>
                    <a:pt x="7042" y="946"/>
                  </a:cubicBezTo>
                  <a:close/>
                  <a:moveTo>
                    <a:pt x="9876" y="982"/>
                  </a:moveTo>
                  <a:cubicBezTo>
                    <a:pt x="9858" y="982"/>
                    <a:pt x="9848" y="1001"/>
                    <a:pt x="9848" y="1020"/>
                  </a:cubicBezTo>
                  <a:cubicBezTo>
                    <a:pt x="9848" y="1104"/>
                    <a:pt x="9904" y="1187"/>
                    <a:pt x="9969" y="1234"/>
                  </a:cubicBezTo>
                  <a:cubicBezTo>
                    <a:pt x="9923" y="1365"/>
                    <a:pt x="9765" y="1356"/>
                    <a:pt x="9672" y="1441"/>
                  </a:cubicBezTo>
                  <a:cubicBezTo>
                    <a:pt x="9634" y="1487"/>
                    <a:pt x="9607" y="1543"/>
                    <a:pt x="9616" y="1608"/>
                  </a:cubicBezTo>
                  <a:cubicBezTo>
                    <a:pt x="9784" y="1636"/>
                    <a:pt x="9904" y="1758"/>
                    <a:pt x="10062" y="1805"/>
                  </a:cubicBezTo>
                  <a:cubicBezTo>
                    <a:pt x="10109" y="1814"/>
                    <a:pt x="10164" y="1833"/>
                    <a:pt x="10201" y="1805"/>
                  </a:cubicBezTo>
                  <a:cubicBezTo>
                    <a:pt x="10229" y="1646"/>
                    <a:pt x="10387" y="1534"/>
                    <a:pt x="10499" y="1441"/>
                  </a:cubicBezTo>
                  <a:cubicBezTo>
                    <a:pt x="10471" y="1422"/>
                    <a:pt x="10434" y="1393"/>
                    <a:pt x="10396" y="1393"/>
                  </a:cubicBezTo>
                  <a:cubicBezTo>
                    <a:pt x="10359" y="1412"/>
                    <a:pt x="10350" y="1468"/>
                    <a:pt x="10322" y="1505"/>
                  </a:cubicBezTo>
                  <a:cubicBezTo>
                    <a:pt x="10267" y="1571"/>
                    <a:pt x="10174" y="1617"/>
                    <a:pt x="10081" y="1589"/>
                  </a:cubicBezTo>
                  <a:cubicBezTo>
                    <a:pt x="10044" y="1542"/>
                    <a:pt x="9969" y="1515"/>
                    <a:pt x="9996" y="1450"/>
                  </a:cubicBezTo>
                  <a:cubicBezTo>
                    <a:pt x="9996" y="1413"/>
                    <a:pt x="10025" y="1384"/>
                    <a:pt x="10062" y="1374"/>
                  </a:cubicBezTo>
                  <a:cubicBezTo>
                    <a:pt x="10118" y="1393"/>
                    <a:pt x="10044" y="1459"/>
                    <a:pt x="10072" y="1496"/>
                  </a:cubicBezTo>
                  <a:cubicBezTo>
                    <a:pt x="10109" y="1524"/>
                    <a:pt x="10145" y="1524"/>
                    <a:pt x="10182" y="1524"/>
                  </a:cubicBezTo>
                  <a:cubicBezTo>
                    <a:pt x="10247" y="1496"/>
                    <a:pt x="10285" y="1431"/>
                    <a:pt x="10294" y="1374"/>
                  </a:cubicBezTo>
                  <a:cubicBezTo>
                    <a:pt x="10276" y="1318"/>
                    <a:pt x="10257" y="1262"/>
                    <a:pt x="10211" y="1234"/>
                  </a:cubicBezTo>
                  <a:cubicBezTo>
                    <a:pt x="10146" y="1197"/>
                    <a:pt x="10062" y="1263"/>
                    <a:pt x="10006" y="1207"/>
                  </a:cubicBezTo>
                  <a:cubicBezTo>
                    <a:pt x="10043" y="1160"/>
                    <a:pt x="10109" y="1160"/>
                    <a:pt x="10155" y="1160"/>
                  </a:cubicBezTo>
                  <a:cubicBezTo>
                    <a:pt x="10192" y="1113"/>
                    <a:pt x="10136" y="1076"/>
                    <a:pt x="10127" y="1029"/>
                  </a:cubicBezTo>
                  <a:cubicBezTo>
                    <a:pt x="10062" y="992"/>
                    <a:pt x="9969" y="972"/>
                    <a:pt x="9876" y="982"/>
                  </a:cubicBezTo>
                  <a:close/>
                  <a:moveTo>
                    <a:pt x="8464" y="988"/>
                  </a:moveTo>
                  <a:cubicBezTo>
                    <a:pt x="8455" y="987"/>
                    <a:pt x="8447" y="991"/>
                    <a:pt x="8447" y="1001"/>
                  </a:cubicBezTo>
                  <a:cubicBezTo>
                    <a:pt x="8428" y="1038"/>
                    <a:pt x="8437" y="1094"/>
                    <a:pt x="8456" y="1122"/>
                  </a:cubicBezTo>
                  <a:cubicBezTo>
                    <a:pt x="8549" y="1225"/>
                    <a:pt x="8455" y="1345"/>
                    <a:pt x="8464" y="1466"/>
                  </a:cubicBezTo>
                  <a:cubicBezTo>
                    <a:pt x="8418" y="1569"/>
                    <a:pt x="8344" y="1681"/>
                    <a:pt x="8242" y="1755"/>
                  </a:cubicBezTo>
                  <a:cubicBezTo>
                    <a:pt x="8186" y="1793"/>
                    <a:pt x="8102" y="1802"/>
                    <a:pt x="8056" y="1858"/>
                  </a:cubicBezTo>
                  <a:cubicBezTo>
                    <a:pt x="8065" y="1998"/>
                    <a:pt x="8000" y="2128"/>
                    <a:pt x="7982" y="2259"/>
                  </a:cubicBezTo>
                  <a:cubicBezTo>
                    <a:pt x="7824" y="2529"/>
                    <a:pt x="7545" y="2689"/>
                    <a:pt x="7229" y="2623"/>
                  </a:cubicBezTo>
                  <a:cubicBezTo>
                    <a:pt x="7024" y="2586"/>
                    <a:pt x="6830" y="2437"/>
                    <a:pt x="6737" y="2251"/>
                  </a:cubicBezTo>
                  <a:cubicBezTo>
                    <a:pt x="6709" y="2213"/>
                    <a:pt x="6662" y="2240"/>
                    <a:pt x="6635" y="2259"/>
                  </a:cubicBezTo>
                  <a:cubicBezTo>
                    <a:pt x="6467" y="2334"/>
                    <a:pt x="6281" y="2269"/>
                    <a:pt x="6151" y="2148"/>
                  </a:cubicBezTo>
                  <a:cubicBezTo>
                    <a:pt x="6104" y="2083"/>
                    <a:pt x="6077" y="1998"/>
                    <a:pt x="6012" y="1961"/>
                  </a:cubicBezTo>
                  <a:cubicBezTo>
                    <a:pt x="6012" y="1970"/>
                    <a:pt x="6012" y="1970"/>
                    <a:pt x="6012" y="1970"/>
                  </a:cubicBezTo>
                  <a:cubicBezTo>
                    <a:pt x="6012" y="2073"/>
                    <a:pt x="6086" y="2167"/>
                    <a:pt x="6160" y="2251"/>
                  </a:cubicBezTo>
                  <a:cubicBezTo>
                    <a:pt x="6300" y="2353"/>
                    <a:pt x="6477" y="2353"/>
                    <a:pt x="6635" y="2306"/>
                  </a:cubicBezTo>
                  <a:cubicBezTo>
                    <a:pt x="6830" y="2530"/>
                    <a:pt x="6830" y="2530"/>
                    <a:pt x="6830" y="2530"/>
                  </a:cubicBezTo>
                  <a:cubicBezTo>
                    <a:pt x="7062" y="2707"/>
                    <a:pt x="7406" y="2801"/>
                    <a:pt x="7694" y="2661"/>
                  </a:cubicBezTo>
                  <a:cubicBezTo>
                    <a:pt x="7935" y="2531"/>
                    <a:pt x="8121" y="2278"/>
                    <a:pt x="8168" y="2008"/>
                  </a:cubicBezTo>
                  <a:cubicBezTo>
                    <a:pt x="8186" y="1970"/>
                    <a:pt x="8149" y="1914"/>
                    <a:pt x="8168" y="1867"/>
                  </a:cubicBezTo>
                  <a:cubicBezTo>
                    <a:pt x="8344" y="1783"/>
                    <a:pt x="8512" y="1643"/>
                    <a:pt x="8549" y="1448"/>
                  </a:cubicBezTo>
                  <a:cubicBezTo>
                    <a:pt x="8549" y="1298"/>
                    <a:pt x="8567" y="1150"/>
                    <a:pt x="8483" y="1010"/>
                  </a:cubicBezTo>
                  <a:cubicBezTo>
                    <a:pt x="8483" y="996"/>
                    <a:pt x="8474" y="989"/>
                    <a:pt x="8464" y="988"/>
                  </a:cubicBezTo>
                  <a:close/>
                  <a:moveTo>
                    <a:pt x="12038" y="1001"/>
                  </a:moveTo>
                  <a:cubicBezTo>
                    <a:pt x="12004" y="1005"/>
                    <a:pt x="11969" y="1020"/>
                    <a:pt x="11946" y="1029"/>
                  </a:cubicBezTo>
                  <a:cubicBezTo>
                    <a:pt x="11872" y="1066"/>
                    <a:pt x="11806" y="1149"/>
                    <a:pt x="11825" y="1233"/>
                  </a:cubicBezTo>
                  <a:lnTo>
                    <a:pt x="12030" y="1206"/>
                  </a:lnTo>
                  <a:cubicBezTo>
                    <a:pt x="12067" y="1150"/>
                    <a:pt x="12086" y="1085"/>
                    <a:pt x="12123" y="1029"/>
                  </a:cubicBezTo>
                  <a:cubicBezTo>
                    <a:pt x="12104" y="1001"/>
                    <a:pt x="12072" y="996"/>
                    <a:pt x="12038" y="1001"/>
                  </a:cubicBezTo>
                  <a:close/>
                  <a:moveTo>
                    <a:pt x="15019" y="1143"/>
                  </a:moveTo>
                  <a:cubicBezTo>
                    <a:pt x="14996" y="1136"/>
                    <a:pt x="14971" y="1139"/>
                    <a:pt x="14948" y="1153"/>
                  </a:cubicBezTo>
                  <a:cubicBezTo>
                    <a:pt x="14939" y="1190"/>
                    <a:pt x="14947" y="1227"/>
                    <a:pt x="14975" y="1264"/>
                  </a:cubicBezTo>
                  <a:cubicBezTo>
                    <a:pt x="15012" y="1236"/>
                    <a:pt x="15050" y="1217"/>
                    <a:pt x="15077" y="1189"/>
                  </a:cubicBezTo>
                  <a:cubicBezTo>
                    <a:pt x="15064" y="1166"/>
                    <a:pt x="15042" y="1150"/>
                    <a:pt x="15019" y="1143"/>
                  </a:cubicBezTo>
                  <a:close/>
                  <a:moveTo>
                    <a:pt x="13614" y="1154"/>
                  </a:moveTo>
                  <a:cubicBezTo>
                    <a:pt x="13588" y="1140"/>
                    <a:pt x="13545" y="1226"/>
                    <a:pt x="13538" y="1254"/>
                  </a:cubicBezTo>
                  <a:cubicBezTo>
                    <a:pt x="13427" y="1431"/>
                    <a:pt x="13492" y="1645"/>
                    <a:pt x="13594" y="1812"/>
                  </a:cubicBezTo>
                  <a:cubicBezTo>
                    <a:pt x="13640" y="1905"/>
                    <a:pt x="13733" y="1932"/>
                    <a:pt x="13780" y="2025"/>
                  </a:cubicBezTo>
                  <a:cubicBezTo>
                    <a:pt x="13789" y="2146"/>
                    <a:pt x="13798" y="2268"/>
                    <a:pt x="13844" y="2389"/>
                  </a:cubicBezTo>
                  <a:cubicBezTo>
                    <a:pt x="13965" y="2686"/>
                    <a:pt x="14262" y="2891"/>
                    <a:pt x="14577" y="2910"/>
                  </a:cubicBezTo>
                  <a:cubicBezTo>
                    <a:pt x="14865" y="2966"/>
                    <a:pt x="15097" y="2752"/>
                    <a:pt x="15301" y="2584"/>
                  </a:cubicBezTo>
                  <a:cubicBezTo>
                    <a:pt x="15394" y="2631"/>
                    <a:pt x="15477" y="2584"/>
                    <a:pt x="15569" y="2584"/>
                  </a:cubicBezTo>
                  <a:cubicBezTo>
                    <a:pt x="15727" y="2529"/>
                    <a:pt x="15931" y="2453"/>
                    <a:pt x="15978" y="2267"/>
                  </a:cubicBezTo>
                  <a:cubicBezTo>
                    <a:pt x="15885" y="2258"/>
                    <a:pt x="15839" y="2361"/>
                    <a:pt x="15774" y="2426"/>
                  </a:cubicBezTo>
                  <a:cubicBezTo>
                    <a:pt x="15635" y="2529"/>
                    <a:pt x="15421" y="2584"/>
                    <a:pt x="15254" y="2491"/>
                  </a:cubicBezTo>
                  <a:cubicBezTo>
                    <a:pt x="14994" y="2696"/>
                    <a:pt x="14995" y="2695"/>
                    <a:pt x="14995" y="2695"/>
                  </a:cubicBezTo>
                  <a:cubicBezTo>
                    <a:pt x="14782" y="2835"/>
                    <a:pt x="14466" y="2853"/>
                    <a:pt x="14253" y="2695"/>
                  </a:cubicBezTo>
                  <a:cubicBezTo>
                    <a:pt x="14076" y="2574"/>
                    <a:pt x="13946" y="2407"/>
                    <a:pt x="13900" y="2212"/>
                  </a:cubicBezTo>
                  <a:cubicBezTo>
                    <a:pt x="13872" y="2128"/>
                    <a:pt x="13890" y="2054"/>
                    <a:pt x="13890" y="1970"/>
                  </a:cubicBezTo>
                  <a:cubicBezTo>
                    <a:pt x="13779" y="1924"/>
                    <a:pt x="13687" y="1812"/>
                    <a:pt x="13622" y="1719"/>
                  </a:cubicBezTo>
                  <a:cubicBezTo>
                    <a:pt x="13511" y="1551"/>
                    <a:pt x="13576" y="1374"/>
                    <a:pt x="13631" y="1207"/>
                  </a:cubicBezTo>
                  <a:cubicBezTo>
                    <a:pt x="13629" y="1174"/>
                    <a:pt x="13622" y="1159"/>
                    <a:pt x="13614" y="1154"/>
                  </a:cubicBezTo>
                  <a:close/>
                  <a:moveTo>
                    <a:pt x="15387" y="1178"/>
                  </a:moveTo>
                  <a:cubicBezTo>
                    <a:pt x="15230" y="1196"/>
                    <a:pt x="15079" y="1260"/>
                    <a:pt x="14968" y="1372"/>
                  </a:cubicBezTo>
                  <a:cubicBezTo>
                    <a:pt x="14838" y="1503"/>
                    <a:pt x="14782" y="1680"/>
                    <a:pt x="14866" y="1847"/>
                  </a:cubicBezTo>
                  <a:cubicBezTo>
                    <a:pt x="14940" y="1950"/>
                    <a:pt x="15042" y="2053"/>
                    <a:pt x="15162" y="2062"/>
                  </a:cubicBezTo>
                  <a:cubicBezTo>
                    <a:pt x="15227" y="2062"/>
                    <a:pt x="15311" y="2072"/>
                    <a:pt x="15358" y="1997"/>
                  </a:cubicBezTo>
                  <a:cubicBezTo>
                    <a:pt x="15404" y="1969"/>
                    <a:pt x="15413" y="1913"/>
                    <a:pt x="15403" y="1866"/>
                  </a:cubicBezTo>
                  <a:cubicBezTo>
                    <a:pt x="15339" y="1717"/>
                    <a:pt x="15200" y="1848"/>
                    <a:pt x="15116" y="1801"/>
                  </a:cubicBezTo>
                  <a:cubicBezTo>
                    <a:pt x="15079" y="1746"/>
                    <a:pt x="15079" y="1652"/>
                    <a:pt x="15097" y="1587"/>
                  </a:cubicBezTo>
                  <a:cubicBezTo>
                    <a:pt x="15144" y="1531"/>
                    <a:pt x="15200" y="1466"/>
                    <a:pt x="15265" y="1429"/>
                  </a:cubicBezTo>
                  <a:cubicBezTo>
                    <a:pt x="15506" y="1354"/>
                    <a:pt x="15812" y="1410"/>
                    <a:pt x="15969" y="1606"/>
                  </a:cubicBezTo>
                  <a:cubicBezTo>
                    <a:pt x="16016" y="1699"/>
                    <a:pt x="16127" y="1624"/>
                    <a:pt x="16201" y="1642"/>
                  </a:cubicBezTo>
                  <a:cubicBezTo>
                    <a:pt x="16229" y="1624"/>
                    <a:pt x="16229" y="1624"/>
                    <a:pt x="16229" y="1624"/>
                  </a:cubicBezTo>
                  <a:cubicBezTo>
                    <a:pt x="16137" y="1475"/>
                    <a:pt x="16007" y="1317"/>
                    <a:pt x="15840" y="1261"/>
                  </a:cubicBezTo>
                  <a:cubicBezTo>
                    <a:pt x="15706" y="1187"/>
                    <a:pt x="15543" y="1159"/>
                    <a:pt x="15387" y="1178"/>
                  </a:cubicBezTo>
                  <a:close/>
                  <a:moveTo>
                    <a:pt x="6494" y="1253"/>
                  </a:moveTo>
                  <a:cubicBezTo>
                    <a:pt x="6390" y="1264"/>
                    <a:pt x="6286" y="1317"/>
                    <a:pt x="6217" y="1392"/>
                  </a:cubicBezTo>
                  <a:cubicBezTo>
                    <a:pt x="6198" y="1420"/>
                    <a:pt x="6226" y="1439"/>
                    <a:pt x="6263" y="1449"/>
                  </a:cubicBezTo>
                  <a:cubicBezTo>
                    <a:pt x="6365" y="1374"/>
                    <a:pt x="6477" y="1318"/>
                    <a:pt x="6616" y="1346"/>
                  </a:cubicBezTo>
                  <a:cubicBezTo>
                    <a:pt x="6671" y="1374"/>
                    <a:pt x="6707" y="1467"/>
                    <a:pt x="6782" y="1430"/>
                  </a:cubicBezTo>
                  <a:cubicBezTo>
                    <a:pt x="6791" y="1411"/>
                    <a:pt x="6781" y="1393"/>
                    <a:pt x="6772" y="1374"/>
                  </a:cubicBezTo>
                  <a:cubicBezTo>
                    <a:pt x="6703" y="1276"/>
                    <a:pt x="6599" y="1242"/>
                    <a:pt x="6494" y="1253"/>
                  </a:cubicBezTo>
                  <a:close/>
                  <a:moveTo>
                    <a:pt x="11879" y="1293"/>
                  </a:moveTo>
                  <a:cubicBezTo>
                    <a:pt x="11830" y="1290"/>
                    <a:pt x="11784" y="1297"/>
                    <a:pt x="11743" y="1339"/>
                  </a:cubicBezTo>
                  <a:cubicBezTo>
                    <a:pt x="11715" y="1385"/>
                    <a:pt x="11677" y="1450"/>
                    <a:pt x="11714" y="1505"/>
                  </a:cubicBezTo>
                  <a:cubicBezTo>
                    <a:pt x="11724" y="1552"/>
                    <a:pt x="11771" y="1589"/>
                    <a:pt x="11826" y="1580"/>
                  </a:cubicBezTo>
                  <a:cubicBezTo>
                    <a:pt x="11928" y="1570"/>
                    <a:pt x="11817" y="1450"/>
                    <a:pt x="11882" y="1431"/>
                  </a:cubicBezTo>
                  <a:cubicBezTo>
                    <a:pt x="11919" y="1459"/>
                    <a:pt x="11937" y="1478"/>
                    <a:pt x="11946" y="1515"/>
                  </a:cubicBezTo>
                  <a:cubicBezTo>
                    <a:pt x="11946" y="1570"/>
                    <a:pt x="11918" y="1617"/>
                    <a:pt x="11872" y="1645"/>
                  </a:cubicBezTo>
                  <a:cubicBezTo>
                    <a:pt x="11816" y="1672"/>
                    <a:pt x="11742" y="1653"/>
                    <a:pt x="11705" y="1626"/>
                  </a:cubicBezTo>
                  <a:cubicBezTo>
                    <a:pt x="11649" y="1551"/>
                    <a:pt x="11603" y="1478"/>
                    <a:pt x="11621" y="1385"/>
                  </a:cubicBezTo>
                  <a:cubicBezTo>
                    <a:pt x="11566" y="1367"/>
                    <a:pt x="11510" y="1422"/>
                    <a:pt x="11473" y="1450"/>
                  </a:cubicBezTo>
                  <a:cubicBezTo>
                    <a:pt x="11603" y="1552"/>
                    <a:pt x="11706" y="1682"/>
                    <a:pt x="11761" y="1849"/>
                  </a:cubicBezTo>
                  <a:cubicBezTo>
                    <a:pt x="12003" y="1867"/>
                    <a:pt x="12150" y="1626"/>
                    <a:pt x="12391" y="1616"/>
                  </a:cubicBezTo>
                  <a:cubicBezTo>
                    <a:pt x="12391" y="1561"/>
                    <a:pt x="12391" y="1561"/>
                    <a:pt x="12391" y="1561"/>
                  </a:cubicBezTo>
                  <a:cubicBezTo>
                    <a:pt x="12326" y="1468"/>
                    <a:pt x="12234" y="1404"/>
                    <a:pt x="12123" y="1395"/>
                  </a:cubicBezTo>
                  <a:cubicBezTo>
                    <a:pt x="12030" y="1311"/>
                    <a:pt x="12030" y="1311"/>
                    <a:pt x="12030" y="1311"/>
                  </a:cubicBezTo>
                  <a:cubicBezTo>
                    <a:pt x="11979" y="1311"/>
                    <a:pt x="11928" y="1297"/>
                    <a:pt x="11879" y="1293"/>
                  </a:cubicBezTo>
                  <a:close/>
                  <a:moveTo>
                    <a:pt x="9122" y="1294"/>
                  </a:moveTo>
                  <a:cubicBezTo>
                    <a:pt x="9087" y="1301"/>
                    <a:pt x="9062" y="1364"/>
                    <a:pt x="9041" y="1385"/>
                  </a:cubicBezTo>
                  <a:cubicBezTo>
                    <a:pt x="8995" y="1468"/>
                    <a:pt x="8875" y="1431"/>
                    <a:pt x="8875" y="1533"/>
                  </a:cubicBezTo>
                  <a:cubicBezTo>
                    <a:pt x="8921" y="1542"/>
                    <a:pt x="8958" y="1532"/>
                    <a:pt x="8986" y="1523"/>
                  </a:cubicBezTo>
                  <a:cubicBezTo>
                    <a:pt x="9069" y="1486"/>
                    <a:pt x="9142" y="1403"/>
                    <a:pt x="9161" y="1311"/>
                  </a:cubicBezTo>
                  <a:cubicBezTo>
                    <a:pt x="9147" y="1297"/>
                    <a:pt x="9134" y="1292"/>
                    <a:pt x="9122" y="1294"/>
                  </a:cubicBezTo>
                  <a:close/>
                  <a:moveTo>
                    <a:pt x="12858" y="1372"/>
                  </a:moveTo>
                  <a:cubicBezTo>
                    <a:pt x="12812" y="1381"/>
                    <a:pt x="12858" y="1420"/>
                    <a:pt x="12858" y="1457"/>
                  </a:cubicBezTo>
                  <a:cubicBezTo>
                    <a:pt x="12914" y="1541"/>
                    <a:pt x="13026" y="1671"/>
                    <a:pt x="13137" y="1643"/>
                  </a:cubicBezTo>
                  <a:cubicBezTo>
                    <a:pt x="13109" y="1540"/>
                    <a:pt x="12979" y="1560"/>
                    <a:pt x="12923" y="1457"/>
                  </a:cubicBezTo>
                  <a:cubicBezTo>
                    <a:pt x="12895" y="1420"/>
                    <a:pt x="12905" y="1372"/>
                    <a:pt x="12858" y="1372"/>
                  </a:cubicBezTo>
                  <a:close/>
                  <a:moveTo>
                    <a:pt x="11167" y="1411"/>
                  </a:moveTo>
                  <a:cubicBezTo>
                    <a:pt x="11093" y="1420"/>
                    <a:pt x="11009" y="1429"/>
                    <a:pt x="10953" y="1504"/>
                  </a:cubicBezTo>
                  <a:cubicBezTo>
                    <a:pt x="10916" y="1551"/>
                    <a:pt x="10935" y="1635"/>
                    <a:pt x="10981" y="1673"/>
                  </a:cubicBezTo>
                  <a:cubicBezTo>
                    <a:pt x="11046" y="1738"/>
                    <a:pt x="11093" y="1617"/>
                    <a:pt x="11148" y="1645"/>
                  </a:cubicBezTo>
                  <a:cubicBezTo>
                    <a:pt x="11176" y="1691"/>
                    <a:pt x="11121" y="1719"/>
                    <a:pt x="11093" y="1747"/>
                  </a:cubicBezTo>
                  <a:cubicBezTo>
                    <a:pt x="11019" y="1794"/>
                    <a:pt x="10935" y="1795"/>
                    <a:pt x="10888" y="1711"/>
                  </a:cubicBezTo>
                  <a:cubicBezTo>
                    <a:pt x="10851" y="1636"/>
                    <a:pt x="10842" y="1533"/>
                    <a:pt x="10888" y="1449"/>
                  </a:cubicBezTo>
                  <a:cubicBezTo>
                    <a:pt x="10860" y="1421"/>
                    <a:pt x="10823" y="1449"/>
                    <a:pt x="10786" y="1449"/>
                  </a:cubicBezTo>
                  <a:cubicBezTo>
                    <a:pt x="10739" y="1477"/>
                    <a:pt x="10721" y="1524"/>
                    <a:pt x="10702" y="1580"/>
                  </a:cubicBezTo>
                  <a:cubicBezTo>
                    <a:pt x="10730" y="1757"/>
                    <a:pt x="10852" y="1934"/>
                    <a:pt x="11019" y="2028"/>
                  </a:cubicBezTo>
                  <a:cubicBezTo>
                    <a:pt x="11158" y="1925"/>
                    <a:pt x="11335" y="1766"/>
                    <a:pt x="11298" y="1570"/>
                  </a:cubicBezTo>
                  <a:cubicBezTo>
                    <a:pt x="11279" y="1496"/>
                    <a:pt x="11223" y="1458"/>
                    <a:pt x="11167" y="1411"/>
                  </a:cubicBezTo>
                  <a:close/>
                  <a:moveTo>
                    <a:pt x="5911" y="1423"/>
                  </a:moveTo>
                  <a:cubicBezTo>
                    <a:pt x="5761" y="1409"/>
                    <a:pt x="5607" y="1432"/>
                    <a:pt x="5472" y="1478"/>
                  </a:cubicBezTo>
                  <a:cubicBezTo>
                    <a:pt x="5036" y="1562"/>
                    <a:pt x="4710" y="1870"/>
                    <a:pt x="4348" y="2121"/>
                  </a:cubicBezTo>
                  <a:cubicBezTo>
                    <a:pt x="3912" y="2428"/>
                    <a:pt x="3568" y="2800"/>
                    <a:pt x="3160" y="3154"/>
                  </a:cubicBezTo>
                  <a:cubicBezTo>
                    <a:pt x="2686" y="3657"/>
                    <a:pt x="2158" y="4196"/>
                    <a:pt x="1879" y="4819"/>
                  </a:cubicBezTo>
                  <a:cubicBezTo>
                    <a:pt x="1861" y="4856"/>
                    <a:pt x="1759" y="5098"/>
                    <a:pt x="1722" y="5322"/>
                  </a:cubicBezTo>
                  <a:cubicBezTo>
                    <a:pt x="1694" y="5582"/>
                    <a:pt x="1823" y="5824"/>
                    <a:pt x="1999" y="6020"/>
                  </a:cubicBezTo>
                  <a:cubicBezTo>
                    <a:pt x="2120" y="6159"/>
                    <a:pt x="2362" y="6169"/>
                    <a:pt x="2529" y="6113"/>
                  </a:cubicBezTo>
                  <a:cubicBezTo>
                    <a:pt x="2585" y="6048"/>
                    <a:pt x="2510" y="5992"/>
                    <a:pt x="2520" y="5936"/>
                  </a:cubicBezTo>
                  <a:cubicBezTo>
                    <a:pt x="2380" y="5936"/>
                    <a:pt x="2232" y="5909"/>
                    <a:pt x="2139" y="5806"/>
                  </a:cubicBezTo>
                  <a:cubicBezTo>
                    <a:pt x="1907" y="5574"/>
                    <a:pt x="1945" y="5220"/>
                    <a:pt x="2056" y="4950"/>
                  </a:cubicBezTo>
                  <a:cubicBezTo>
                    <a:pt x="2084" y="4783"/>
                    <a:pt x="2250" y="4671"/>
                    <a:pt x="2324" y="4503"/>
                  </a:cubicBezTo>
                  <a:cubicBezTo>
                    <a:pt x="2974" y="3628"/>
                    <a:pt x="3819" y="2800"/>
                    <a:pt x="4711" y="2158"/>
                  </a:cubicBezTo>
                  <a:cubicBezTo>
                    <a:pt x="5026" y="1971"/>
                    <a:pt x="5304" y="1692"/>
                    <a:pt x="5685" y="1646"/>
                  </a:cubicBezTo>
                  <a:cubicBezTo>
                    <a:pt x="5917" y="1599"/>
                    <a:pt x="6140" y="1739"/>
                    <a:pt x="6279" y="1906"/>
                  </a:cubicBezTo>
                  <a:cubicBezTo>
                    <a:pt x="6353" y="1990"/>
                    <a:pt x="6353" y="2093"/>
                    <a:pt x="6390" y="2195"/>
                  </a:cubicBezTo>
                  <a:cubicBezTo>
                    <a:pt x="6445" y="2195"/>
                    <a:pt x="6529" y="2214"/>
                    <a:pt x="6576" y="2186"/>
                  </a:cubicBezTo>
                  <a:cubicBezTo>
                    <a:pt x="6613" y="2149"/>
                    <a:pt x="6622" y="2102"/>
                    <a:pt x="6604" y="2064"/>
                  </a:cubicBezTo>
                  <a:cubicBezTo>
                    <a:pt x="6530" y="1888"/>
                    <a:pt x="6473" y="1711"/>
                    <a:pt x="6316" y="1590"/>
                  </a:cubicBezTo>
                  <a:cubicBezTo>
                    <a:pt x="6204" y="1488"/>
                    <a:pt x="6061" y="1437"/>
                    <a:pt x="5911" y="1423"/>
                  </a:cubicBezTo>
                  <a:close/>
                  <a:moveTo>
                    <a:pt x="15460" y="1459"/>
                  </a:moveTo>
                  <a:cubicBezTo>
                    <a:pt x="15339" y="1487"/>
                    <a:pt x="15191" y="1533"/>
                    <a:pt x="15173" y="1672"/>
                  </a:cubicBezTo>
                  <a:cubicBezTo>
                    <a:pt x="15247" y="1736"/>
                    <a:pt x="15275" y="1598"/>
                    <a:pt x="15340" y="1580"/>
                  </a:cubicBezTo>
                  <a:cubicBezTo>
                    <a:pt x="15461" y="1524"/>
                    <a:pt x="15609" y="1543"/>
                    <a:pt x="15739" y="1599"/>
                  </a:cubicBezTo>
                  <a:cubicBezTo>
                    <a:pt x="15785" y="1617"/>
                    <a:pt x="15823" y="1663"/>
                    <a:pt x="15869" y="1691"/>
                  </a:cubicBezTo>
                  <a:cubicBezTo>
                    <a:pt x="15888" y="1700"/>
                    <a:pt x="15934" y="1691"/>
                    <a:pt x="15925" y="1654"/>
                  </a:cubicBezTo>
                  <a:cubicBezTo>
                    <a:pt x="15813" y="1524"/>
                    <a:pt x="15627" y="1459"/>
                    <a:pt x="15460" y="1459"/>
                  </a:cubicBezTo>
                  <a:close/>
                  <a:moveTo>
                    <a:pt x="7201" y="1468"/>
                  </a:moveTo>
                  <a:cubicBezTo>
                    <a:pt x="7182" y="1542"/>
                    <a:pt x="7153" y="1634"/>
                    <a:pt x="7125" y="1708"/>
                  </a:cubicBezTo>
                  <a:cubicBezTo>
                    <a:pt x="7153" y="1745"/>
                    <a:pt x="7201" y="1754"/>
                    <a:pt x="7248" y="1754"/>
                  </a:cubicBezTo>
                  <a:cubicBezTo>
                    <a:pt x="7304" y="1745"/>
                    <a:pt x="7379" y="1698"/>
                    <a:pt x="7398" y="1624"/>
                  </a:cubicBezTo>
                  <a:cubicBezTo>
                    <a:pt x="7342" y="1569"/>
                    <a:pt x="7266" y="1514"/>
                    <a:pt x="7201" y="1468"/>
                  </a:cubicBezTo>
                  <a:close/>
                  <a:moveTo>
                    <a:pt x="10573" y="1507"/>
                  </a:moveTo>
                  <a:cubicBezTo>
                    <a:pt x="10415" y="1562"/>
                    <a:pt x="10284" y="1731"/>
                    <a:pt x="10256" y="1898"/>
                  </a:cubicBezTo>
                  <a:cubicBezTo>
                    <a:pt x="10201" y="2084"/>
                    <a:pt x="10349" y="2224"/>
                    <a:pt x="10312" y="2410"/>
                  </a:cubicBezTo>
                  <a:cubicBezTo>
                    <a:pt x="10330" y="2494"/>
                    <a:pt x="10228" y="2568"/>
                    <a:pt x="10293" y="2652"/>
                  </a:cubicBezTo>
                  <a:cubicBezTo>
                    <a:pt x="10386" y="2670"/>
                    <a:pt x="10461" y="2615"/>
                    <a:pt x="10535" y="2577"/>
                  </a:cubicBezTo>
                  <a:cubicBezTo>
                    <a:pt x="10563" y="2522"/>
                    <a:pt x="10610" y="2437"/>
                    <a:pt x="10685" y="2456"/>
                  </a:cubicBezTo>
                  <a:cubicBezTo>
                    <a:pt x="10778" y="2409"/>
                    <a:pt x="10852" y="2326"/>
                    <a:pt x="10871" y="2233"/>
                  </a:cubicBezTo>
                  <a:cubicBezTo>
                    <a:pt x="10880" y="2131"/>
                    <a:pt x="10815" y="2074"/>
                    <a:pt x="10750" y="2009"/>
                  </a:cubicBezTo>
                  <a:cubicBezTo>
                    <a:pt x="10703" y="1990"/>
                    <a:pt x="10647" y="2009"/>
                    <a:pt x="10619" y="2028"/>
                  </a:cubicBezTo>
                  <a:cubicBezTo>
                    <a:pt x="10572" y="2084"/>
                    <a:pt x="10619" y="2131"/>
                    <a:pt x="10647" y="2168"/>
                  </a:cubicBezTo>
                  <a:cubicBezTo>
                    <a:pt x="10656" y="2187"/>
                    <a:pt x="10694" y="2186"/>
                    <a:pt x="10694" y="2214"/>
                  </a:cubicBezTo>
                  <a:cubicBezTo>
                    <a:pt x="10685" y="2233"/>
                    <a:pt x="10656" y="2242"/>
                    <a:pt x="10628" y="2242"/>
                  </a:cubicBezTo>
                  <a:cubicBezTo>
                    <a:pt x="10535" y="2224"/>
                    <a:pt x="10526" y="2130"/>
                    <a:pt x="10517" y="2047"/>
                  </a:cubicBezTo>
                  <a:cubicBezTo>
                    <a:pt x="10526" y="1991"/>
                    <a:pt x="10572" y="1972"/>
                    <a:pt x="10628" y="1944"/>
                  </a:cubicBezTo>
                  <a:cubicBezTo>
                    <a:pt x="10666" y="1925"/>
                    <a:pt x="10731" y="1925"/>
                    <a:pt x="10759" y="1916"/>
                  </a:cubicBezTo>
                  <a:lnTo>
                    <a:pt x="10628" y="1702"/>
                  </a:lnTo>
                  <a:cubicBezTo>
                    <a:pt x="10582" y="1646"/>
                    <a:pt x="10675" y="1507"/>
                    <a:pt x="10573" y="1507"/>
                  </a:cubicBezTo>
                  <a:close/>
                  <a:moveTo>
                    <a:pt x="11400" y="1533"/>
                  </a:moveTo>
                  <a:cubicBezTo>
                    <a:pt x="11409" y="1691"/>
                    <a:pt x="11335" y="1831"/>
                    <a:pt x="11252" y="1952"/>
                  </a:cubicBezTo>
                  <a:cubicBezTo>
                    <a:pt x="11261" y="1980"/>
                    <a:pt x="11325" y="1980"/>
                    <a:pt x="11353" y="2017"/>
                  </a:cubicBezTo>
                  <a:cubicBezTo>
                    <a:pt x="11399" y="2036"/>
                    <a:pt x="11418" y="2092"/>
                    <a:pt x="11408" y="2148"/>
                  </a:cubicBezTo>
                  <a:cubicBezTo>
                    <a:pt x="11399" y="2223"/>
                    <a:pt x="11335" y="2232"/>
                    <a:pt x="11279" y="2260"/>
                  </a:cubicBezTo>
                  <a:cubicBezTo>
                    <a:pt x="11205" y="2195"/>
                    <a:pt x="11354" y="2194"/>
                    <a:pt x="11336" y="2129"/>
                  </a:cubicBezTo>
                  <a:cubicBezTo>
                    <a:pt x="11326" y="2064"/>
                    <a:pt x="11261" y="2046"/>
                    <a:pt x="11214" y="2046"/>
                  </a:cubicBezTo>
                  <a:cubicBezTo>
                    <a:pt x="11131" y="2055"/>
                    <a:pt x="11067" y="2138"/>
                    <a:pt x="11058" y="2213"/>
                  </a:cubicBezTo>
                  <a:cubicBezTo>
                    <a:pt x="11058" y="2465"/>
                    <a:pt x="11353" y="2418"/>
                    <a:pt x="11427" y="2604"/>
                  </a:cubicBezTo>
                  <a:cubicBezTo>
                    <a:pt x="11492" y="2632"/>
                    <a:pt x="11566" y="2670"/>
                    <a:pt x="11631" y="2642"/>
                  </a:cubicBezTo>
                  <a:cubicBezTo>
                    <a:pt x="11612" y="2428"/>
                    <a:pt x="11612" y="2428"/>
                    <a:pt x="11612" y="2428"/>
                  </a:cubicBezTo>
                  <a:cubicBezTo>
                    <a:pt x="11603" y="2213"/>
                    <a:pt x="11742" y="2026"/>
                    <a:pt x="11659" y="1812"/>
                  </a:cubicBezTo>
                  <a:cubicBezTo>
                    <a:pt x="11613" y="1700"/>
                    <a:pt x="11520" y="1560"/>
                    <a:pt x="11400" y="1533"/>
                  </a:cubicBezTo>
                  <a:close/>
                  <a:moveTo>
                    <a:pt x="7777" y="1573"/>
                  </a:moveTo>
                  <a:cubicBezTo>
                    <a:pt x="7721" y="1619"/>
                    <a:pt x="7619" y="1591"/>
                    <a:pt x="7610" y="1693"/>
                  </a:cubicBezTo>
                  <a:cubicBezTo>
                    <a:pt x="7554" y="1832"/>
                    <a:pt x="7424" y="1971"/>
                    <a:pt x="7266" y="1998"/>
                  </a:cubicBezTo>
                  <a:cubicBezTo>
                    <a:pt x="7099" y="2045"/>
                    <a:pt x="7008" y="1868"/>
                    <a:pt x="6859" y="1896"/>
                  </a:cubicBezTo>
                  <a:cubicBezTo>
                    <a:pt x="6841" y="1905"/>
                    <a:pt x="6822" y="1925"/>
                    <a:pt x="6831" y="1952"/>
                  </a:cubicBezTo>
                  <a:cubicBezTo>
                    <a:pt x="6942" y="2045"/>
                    <a:pt x="7053" y="2138"/>
                    <a:pt x="7202" y="2147"/>
                  </a:cubicBezTo>
                  <a:cubicBezTo>
                    <a:pt x="7406" y="2193"/>
                    <a:pt x="7582" y="2081"/>
                    <a:pt x="7703" y="1915"/>
                  </a:cubicBezTo>
                  <a:cubicBezTo>
                    <a:pt x="7749" y="1813"/>
                    <a:pt x="7805" y="1693"/>
                    <a:pt x="7777" y="1573"/>
                  </a:cubicBezTo>
                  <a:close/>
                  <a:moveTo>
                    <a:pt x="7518" y="1646"/>
                  </a:moveTo>
                  <a:cubicBezTo>
                    <a:pt x="7434" y="1738"/>
                    <a:pt x="7332" y="1876"/>
                    <a:pt x="7183" y="1839"/>
                  </a:cubicBezTo>
                  <a:cubicBezTo>
                    <a:pt x="7127" y="1858"/>
                    <a:pt x="7099" y="1766"/>
                    <a:pt x="7043" y="1803"/>
                  </a:cubicBezTo>
                  <a:cubicBezTo>
                    <a:pt x="7034" y="1812"/>
                    <a:pt x="7034" y="1830"/>
                    <a:pt x="7043" y="1839"/>
                  </a:cubicBezTo>
                  <a:cubicBezTo>
                    <a:pt x="7117" y="1950"/>
                    <a:pt x="7258" y="1903"/>
                    <a:pt x="7351" y="1876"/>
                  </a:cubicBezTo>
                  <a:cubicBezTo>
                    <a:pt x="7454" y="1857"/>
                    <a:pt x="7481" y="1765"/>
                    <a:pt x="7528" y="1692"/>
                  </a:cubicBezTo>
                  <a:cubicBezTo>
                    <a:pt x="7518" y="1646"/>
                    <a:pt x="7518" y="1646"/>
                    <a:pt x="7518" y="1646"/>
                  </a:cubicBezTo>
                  <a:close/>
                  <a:moveTo>
                    <a:pt x="14243" y="1711"/>
                  </a:moveTo>
                  <a:cubicBezTo>
                    <a:pt x="14215" y="1729"/>
                    <a:pt x="14224" y="1766"/>
                    <a:pt x="14215" y="1794"/>
                  </a:cubicBezTo>
                  <a:cubicBezTo>
                    <a:pt x="14261" y="1897"/>
                    <a:pt x="14290" y="2000"/>
                    <a:pt x="14336" y="2093"/>
                  </a:cubicBezTo>
                  <a:cubicBezTo>
                    <a:pt x="14420" y="2167"/>
                    <a:pt x="14494" y="2251"/>
                    <a:pt x="14596" y="2288"/>
                  </a:cubicBezTo>
                  <a:cubicBezTo>
                    <a:pt x="14773" y="2288"/>
                    <a:pt x="14940" y="2251"/>
                    <a:pt x="15042" y="2130"/>
                  </a:cubicBezTo>
                  <a:cubicBezTo>
                    <a:pt x="15024" y="2102"/>
                    <a:pt x="14996" y="2074"/>
                    <a:pt x="14959" y="2064"/>
                  </a:cubicBezTo>
                  <a:cubicBezTo>
                    <a:pt x="14828" y="2120"/>
                    <a:pt x="14624" y="2176"/>
                    <a:pt x="14513" y="2055"/>
                  </a:cubicBezTo>
                  <a:cubicBezTo>
                    <a:pt x="14345" y="1971"/>
                    <a:pt x="14429" y="1748"/>
                    <a:pt x="14243" y="1711"/>
                  </a:cubicBezTo>
                  <a:close/>
                  <a:moveTo>
                    <a:pt x="14695" y="1711"/>
                  </a:moveTo>
                  <a:cubicBezTo>
                    <a:pt x="14678" y="1710"/>
                    <a:pt x="14655" y="1722"/>
                    <a:pt x="14624" y="1755"/>
                  </a:cubicBezTo>
                  <a:cubicBezTo>
                    <a:pt x="14596" y="1765"/>
                    <a:pt x="14596" y="1812"/>
                    <a:pt x="14615" y="1831"/>
                  </a:cubicBezTo>
                  <a:cubicBezTo>
                    <a:pt x="14652" y="1887"/>
                    <a:pt x="14718" y="1906"/>
                    <a:pt x="14774" y="1878"/>
                  </a:cubicBezTo>
                  <a:cubicBezTo>
                    <a:pt x="14753" y="1829"/>
                    <a:pt x="14748" y="1711"/>
                    <a:pt x="14695" y="1711"/>
                  </a:cubicBezTo>
                  <a:close/>
                  <a:moveTo>
                    <a:pt x="16226" y="1734"/>
                  </a:moveTo>
                  <a:cubicBezTo>
                    <a:pt x="16031" y="1739"/>
                    <a:pt x="15848" y="1800"/>
                    <a:pt x="15681" y="1898"/>
                  </a:cubicBezTo>
                  <a:cubicBezTo>
                    <a:pt x="15504" y="2010"/>
                    <a:pt x="15337" y="2223"/>
                    <a:pt x="15374" y="2437"/>
                  </a:cubicBezTo>
                  <a:cubicBezTo>
                    <a:pt x="15467" y="2493"/>
                    <a:pt x="15560" y="2447"/>
                    <a:pt x="15643" y="2429"/>
                  </a:cubicBezTo>
                  <a:cubicBezTo>
                    <a:pt x="15662" y="2298"/>
                    <a:pt x="15662" y="2298"/>
                    <a:pt x="15662" y="2298"/>
                  </a:cubicBezTo>
                  <a:cubicBezTo>
                    <a:pt x="15699" y="2140"/>
                    <a:pt x="15849" y="2038"/>
                    <a:pt x="15988" y="1982"/>
                  </a:cubicBezTo>
                  <a:cubicBezTo>
                    <a:pt x="16332" y="1852"/>
                    <a:pt x="16657" y="2037"/>
                    <a:pt x="16945" y="2224"/>
                  </a:cubicBezTo>
                  <a:cubicBezTo>
                    <a:pt x="17335" y="2503"/>
                    <a:pt x="17689" y="2819"/>
                    <a:pt x="18043" y="3135"/>
                  </a:cubicBezTo>
                  <a:cubicBezTo>
                    <a:pt x="18182" y="3303"/>
                    <a:pt x="18378" y="3452"/>
                    <a:pt x="18526" y="3629"/>
                  </a:cubicBezTo>
                  <a:cubicBezTo>
                    <a:pt x="18554" y="3667"/>
                    <a:pt x="18898" y="4076"/>
                    <a:pt x="18935" y="4113"/>
                  </a:cubicBezTo>
                  <a:cubicBezTo>
                    <a:pt x="19139" y="4355"/>
                    <a:pt x="19316" y="4616"/>
                    <a:pt x="19502" y="4877"/>
                  </a:cubicBezTo>
                  <a:cubicBezTo>
                    <a:pt x="19716" y="5212"/>
                    <a:pt x="20022" y="5630"/>
                    <a:pt x="19771" y="6049"/>
                  </a:cubicBezTo>
                  <a:cubicBezTo>
                    <a:pt x="19688" y="6198"/>
                    <a:pt x="19521" y="6273"/>
                    <a:pt x="19363" y="6300"/>
                  </a:cubicBezTo>
                  <a:cubicBezTo>
                    <a:pt x="19335" y="6356"/>
                    <a:pt x="19335" y="6440"/>
                    <a:pt x="19354" y="6496"/>
                  </a:cubicBezTo>
                  <a:cubicBezTo>
                    <a:pt x="19419" y="6533"/>
                    <a:pt x="19521" y="6496"/>
                    <a:pt x="19595" y="6487"/>
                  </a:cubicBezTo>
                  <a:cubicBezTo>
                    <a:pt x="19799" y="6431"/>
                    <a:pt x="19976" y="6245"/>
                    <a:pt x="20050" y="6049"/>
                  </a:cubicBezTo>
                  <a:cubicBezTo>
                    <a:pt x="20218" y="5668"/>
                    <a:pt x="19986" y="5268"/>
                    <a:pt x="19818" y="4951"/>
                  </a:cubicBezTo>
                  <a:cubicBezTo>
                    <a:pt x="19409" y="4300"/>
                    <a:pt x="18945" y="3750"/>
                    <a:pt x="18415" y="3192"/>
                  </a:cubicBezTo>
                  <a:cubicBezTo>
                    <a:pt x="17950" y="2754"/>
                    <a:pt x="17531" y="2363"/>
                    <a:pt x="17011" y="1982"/>
                  </a:cubicBezTo>
                  <a:cubicBezTo>
                    <a:pt x="16806" y="1917"/>
                    <a:pt x="16648" y="1767"/>
                    <a:pt x="16425" y="1748"/>
                  </a:cubicBezTo>
                  <a:cubicBezTo>
                    <a:pt x="16357" y="1737"/>
                    <a:pt x="16291" y="1733"/>
                    <a:pt x="16226" y="1734"/>
                  </a:cubicBezTo>
                  <a:close/>
                  <a:moveTo>
                    <a:pt x="5753" y="1738"/>
                  </a:moveTo>
                  <a:cubicBezTo>
                    <a:pt x="5299" y="1746"/>
                    <a:pt x="4955" y="2117"/>
                    <a:pt x="4598" y="2353"/>
                  </a:cubicBezTo>
                  <a:cubicBezTo>
                    <a:pt x="4022" y="2753"/>
                    <a:pt x="3474" y="3284"/>
                    <a:pt x="2973" y="3814"/>
                  </a:cubicBezTo>
                  <a:cubicBezTo>
                    <a:pt x="2768" y="4028"/>
                    <a:pt x="2619" y="4271"/>
                    <a:pt x="2424" y="4503"/>
                  </a:cubicBezTo>
                  <a:cubicBezTo>
                    <a:pt x="2341" y="4633"/>
                    <a:pt x="2220" y="4764"/>
                    <a:pt x="2155" y="4912"/>
                  </a:cubicBezTo>
                  <a:cubicBezTo>
                    <a:pt x="2080" y="5099"/>
                    <a:pt x="1997" y="5285"/>
                    <a:pt x="2090" y="5592"/>
                  </a:cubicBezTo>
                  <a:cubicBezTo>
                    <a:pt x="2155" y="5722"/>
                    <a:pt x="2247" y="5824"/>
                    <a:pt x="2396" y="5843"/>
                  </a:cubicBezTo>
                  <a:cubicBezTo>
                    <a:pt x="2415" y="5834"/>
                    <a:pt x="2443" y="5844"/>
                    <a:pt x="2452" y="5816"/>
                  </a:cubicBezTo>
                  <a:cubicBezTo>
                    <a:pt x="2425" y="5723"/>
                    <a:pt x="2322" y="5750"/>
                    <a:pt x="2257" y="5713"/>
                  </a:cubicBezTo>
                  <a:cubicBezTo>
                    <a:pt x="1997" y="5462"/>
                    <a:pt x="2163" y="5024"/>
                    <a:pt x="2191" y="4987"/>
                  </a:cubicBezTo>
                  <a:cubicBezTo>
                    <a:pt x="2386" y="4680"/>
                    <a:pt x="2619" y="4401"/>
                    <a:pt x="2842" y="4122"/>
                  </a:cubicBezTo>
                  <a:cubicBezTo>
                    <a:pt x="3260" y="3592"/>
                    <a:pt x="3799" y="3117"/>
                    <a:pt x="4301" y="2661"/>
                  </a:cubicBezTo>
                  <a:cubicBezTo>
                    <a:pt x="4701" y="2382"/>
                    <a:pt x="5090" y="2083"/>
                    <a:pt x="5508" y="1841"/>
                  </a:cubicBezTo>
                  <a:cubicBezTo>
                    <a:pt x="5638" y="1804"/>
                    <a:pt x="5796" y="1786"/>
                    <a:pt x="5926" y="1814"/>
                  </a:cubicBezTo>
                  <a:cubicBezTo>
                    <a:pt x="6075" y="1861"/>
                    <a:pt x="6169" y="2009"/>
                    <a:pt x="6262" y="2112"/>
                  </a:cubicBezTo>
                  <a:cubicBezTo>
                    <a:pt x="6289" y="2084"/>
                    <a:pt x="6252" y="2037"/>
                    <a:pt x="6252" y="2009"/>
                  </a:cubicBezTo>
                  <a:cubicBezTo>
                    <a:pt x="6196" y="1879"/>
                    <a:pt x="6066" y="1795"/>
                    <a:pt x="5954" y="1758"/>
                  </a:cubicBezTo>
                  <a:cubicBezTo>
                    <a:pt x="5885" y="1743"/>
                    <a:pt x="5818" y="1737"/>
                    <a:pt x="5753" y="1738"/>
                  </a:cubicBezTo>
                  <a:close/>
                  <a:moveTo>
                    <a:pt x="14475" y="1803"/>
                  </a:moveTo>
                  <a:cubicBezTo>
                    <a:pt x="14419" y="1821"/>
                    <a:pt x="14483" y="1895"/>
                    <a:pt x="14493" y="1932"/>
                  </a:cubicBezTo>
                  <a:cubicBezTo>
                    <a:pt x="14558" y="2007"/>
                    <a:pt x="14624" y="2054"/>
                    <a:pt x="14717" y="2044"/>
                  </a:cubicBezTo>
                  <a:cubicBezTo>
                    <a:pt x="14764" y="2026"/>
                    <a:pt x="14828" y="2026"/>
                    <a:pt x="14847" y="1970"/>
                  </a:cubicBezTo>
                  <a:cubicBezTo>
                    <a:pt x="14772" y="1942"/>
                    <a:pt x="14680" y="1988"/>
                    <a:pt x="14606" y="1932"/>
                  </a:cubicBezTo>
                  <a:cubicBezTo>
                    <a:pt x="14540" y="1904"/>
                    <a:pt x="14540" y="1812"/>
                    <a:pt x="14475" y="1803"/>
                  </a:cubicBezTo>
                  <a:close/>
                  <a:moveTo>
                    <a:pt x="9442" y="1819"/>
                  </a:moveTo>
                  <a:cubicBezTo>
                    <a:pt x="9341" y="1821"/>
                    <a:pt x="9233" y="1898"/>
                    <a:pt x="9169" y="1979"/>
                  </a:cubicBezTo>
                  <a:cubicBezTo>
                    <a:pt x="9141" y="2026"/>
                    <a:pt x="9160" y="2092"/>
                    <a:pt x="9104" y="2110"/>
                  </a:cubicBezTo>
                  <a:cubicBezTo>
                    <a:pt x="9011" y="2092"/>
                    <a:pt x="8881" y="2072"/>
                    <a:pt x="8807" y="2147"/>
                  </a:cubicBezTo>
                  <a:cubicBezTo>
                    <a:pt x="8704" y="2249"/>
                    <a:pt x="8648" y="2389"/>
                    <a:pt x="8638" y="2529"/>
                  </a:cubicBezTo>
                  <a:cubicBezTo>
                    <a:pt x="8573" y="2613"/>
                    <a:pt x="8443" y="2650"/>
                    <a:pt x="8434" y="2761"/>
                  </a:cubicBezTo>
                  <a:cubicBezTo>
                    <a:pt x="8424" y="2808"/>
                    <a:pt x="8350" y="2836"/>
                    <a:pt x="8360" y="2883"/>
                  </a:cubicBezTo>
                  <a:cubicBezTo>
                    <a:pt x="8471" y="2892"/>
                    <a:pt x="8573" y="2845"/>
                    <a:pt x="8638" y="2742"/>
                  </a:cubicBezTo>
                  <a:cubicBezTo>
                    <a:pt x="8732" y="2696"/>
                    <a:pt x="8806" y="2789"/>
                    <a:pt x="8881" y="2826"/>
                  </a:cubicBezTo>
                  <a:cubicBezTo>
                    <a:pt x="9002" y="2845"/>
                    <a:pt x="9159" y="2854"/>
                    <a:pt x="9234" y="2742"/>
                  </a:cubicBezTo>
                  <a:cubicBezTo>
                    <a:pt x="9280" y="2649"/>
                    <a:pt x="9187" y="2566"/>
                    <a:pt x="9141" y="2501"/>
                  </a:cubicBezTo>
                  <a:cubicBezTo>
                    <a:pt x="9066" y="2529"/>
                    <a:pt x="9021" y="2565"/>
                    <a:pt x="8993" y="2640"/>
                  </a:cubicBezTo>
                  <a:cubicBezTo>
                    <a:pt x="8965" y="2658"/>
                    <a:pt x="8937" y="2641"/>
                    <a:pt x="8919" y="2622"/>
                  </a:cubicBezTo>
                  <a:cubicBezTo>
                    <a:pt x="8853" y="2585"/>
                    <a:pt x="8853" y="2501"/>
                    <a:pt x="8862" y="2455"/>
                  </a:cubicBezTo>
                  <a:cubicBezTo>
                    <a:pt x="8881" y="2362"/>
                    <a:pt x="8974" y="2305"/>
                    <a:pt x="9067" y="2296"/>
                  </a:cubicBezTo>
                  <a:cubicBezTo>
                    <a:pt x="9253" y="2296"/>
                    <a:pt x="9319" y="2557"/>
                    <a:pt x="9523" y="2538"/>
                  </a:cubicBezTo>
                  <a:cubicBezTo>
                    <a:pt x="9635" y="2576"/>
                    <a:pt x="9643" y="2687"/>
                    <a:pt x="9736" y="2742"/>
                  </a:cubicBezTo>
                  <a:cubicBezTo>
                    <a:pt x="9820" y="2742"/>
                    <a:pt x="9942" y="2808"/>
                    <a:pt x="9998" y="2706"/>
                  </a:cubicBezTo>
                  <a:cubicBezTo>
                    <a:pt x="10007" y="2650"/>
                    <a:pt x="10016" y="2576"/>
                    <a:pt x="9951" y="2538"/>
                  </a:cubicBezTo>
                  <a:cubicBezTo>
                    <a:pt x="9885" y="2483"/>
                    <a:pt x="9867" y="2594"/>
                    <a:pt x="9802" y="2584"/>
                  </a:cubicBezTo>
                  <a:cubicBezTo>
                    <a:pt x="9784" y="2566"/>
                    <a:pt x="9774" y="2529"/>
                    <a:pt x="9783" y="2510"/>
                  </a:cubicBezTo>
                  <a:cubicBezTo>
                    <a:pt x="9876" y="2417"/>
                    <a:pt x="10016" y="2380"/>
                    <a:pt x="10062" y="2259"/>
                  </a:cubicBezTo>
                  <a:cubicBezTo>
                    <a:pt x="10090" y="2222"/>
                    <a:pt x="10109" y="2137"/>
                    <a:pt x="10043" y="2119"/>
                  </a:cubicBezTo>
                  <a:cubicBezTo>
                    <a:pt x="9904" y="2072"/>
                    <a:pt x="9895" y="2249"/>
                    <a:pt x="9793" y="2296"/>
                  </a:cubicBezTo>
                  <a:cubicBezTo>
                    <a:pt x="9672" y="2333"/>
                    <a:pt x="9550" y="2361"/>
                    <a:pt x="9439" y="2305"/>
                  </a:cubicBezTo>
                  <a:cubicBezTo>
                    <a:pt x="9383" y="2268"/>
                    <a:pt x="9328" y="2203"/>
                    <a:pt x="9328" y="2137"/>
                  </a:cubicBezTo>
                  <a:cubicBezTo>
                    <a:pt x="9328" y="2100"/>
                    <a:pt x="9327" y="2045"/>
                    <a:pt x="9374" y="2027"/>
                  </a:cubicBezTo>
                  <a:cubicBezTo>
                    <a:pt x="9420" y="2073"/>
                    <a:pt x="9421" y="2073"/>
                    <a:pt x="9421" y="2073"/>
                  </a:cubicBezTo>
                  <a:cubicBezTo>
                    <a:pt x="9449" y="2091"/>
                    <a:pt x="9523" y="2110"/>
                    <a:pt x="9569" y="2082"/>
                  </a:cubicBezTo>
                  <a:cubicBezTo>
                    <a:pt x="9625" y="2036"/>
                    <a:pt x="9616" y="1970"/>
                    <a:pt x="9607" y="1915"/>
                  </a:cubicBezTo>
                  <a:cubicBezTo>
                    <a:pt x="9562" y="1845"/>
                    <a:pt x="9503" y="1818"/>
                    <a:pt x="9442" y="1819"/>
                  </a:cubicBezTo>
                  <a:close/>
                  <a:moveTo>
                    <a:pt x="10006" y="1858"/>
                  </a:moveTo>
                  <a:cubicBezTo>
                    <a:pt x="9950" y="1886"/>
                    <a:pt x="9875" y="1924"/>
                    <a:pt x="9894" y="1998"/>
                  </a:cubicBezTo>
                  <a:cubicBezTo>
                    <a:pt x="9978" y="2026"/>
                    <a:pt x="10071" y="2102"/>
                    <a:pt x="10165" y="2074"/>
                  </a:cubicBezTo>
                  <a:cubicBezTo>
                    <a:pt x="10174" y="2008"/>
                    <a:pt x="10174" y="1952"/>
                    <a:pt x="10155" y="1905"/>
                  </a:cubicBezTo>
                  <a:cubicBezTo>
                    <a:pt x="10109" y="1886"/>
                    <a:pt x="10062" y="1858"/>
                    <a:pt x="10006" y="1858"/>
                  </a:cubicBezTo>
                  <a:close/>
                  <a:moveTo>
                    <a:pt x="11846" y="1921"/>
                  </a:moveTo>
                  <a:cubicBezTo>
                    <a:pt x="11819" y="1925"/>
                    <a:pt x="11793" y="1934"/>
                    <a:pt x="11770" y="1943"/>
                  </a:cubicBezTo>
                  <a:cubicBezTo>
                    <a:pt x="11770" y="1989"/>
                    <a:pt x="11751" y="2054"/>
                    <a:pt x="11770" y="2100"/>
                  </a:cubicBezTo>
                  <a:cubicBezTo>
                    <a:pt x="11854" y="2100"/>
                    <a:pt x="11949" y="2136"/>
                    <a:pt x="12024" y="2081"/>
                  </a:cubicBezTo>
                  <a:cubicBezTo>
                    <a:pt x="12005" y="2026"/>
                    <a:pt x="11958" y="1970"/>
                    <a:pt x="11930" y="1924"/>
                  </a:cubicBezTo>
                  <a:cubicBezTo>
                    <a:pt x="11902" y="1915"/>
                    <a:pt x="11873" y="1916"/>
                    <a:pt x="11846" y="1921"/>
                  </a:cubicBezTo>
                  <a:close/>
                  <a:moveTo>
                    <a:pt x="12468" y="1932"/>
                  </a:moveTo>
                  <a:cubicBezTo>
                    <a:pt x="12393" y="1932"/>
                    <a:pt x="12337" y="1969"/>
                    <a:pt x="12291" y="2025"/>
                  </a:cubicBezTo>
                  <a:cubicBezTo>
                    <a:pt x="12263" y="2072"/>
                    <a:pt x="12282" y="2128"/>
                    <a:pt x="12319" y="2156"/>
                  </a:cubicBezTo>
                  <a:cubicBezTo>
                    <a:pt x="12394" y="2203"/>
                    <a:pt x="12449" y="2128"/>
                    <a:pt x="12505" y="2119"/>
                  </a:cubicBezTo>
                  <a:cubicBezTo>
                    <a:pt x="12542" y="2137"/>
                    <a:pt x="12588" y="2175"/>
                    <a:pt x="12570" y="2221"/>
                  </a:cubicBezTo>
                  <a:cubicBezTo>
                    <a:pt x="12542" y="2287"/>
                    <a:pt x="12515" y="2371"/>
                    <a:pt x="12431" y="2380"/>
                  </a:cubicBezTo>
                  <a:cubicBezTo>
                    <a:pt x="12236" y="2436"/>
                    <a:pt x="12106" y="2306"/>
                    <a:pt x="11976" y="2194"/>
                  </a:cubicBezTo>
                  <a:cubicBezTo>
                    <a:pt x="11855" y="2203"/>
                    <a:pt x="11854" y="2202"/>
                    <a:pt x="11854" y="2202"/>
                  </a:cubicBezTo>
                  <a:cubicBezTo>
                    <a:pt x="11854" y="2268"/>
                    <a:pt x="11882" y="2334"/>
                    <a:pt x="11929" y="2371"/>
                  </a:cubicBezTo>
                  <a:cubicBezTo>
                    <a:pt x="11975" y="2436"/>
                    <a:pt x="12096" y="2445"/>
                    <a:pt x="12114" y="2538"/>
                  </a:cubicBezTo>
                  <a:cubicBezTo>
                    <a:pt x="12096" y="2641"/>
                    <a:pt x="12013" y="2539"/>
                    <a:pt x="11966" y="2586"/>
                  </a:cubicBezTo>
                  <a:cubicBezTo>
                    <a:pt x="11901" y="2614"/>
                    <a:pt x="11919" y="2689"/>
                    <a:pt x="11929" y="2735"/>
                  </a:cubicBezTo>
                  <a:cubicBezTo>
                    <a:pt x="11984" y="2782"/>
                    <a:pt x="12040" y="2800"/>
                    <a:pt x="12114" y="2800"/>
                  </a:cubicBezTo>
                  <a:cubicBezTo>
                    <a:pt x="12207" y="2772"/>
                    <a:pt x="12263" y="2688"/>
                    <a:pt x="12310" y="2604"/>
                  </a:cubicBezTo>
                  <a:cubicBezTo>
                    <a:pt x="12468" y="2586"/>
                    <a:pt x="12468" y="2586"/>
                    <a:pt x="12468" y="2586"/>
                  </a:cubicBezTo>
                  <a:cubicBezTo>
                    <a:pt x="12607" y="2558"/>
                    <a:pt x="12662" y="2361"/>
                    <a:pt x="12811" y="2352"/>
                  </a:cubicBezTo>
                  <a:cubicBezTo>
                    <a:pt x="12885" y="2343"/>
                    <a:pt x="12969" y="2343"/>
                    <a:pt x="13016" y="2409"/>
                  </a:cubicBezTo>
                  <a:cubicBezTo>
                    <a:pt x="13072" y="2474"/>
                    <a:pt x="13062" y="2585"/>
                    <a:pt x="13016" y="2650"/>
                  </a:cubicBezTo>
                  <a:cubicBezTo>
                    <a:pt x="12914" y="2762"/>
                    <a:pt x="12904" y="2576"/>
                    <a:pt x="12821" y="2586"/>
                  </a:cubicBezTo>
                  <a:cubicBezTo>
                    <a:pt x="12755" y="2586"/>
                    <a:pt x="12728" y="2632"/>
                    <a:pt x="12691" y="2669"/>
                  </a:cubicBezTo>
                  <a:cubicBezTo>
                    <a:pt x="12682" y="2716"/>
                    <a:pt x="12672" y="2782"/>
                    <a:pt x="12709" y="2810"/>
                  </a:cubicBezTo>
                  <a:cubicBezTo>
                    <a:pt x="12830" y="2931"/>
                    <a:pt x="13034" y="2875"/>
                    <a:pt x="13174" y="2819"/>
                  </a:cubicBezTo>
                  <a:cubicBezTo>
                    <a:pt x="13322" y="2856"/>
                    <a:pt x="13388" y="3053"/>
                    <a:pt x="13564" y="3053"/>
                  </a:cubicBezTo>
                  <a:cubicBezTo>
                    <a:pt x="13583" y="2997"/>
                    <a:pt x="13499" y="2959"/>
                    <a:pt x="13490" y="2893"/>
                  </a:cubicBezTo>
                  <a:cubicBezTo>
                    <a:pt x="13471" y="2763"/>
                    <a:pt x="13350" y="2679"/>
                    <a:pt x="13276" y="2586"/>
                  </a:cubicBezTo>
                  <a:cubicBezTo>
                    <a:pt x="13276" y="2464"/>
                    <a:pt x="13276" y="2306"/>
                    <a:pt x="13164" y="2194"/>
                  </a:cubicBezTo>
                  <a:cubicBezTo>
                    <a:pt x="13053" y="2073"/>
                    <a:pt x="12858" y="2119"/>
                    <a:pt x="12746" y="2147"/>
                  </a:cubicBezTo>
                  <a:cubicBezTo>
                    <a:pt x="12719" y="2138"/>
                    <a:pt x="12709" y="2101"/>
                    <a:pt x="12709" y="2082"/>
                  </a:cubicBezTo>
                  <a:cubicBezTo>
                    <a:pt x="12662" y="1970"/>
                    <a:pt x="12560" y="1951"/>
                    <a:pt x="12468" y="1932"/>
                  </a:cubicBezTo>
                  <a:close/>
                  <a:moveTo>
                    <a:pt x="16229" y="2007"/>
                  </a:moveTo>
                  <a:cubicBezTo>
                    <a:pt x="16034" y="2025"/>
                    <a:pt x="15829" y="2081"/>
                    <a:pt x="15736" y="2277"/>
                  </a:cubicBezTo>
                  <a:cubicBezTo>
                    <a:pt x="15718" y="2295"/>
                    <a:pt x="15727" y="2332"/>
                    <a:pt x="15755" y="2342"/>
                  </a:cubicBezTo>
                  <a:cubicBezTo>
                    <a:pt x="15830" y="2220"/>
                    <a:pt x="15959" y="2183"/>
                    <a:pt x="16080" y="2136"/>
                  </a:cubicBezTo>
                  <a:cubicBezTo>
                    <a:pt x="16396" y="2071"/>
                    <a:pt x="16684" y="2229"/>
                    <a:pt x="16917" y="2416"/>
                  </a:cubicBezTo>
                  <a:cubicBezTo>
                    <a:pt x="17065" y="2481"/>
                    <a:pt x="17159" y="2640"/>
                    <a:pt x="17298" y="2705"/>
                  </a:cubicBezTo>
                  <a:cubicBezTo>
                    <a:pt x="17697" y="3031"/>
                    <a:pt x="18097" y="3422"/>
                    <a:pt x="18450" y="3804"/>
                  </a:cubicBezTo>
                  <a:cubicBezTo>
                    <a:pt x="18450" y="3804"/>
                    <a:pt x="18542" y="3926"/>
                    <a:pt x="18598" y="3963"/>
                  </a:cubicBezTo>
                  <a:cubicBezTo>
                    <a:pt x="18793" y="4196"/>
                    <a:pt x="18998" y="4438"/>
                    <a:pt x="19175" y="4699"/>
                  </a:cubicBezTo>
                  <a:cubicBezTo>
                    <a:pt x="19203" y="4736"/>
                    <a:pt x="19276" y="4857"/>
                    <a:pt x="19360" y="4988"/>
                  </a:cubicBezTo>
                  <a:cubicBezTo>
                    <a:pt x="19452" y="5118"/>
                    <a:pt x="19676" y="5462"/>
                    <a:pt x="19704" y="5574"/>
                  </a:cubicBezTo>
                  <a:cubicBezTo>
                    <a:pt x="19732" y="5723"/>
                    <a:pt x="19723" y="5882"/>
                    <a:pt x="19621" y="6013"/>
                  </a:cubicBezTo>
                  <a:cubicBezTo>
                    <a:pt x="19565" y="6097"/>
                    <a:pt x="19453" y="6115"/>
                    <a:pt x="19416" y="6208"/>
                  </a:cubicBezTo>
                  <a:cubicBezTo>
                    <a:pt x="19518" y="6190"/>
                    <a:pt x="19611" y="6133"/>
                    <a:pt x="19686" y="6049"/>
                  </a:cubicBezTo>
                  <a:cubicBezTo>
                    <a:pt x="19816" y="5872"/>
                    <a:pt x="19815" y="5593"/>
                    <a:pt x="19713" y="5397"/>
                  </a:cubicBezTo>
                  <a:cubicBezTo>
                    <a:pt x="19462" y="4931"/>
                    <a:pt x="19147" y="4476"/>
                    <a:pt x="18803" y="4066"/>
                  </a:cubicBezTo>
                  <a:cubicBezTo>
                    <a:pt x="18320" y="3507"/>
                    <a:pt x="17781" y="2937"/>
                    <a:pt x="17177" y="2481"/>
                  </a:cubicBezTo>
                  <a:cubicBezTo>
                    <a:pt x="16879" y="2276"/>
                    <a:pt x="16601" y="2007"/>
                    <a:pt x="16229" y="2007"/>
                  </a:cubicBezTo>
                  <a:close/>
                  <a:moveTo>
                    <a:pt x="10946" y="2110"/>
                  </a:moveTo>
                  <a:cubicBezTo>
                    <a:pt x="10946" y="2269"/>
                    <a:pt x="10899" y="2427"/>
                    <a:pt x="10751" y="2502"/>
                  </a:cubicBezTo>
                  <a:cubicBezTo>
                    <a:pt x="10732" y="2521"/>
                    <a:pt x="10733" y="2585"/>
                    <a:pt x="10779" y="2567"/>
                  </a:cubicBezTo>
                  <a:cubicBezTo>
                    <a:pt x="10797" y="2632"/>
                    <a:pt x="10880" y="2585"/>
                    <a:pt x="10890" y="2650"/>
                  </a:cubicBezTo>
                  <a:cubicBezTo>
                    <a:pt x="10936" y="2688"/>
                    <a:pt x="10983" y="2678"/>
                    <a:pt x="11020" y="2650"/>
                  </a:cubicBezTo>
                  <a:cubicBezTo>
                    <a:pt x="11076" y="2604"/>
                    <a:pt x="11196" y="2604"/>
                    <a:pt x="11205" y="2529"/>
                  </a:cubicBezTo>
                  <a:cubicBezTo>
                    <a:pt x="11103" y="2473"/>
                    <a:pt x="11029" y="2390"/>
                    <a:pt x="10992" y="2297"/>
                  </a:cubicBezTo>
                  <a:cubicBezTo>
                    <a:pt x="10936" y="2222"/>
                    <a:pt x="11076" y="2129"/>
                    <a:pt x="10946" y="2110"/>
                  </a:cubicBezTo>
                  <a:close/>
                  <a:moveTo>
                    <a:pt x="5414" y="2278"/>
                  </a:moveTo>
                  <a:cubicBezTo>
                    <a:pt x="5389" y="2282"/>
                    <a:pt x="5365" y="2291"/>
                    <a:pt x="5344" y="2305"/>
                  </a:cubicBezTo>
                  <a:cubicBezTo>
                    <a:pt x="5232" y="2370"/>
                    <a:pt x="5260" y="2474"/>
                    <a:pt x="5279" y="2586"/>
                  </a:cubicBezTo>
                  <a:cubicBezTo>
                    <a:pt x="5307" y="2726"/>
                    <a:pt x="5380" y="2847"/>
                    <a:pt x="5501" y="2893"/>
                  </a:cubicBezTo>
                  <a:cubicBezTo>
                    <a:pt x="5566" y="2949"/>
                    <a:pt x="5651" y="2968"/>
                    <a:pt x="5744" y="2987"/>
                  </a:cubicBezTo>
                  <a:cubicBezTo>
                    <a:pt x="5967" y="2987"/>
                    <a:pt x="6190" y="2912"/>
                    <a:pt x="6366" y="2744"/>
                  </a:cubicBezTo>
                  <a:cubicBezTo>
                    <a:pt x="6376" y="2725"/>
                    <a:pt x="6376" y="2726"/>
                    <a:pt x="6376" y="2726"/>
                  </a:cubicBezTo>
                  <a:cubicBezTo>
                    <a:pt x="6348" y="2651"/>
                    <a:pt x="6255" y="2679"/>
                    <a:pt x="6190" y="2650"/>
                  </a:cubicBezTo>
                  <a:cubicBezTo>
                    <a:pt x="6097" y="2688"/>
                    <a:pt x="6032" y="2772"/>
                    <a:pt x="5930" y="2781"/>
                  </a:cubicBezTo>
                  <a:cubicBezTo>
                    <a:pt x="5800" y="2828"/>
                    <a:pt x="5641" y="2791"/>
                    <a:pt x="5539" y="2679"/>
                  </a:cubicBezTo>
                  <a:cubicBezTo>
                    <a:pt x="5502" y="2641"/>
                    <a:pt x="5538" y="2585"/>
                    <a:pt x="5585" y="2567"/>
                  </a:cubicBezTo>
                  <a:cubicBezTo>
                    <a:pt x="5613" y="2511"/>
                    <a:pt x="5641" y="2427"/>
                    <a:pt x="5594" y="2371"/>
                  </a:cubicBezTo>
                  <a:cubicBezTo>
                    <a:pt x="5573" y="2294"/>
                    <a:pt x="5490" y="2264"/>
                    <a:pt x="5414" y="2278"/>
                  </a:cubicBezTo>
                  <a:close/>
                  <a:moveTo>
                    <a:pt x="4849" y="2462"/>
                  </a:moveTo>
                  <a:cubicBezTo>
                    <a:pt x="4757" y="2462"/>
                    <a:pt x="4710" y="2527"/>
                    <a:pt x="4654" y="2574"/>
                  </a:cubicBezTo>
                  <a:cubicBezTo>
                    <a:pt x="4571" y="2639"/>
                    <a:pt x="4552" y="2732"/>
                    <a:pt x="4571" y="2825"/>
                  </a:cubicBezTo>
                  <a:cubicBezTo>
                    <a:pt x="4589" y="2881"/>
                    <a:pt x="4608" y="2956"/>
                    <a:pt x="4664" y="2965"/>
                  </a:cubicBezTo>
                  <a:cubicBezTo>
                    <a:pt x="4812" y="2965"/>
                    <a:pt x="4682" y="2825"/>
                    <a:pt x="4756" y="2760"/>
                  </a:cubicBezTo>
                  <a:cubicBezTo>
                    <a:pt x="4775" y="2676"/>
                    <a:pt x="4868" y="2677"/>
                    <a:pt x="4933" y="2686"/>
                  </a:cubicBezTo>
                  <a:cubicBezTo>
                    <a:pt x="4979" y="2667"/>
                    <a:pt x="5007" y="2621"/>
                    <a:pt x="5007" y="2583"/>
                  </a:cubicBezTo>
                  <a:cubicBezTo>
                    <a:pt x="4989" y="2499"/>
                    <a:pt x="4924" y="2462"/>
                    <a:pt x="4849" y="2462"/>
                  </a:cubicBezTo>
                  <a:close/>
                  <a:moveTo>
                    <a:pt x="16508" y="2498"/>
                  </a:moveTo>
                  <a:cubicBezTo>
                    <a:pt x="16484" y="2498"/>
                    <a:pt x="16460" y="2503"/>
                    <a:pt x="16437" y="2517"/>
                  </a:cubicBezTo>
                  <a:cubicBezTo>
                    <a:pt x="16371" y="2555"/>
                    <a:pt x="16287" y="2602"/>
                    <a:pt x="16297" y="2686"/>
                  </a:cubicBezTo>
                  <a:cubicBezTo>
                    <a:pt x="16287" y="2798"/>
                    <a:pt x="16418" y="2807"/>
                    <a:pt x="16446" y="2901"/>
                  </a:cubicBezTo>
                  <a:cubicBezTo>
                    <a:pt x="16399" y="2966"/>
                    <a:pt x="16324" y="2993"/>
                    <a:pt x="16259" y="3021"/>
                  </a:cubicBezTo>
                  <a:cubicBezTo>
                    <a:pt x="16119" y="3077"/>
                    <a:pt x="15961" y="3021"/>
                    <a:pt x="15859" y="2909"/>
                  </a:cubicBezTo>
                  <a:cubicBezTo>
                    <a:pt x="15775" y="2853"/>
                    <a:pt x="15683" y="2928"/>
                    <a:pt x="15599" y="2937"/>
                  </a:cubicBezTo>
                  <a:cubicBezTo>
                    <a:pt x="15571" y="2965"/>
                    <a:pt x="15599" y="3012"/>
                    <a:pt x="15618" y="3030"/>
                  </a:cubicBezTo>
                  <a:cubicBezTo>
                    <a:pt x="15673" y="3068"/>
                    <a:pt x="15627" y="3124"/>
                    <a:pt x="15608" y="3152"/>
                  </a:cubicBezTo>
                  <a:cubicBezTo>
                    <a:pt x="15599" y="3198"/>
                    <a:pt x="15663" y="3189"/>
                    <a:pt x="15663" y="3226"/>
                  </a:cubicBezTo>
                  <a:cubicBezTo>
                    <a:pt x="15608" y="3319"/>
                    <a:pt x="15608" y="3319"/>
                    <a:pt x="15608" y="3319"/>
                  </a:cubicBezTo>
                  <a:cubicBezTo>
                    <a:pt x="15636" y="3319"/>
                    <a:pt x="15636" y="3319"/>
                    <a:pt x="15636" y="3319"/>
                  </a:cubicBezTo>
                  <a:cubicBezTo>
                    <a:pt x="15674" y="3291"/>
                    <a:pt x="15748" y="3282"/>
                    <a:pt x="15729" y="3207"/>
                  </a:cubicBezTo>
                  <a:cubicBezTo>
                    <a:pt x="15869" y="3188"/>
                    <a:pt x="15981" y="3348"/>
                    <a:pt x="16139" y="3283"/>
                  </a:cubicBezTo>
                  <a:cubicBezTo>
                    <a:pt x="16288" y="3283"/>
                    <a:pt x="16436" y="3235"/>
                    <a:pt x="16557" y="3133"/>
                  </a:cubicBezTo>
                  <a:cubicBezTo>
                    <a:pt x="16696" y="2993"/>
                    <a:pt x="16762" y="2806"/>
                    <a:pt x="16687" y="2620"/>
                  </a:cubicBezTo>
                  <a:cubicBezTo>
                    <a:pt x="16652" y="2557"/>
                    <a:pt x="16581" y="2500"/>
                    <a:pt x="16508" y="2498"/>
                  </a:cubicBezTo>
                  <a:close/>
                  <a:moveTo>
                    <a:pt x="6023" y="2570"/>
                  </a:moveTo>
                  <a:cubicBezTo>
                    <a:pt x="5959" y="2572"/>
                    <a:pt x="5892" y="2660"/>
                    <a:pt x="5816" y="2632"/>
                  </a:cubicBezTo>
                  <a:cubicBezTo>
                    <a:pt x="5750" y="2641"/>
                    <a:pt x="5676" y="2538"/>
                    <a:pt x="5639" y="2641"/>
                  </a:cubicBezTo>
                  <a:cubicBezTo>
                    <a:pt x="5639" y="2678"/>
                    <a:pt x="5685" y="2687"/>
                    <a:pt x="5704" y="2696"/>
                  </a:cubicBezTo>
                  <a:cubicBezTo>
                    <a:pt x="5834" y="2752"/>
                    <a:pt x="5992" y="2697"/>
                    <a:pt x="6085" y="2603"/>
                  </a:cubicBezTo>
                  <a:cubicBezTo>
                    <a:pt x="6064" y="2578"/>
                    <a:pt x="6044" y="2570"/>
                    <a:pt x="6023" y="2570"/>
                  </a:cubicBezTo>
                  <a:close/>
                  <a:moveTo>
                    <a:pt x="17141" y="2698"/>
                  </a:moveTo>
                  <a:cubicBezTo>
                    <a:pt x="17058" y="2679"/>
                    <a:pt x="16966" y="2707"/>
                    <a:pt x="16911" y="2772"/>
                  </a:cubicBezTo>
                  <a:cubicBezTo>
                    <a:pt x="16892" y="2837"/>
                    <a:pt x="16929" y="2893"/>
                    <a:pt x="16966" y="2921"/>
                  </a:cubicBezTo>
                  <a:cubicBezTo>
                    <a:pt x="17012" y="2958"/>
                    <a:pt x="17076" y="2929"/>
                    <a:pt x="17113" y="2892"/>
                  </a:cubicBezTo>
                  <a:cubicBezTo>
                    <a:pt x="17159" y="2864"/>
                    <a:pt x="17160" y="2921"/>
                    <a:pt x="17197" y="2930"/>
                  </a:cubicBezTo>
                  <a:cubicBezTo>
                    <a:pt x="17308" y="3023"/>
                    <a:pt x="17224" y="3237"/>
                    <a:pt x="17409" y="3265"/>
                  </a:cubicBezTo>
                  <a:cubicBezTo>
                    <a:pt x="17455" y="3190"/>
                    <a:pt x="17381" y="3116"/>
                    <a:pt x="17399" y="3023"/>
                  </a:cubicBezTo>
                  <a:cubicBezTo>
                    <a:pt x="17353" y="2893"/>
                    <a:pt x="17261" y="2772"/>
                    <a:pt x="17141" y="2698"/>
                  </a:cubicBezTo>
                  <a:close/>
                  <a:moveTo>
                    <a:pt x="4479" y="2744"/>
                  </a:moveTo>
                  <a:cubicBezTo>
                    <a:pt x="4396" y="2744"/>
                    <a:pt x="4386" y="2855"/>
                    <a:pt x="4312" y="2892"/>
                  </a:cubicBezTo>
                  <a:cubicBezTo>
                    <a:pt x="4275" y="2957"/>
                    <a:pt x="4284" y="3032"/>
                    <a:pt x="4266" y="3097"/>
                  </a:cubicBezTo>
                  <a:cubicBezTo>
                    <a:pt x="4155" y="3135"/>
                    <a:pt x="4071" y="3264"/>
                    <a:pt x="4062" y="3376"/>
                  </a:cubicBezTo>
                  <a:cubicBezTo>
                    <a:pt x="4071" y="3441"/>
                    <a:pt x="4145" y="3431"/>
                    <a:pt x="4192" y="3441"/>
                  </a:cubicBezTo>
                  <a:cubicBezTo>
                    <a:pt x="4275" y="3431"/>
                    <a:pt x="4340" y="3506"/>
                    <a:pt x="4414" y="3488"/>
                  </a:cubicBezTo>
                  <a:cubicBezTo>
                    <a:pt x="4423" y="3441"/>
                    <a:pt x="4451" y="3403"/>
                    <a:pt x="4423" y="3357"/>
                  </a:cubicBezTo>
                  <a:cubicBezTo>
                    <a:pt x="4396" y="3292"/>
                    <a:pt x="4303" y="3293"/>
                    <a:pt x="4266" y="3246"/>
                  </a:cubicBezTo>
                  <a:cubicBezTo>
                    <a:pt x="4294" y="3227"/>
                    <a:pt x="4294" y="3227"/>
                    <a:pt x="4294" y="3227"/>
                  </a:cubicBezTo>
                  <a:cubicBezTo>
                    <a:pt x="4349" y="3227"/>
                    <a:pt x="4423" y="3228"/>
                    <a:pt x="4479" y="3274"/>
                  </a:cubicBezTo>
                  <a:cubicBezTo>
                    <a:pt x="4553" y="3349"/>
                    <a:pt x="4516" y="3460"/>
                    <a:pt x="4498" y="3543"/>
                  </a:cubicBezTo>
                  <a:cubicBezTo>
                    <a:pt x="4516" y="3599"/>
                    <a:pt x="4525" y="3683"/>
                    <a:pt x="4580" y="3730"/>
                  </a:cubicBezTo>
                  <a:cubicBezTo>
                    <a:pt x="4682" y="3702"/>
                    <a:pt x="4755" y="3599"/>
                    <a:pt x="4765" y="3497"/>
                  </a:cubicBezTo>
                  <a:cubicBezTo>
                    <a:pt x="4820" y="3200"/>
                    <a:pt x="4470" y="3032"/>
                    <a:pt x="4479" y="2744"/>
                  </a:cubicBezTo>
                  <a:close/>
                  <a:moveTo>
                    <a:pt x="15948" y="2824"/>
                  </a:moveTo>
                  <a:cubicBezTo>
                    <a:pt x="15940" y="2826"/>
                    <a:pt x="15933" y="2836"/>
                    <a:pt x="15926" y="2855"/>
                  </a:cubicBezTo>
                  <a:cubicBezTo>
                    <a:pt x="15963" y="2911"/>
                    <a:pt x="16019" y="2949"/>
                    <a:pt x="16074" y="2968"/>
                  </a:cubicBezTo>
                  <a:cubicBezTo>
                    <a:pt x="16167" y="2996"/>
                    <a:pt x="16286" y="2968"/>
                    <a:pt x="16341" y="2902"/>
                  </a:cubicBezTo>
                  <a:lnTo>
                    <a:pt x="16333" y="2883"/>
                  </a:lnTo>
                  <a:cubicBezTo>
                    <a:pt x="16231" y="2902"/>
                    <a:pt x="16129" y="2921"/>
                    <a:pt x="16027" y="2873"/>
                  </a:cubicBezTo>
                  <a:cubicBezTo>
                    <a:pt x="15999" y="2866"/>
                    <a:pt x="15972" y="2816"/>
                    <a:pt x="15948" y="2824"/>
                  </a:cubicBezTo>
                  <a:close/>
                  <a:moveTo>
                    <a:pt x="4942" y="2857"/>
                  </a:moveTo>
                  <a:cubicBezTo>
                    <a:pt x="4878" y="2940"/>
                    <a:pt x="4740" y="2950"/>
                    <a:pt x="4721" y="3070"/>
                  </a:cubicBezTo>
                  <a:cubicBezTo>
                    <a:pt x="4749" y="3117"/>
                    <a:pt x="4767" y="3191"/>
                    <a:pt x="4813" y="3200"/>
                  </a:cubicBezTo>
                  <a:cubicBezTo>
                    <a:pt x="4868" y="3126"/>
                    <a:pt x="4969" y="3135"/>
                    <a:pt x="5015" y="3080"/>
                  </a:cubicBezTo>
                  <a:cubicBezTo>
                    <a:pt x="4997" y="3015"/>
                    <a:pt x="4969" y="2940"/>
                    <a:pt x="4969" y="2857"/>
                  </a:cubicBezTo>
                  <a:cubicBezTo>
                    <a:pt x="4942" y="2857"/>
                    <a:pt x="4942" y="2857"/>
                    <a:pt x="4942" y="2857"/>
                  </a:cubicBezTo>
                  <a:close/>
                  <a:moveTo>
                    <a:pt x="10774" y="2889"/>
                  </a:moveTo>
                  <a:cubicBezTo>
                    <a:pt x="6424" y="2889"/>
                    <a:pt x="2882" y="6439"/>
                    <a:pt x="2882" y="10798"/>
                  </a:cubicBezTo>
                  <a:cubicBezTo>
                    <a:pt x="2882" y="15167"/>
                    <a:pt x="6424" y="18707"/>
                    <a:pt x="10774" y="18707"/>
                  </a:cubicBezTo>
                  <a:cubicBezTo>
                    <a:pt x="15134" y="18707"/>
                    <a:pt x="18665" y="15167"/>
                    <a:pt x="18665" y="10798"/>
                  </a:cubicBezTo>
                  <a:cubicBezTo>
                    <a:pt x="18665" y="6439"/>
                    <a:pt x="15134" y="2889"/>
                    <a:pt x="10774" y="2889"/>
                  </a:cubicBezTo>
                  <a:close/>
                  <a:moveTo>
                    <a:pt x="17503" y="3080"/>
                  </a:moveTo>
                  <a:cubicBezTo>
                    <a:pt x="17568" y="3321"/>
                    <a:pt x="17308" y="3460"/>
                    <a:pt x="17252" y="3655"/>
                  </a:cubicBezTo>
                  <a:cubicBezTo>
                    <a:pt x="17243" y="3795"/>
                    <a:pt x="17279" y="3906"/>
                    <a:pt x="17381" y="3998"/>
                  </a:cubicBezTo>
                  <a:cubicBezTo>
                    <a:pt x="17419" y="3952"/>
                    <a:pt x="17391" y="3877"/>
                    <a:pt x="17456" y="3831"/>
                  </a:cubicBezTo>
                  <a:cubicBezTo>
                    <a:pt x="17539" y="3757"/>
                    <a:pt x="17409" y="3683"/>
                    <a:pt x="17465" y="3590"/>
                  </a:cubicBezTo>
                  <a:cubicBezTo>
                    <a:pt x="17502" y="3535"/>
                    <a:pt x="17567" y="3497"/>
                    <a:pt x="17632" y="3507"/>
                  </a:cubicBezTo>
                  <a:cubicBezTo>
                    <a:pt x="17679" y="3516"/>
                    <a:pt x="17698" y="3553"/>
                    <a:pt x="17689" y="3581"/>
                  </a:cubicBezTo>
                  <a:cubicBezTo>
                    <a:pt x="17670" y="3609"/>
                    <a:pt x="17641" y="3581"/>
                    <a:pt x="17623" y="3581"/>
                  </a:cubicBezTo>
                  <a:cubicBezTo>
                    <a:pt x="17586" y="3562"/>
                    <a:pt x="17558" y="3618"/>
                    <a:pt x="17549" y="3627"/>
                  </a:cubicBezTo>
                  <a:cubicBezTo>
                    <a:pt x="17558" y="3664"/>
                    <a:pt x="17558" y="3701"/>
                    <a:pt x="17586" y="3711"/>
                  </a:cubicBezTo>
                  <a:cubicBezTo>
                    <a:pt x="17688" y="3627"/>
                    <a:pt x="17957" y="3757"/>
                    <a:pt x="17902" y="3534"/>
                  </a:cubicBezTo>
                  <a:cubicBezTo>
                    <a:pt x="17874" y="3460"/>
                    <a:pt x="17827" y="3395"/>
                    <a:pt x="17744" y="3404"/>
                  </a:cubicBezTo>
                  <a:cubicBezTo>
                    <a:pt x="17707" y="3348"/>
                    <a:pt x="17744" y="3219"/>
                    <a:pt x="17670" y="3163"/>
                  </a:cubicBezTo>
                  <a:cubicBezTo>
                    <a:pt x="17623" y="3126"/>
                    <a:pt x="17568" y="3061"/>
                    <a:pt x="17503" y="3080"/>
                  </a:cubicBezTo>
                  <a:close/>
                  <a:moveTo>
                    <a:pt x="5333" y="3087"/>
                  </a:moveTo>
                  <a:cubicBezTo>
                    <a:pt x="5277" y="3105"/>
                    <a:pt x="5203" y="3106"/>
                    <a:pt x="5175" y="3180"/>
                  </a:cubicBezTo>
                  <a:cubicBezTo>
                    <a:pt x="5055" y="3189"/>
                    <a:pt x="4897" y="3171"/>
                    <a:pt x="4851" y="3301"/>
                  </a:cubicBezTo>
                  <a:cubicBezTo>
                    <a:pt x="4869" y="3357"/>
                    <a:pt x="4841" y="3460"/>
                    <a:pt x="4934" y="3488"/>
                  </a:cubicBezTo>
                  <a:cubicBezTo>
                    <a:pt x="4971" y="3506"/>
                    <a:pt x="5018" y="3487"/>
                    <a:pt x="5046" y="3450"/>
                  </a:cubicBezTo>
                  <a:cubicBezTo>
                    <a:pt x="5092" y="3413"/>
                    <a:pt x="5018" y="3347"/>
                    <a:pt x="5092" y="3338"/>
                  </a:cubicBezTo>
                  <a:cubicBezTo>
                    <a:pt x="5110" y="3347"/>
                    <a:pt x="5129" y="3375"/>
                    <a:pt x="5129" y="3403"/>
                  </a:cubicBezTo>
                  <a:cubicBezTo>
                    <a:pt x="5120" y="3459"/>
                    <a:pt x="5102" y="3515"/>
                    <a:pt x="5055" y="3543"/>
                  </a:cubicBezTo>
                  <a:cubicBezTo>
                    <a:pt x="5009" y="3580"/>
                    <a:pt x="4925" y="3581"/>
                    <a:pt x="4869" y="3572"/>
                  </a:cubicBezTo>
                  <a:cubicBezTo>
                    <a:pt x="4832" y="3599"/>
                    <a:pt x="4795" y="3645"/>
                    <a:pt x="4786" y="3692"/>
                  </a:cubicBezTo>
                  <a:cubicBezTo>
                    <a:pt x="4851" y="3720"/>
                    <a:pt x="4851" y="3720"/>
                    <a:pt x="4851" y="3720"/>
                  </a:cubicBezTo>
                  <a:cubicBezTo>
                    <a:pt x="4943" y="3683"/>
                    <a:pt x="5045" y="3729"/>
                    <a:pt x="5147" y="3720"/>
                  </a:cubicBezTo>
                  <a:cubicBezTo>
                    <a:pt x="5323" y="3664"/>
                    <a:pt x="5370" y="3487"/>
                    <a:pt x="5463" y="3366"/>
                  </a:cubicBezTo>
                  <a:cubicBezTo>
                    <a:pt x="5463" y="3329"/>
                    <a:pt x="5518" y="3301"/>
                    <a:pt x="5537" y="3283"/>
                  </a:cubicBezTo>
                  <a:cubicBezTo>
                    <a:pt x="5564" y="3245"/>
                    <a:pt x="5639" y="3291"/>
                    <a:pt x="5639" y="3226"/>
                  </a:cubicBezTo>
                  <a:cubicBezTo>
                    <a:pt x="5574" y="3124"/>
                    <a:pt x="5454" y="3087"/>
                    <a:pt x="5333" y="3087"/>
                  </a:cubicBezTo>
                  <a:close/>
                  <a:moveTo>
                    <a:pt x="6539" y="3087"/>
                  </a:moveTo>
                  <a:cubicBezTo>
                    <a:pt x="6409" y="3096"/>
                    <a:pt x="6316" y="3198"/>
                    <a:pt x="6196" y="3245"/>
                  </a:cubicBezTo>
                  <a:cubicBezTo>
                    <a:pt x="6149" y="3170"/>
                    <a:pt x="6056" y="3170"/>
                    <a:pt x="5972" y="3152"/>
                  </a:cubicBezTo>
                  <a:cubicBezTo>
                    <a:pt x="5907" y="3161"/>
                    <a:pt x="5861" y="3236"/>
                    <a:pt x="5814" y="3283"/>
                  </a:cubicBezTo>
                  <a:cubicBezTo>
                    <a:pt x="5786" y="3348"/>
                    <a:pt x="5824" y="3403"/>
                    <a:pt x="5861" y="3450"/>
                  </a:cubicBezTo>
                  <a:cubicBezTo>
                    <a:pt x="5945" y="3487"/>
                    <a:pt x="5982" y="3394"/>
                    <a:pt x="6038" y="3376"/>
                  </a:cubicBezTo>
                  <a:cubicBezTo>
                    <a:pt x="6066" y="3385"/>
                    <a:pt x="6093" y="3413"/>
                    <a:pt x="6112" y="3450"/>
                  </a:cubicBezTo>
                  <a:cubicBezTo>
                    <a:pt x="6149" y="3515"/>
                    <a:pt x="6121" y="3609"/>
                    <a:pt x="6084" y="3674"/>
                  </a:cubicBezTo>
                  <a:cubicBezTo>
                    <a:pt x="6028" y="3777"/>
                    <a:pt x="5917" y="3776"/>
                    <a:pt x="5824" y="3794"/>
                  </a:cubicBezTo>
                  <a:cubicBezTo>
                    <a:pt x="5768" y="3766"/>
                    <a:pt x="5712" y="3767"/>
                    <a:pt x="5657" y="3767"/>
                  </a:cubicBezTo>
                  <a:cubicBezTo>
                    <a:pt x="5638" y="3814"/>
                    <a:pt x="5592" y="3850"/>
                    <a:pt x="5592" y="3897"/>
                  </a:cubicBezTo>
                  <a:cubicBezTo>
                    <a:pt x="5620" y="3925"/>
                    <a:pt x="5638" y="3935"/>
                    <a:pt x="5675" y="3944"/>
                  </a:cubicBezTo>
                  <a:cubicBezTo>
                    <a:pt x="5778" y="3954"/>
                    <a:pt x="5898" y="3898"/>
                    <a:pt x="5991" y="3954"/>
                  </a:cubicBezTo>
                  <a:cubicBezTo>
                    <a:pt x="6028" y="4047"/>
                    <a:pt x="5898" y="4000"/>
                    <a:pt x="5879" y="4066"/>
                  </a:cubicBezTo>
                  <a:cubicBezTo>
                    <a:pt x="5851" y="4112"/>
                    <a:pt x="5870" y="4167"/>
                    <a:pt x="5917" y="4195"/>
                  </a:cubicBezTo>
                  <a:cubicBezTo>
                    <a:pt x="5954" y="4233"/>
                    <a:pt x="6009" y="4224"/>
                    <a:pt x="6056" y="4214"/>
                  </a:cubicBezTo>
                  <a:cubicBezTo>
                    <a:pt x="6111" y="4177"/>
                    <a:pt x="6168" y="4139"/>
                    <a:pt x="6186" y="4074"/>
                  </a:cubicBezTo>
                  <a:cubicBezTo>
                    <a:pt x="6223" y="3999"/>
                    <a:pt x="6167" y="3897"/>
                    <a:pt x="6158" y="3823"/>
                  </a:cubicBezTo>
                  <a:cubicBezTo>
                    <a:pt x="6269" y="3683"/>
                    <a:pt x="6288" y="3516"/>
                    <a:pt x="6372" y="3376"/>
                  </a:cubicBezTo>
                  <a:cubicBezTo>
                    <a:pt x="6428" y="3320"/>
                    <a:pt x="6503" y="3255"/>
                    <a:pt x="6586" y="3283"/>
                  </a:cubicBezTo>
                  <a:cubicBezTo>
                    <a:pt x="6670" y="3292"/>
                    <a:pt x="6687" y="3385"/>
                    <a:pt x="6687" y="3450"/>
                  </a:cubicBezTo>
                  <a:cubicBezTo>
                    <a:pt x="6678" y="3562"/>
                    <a:pt x="6557" y="3469"/>
                    <a:pt x="6511" y="3562"/>
                  </a:cubicBezTo>
                  <a:cubicBezTo>
                    <a:pt x="6483" y="3609"/>
                    <a:pt x="6511" y="3656"/>
                    <a:pt x="6530" y="3693"/>
                  </a:cubicBezTo>
                  <a:cubicBezTo>
                    <a:pt x="6576" y="3740"/>
                    <a:pt x="6641" y="3720"/>
                    <a:pt x="6706" y="3711"/>
                  </a:cubicBezTo>
                  <a:cubicBezTo>
                    <a:pt x="6799" y="3673"/>
                    <a:pt x="6855" y="3571"/>
                    <a:pt x="6864" y="3469"/>
                  </a:cubicBezTo>
                  <a:cubicBezTo>
                    <a:pt x="6864" y="3404"/>
                    <a:pt x="6939" y="3413"/>
                    <a:pt x="6985" y="3385"/>
                  </a:cubicBezTo>
                  <a:cubicBezTo>
                    <a:pt x="7097" y="3376"/>
                    <a:pt x="7236" y="3422"/>
                    <a:pt x="7319" y="3347"/>
                  </a:cubicBezTo>
                  <a:cubicBezTo>
                    <a:pt x="7189" y="3254"/>
                    <a:pt x="7013" y="3153"/>
                    <a:pt x="6837" y="3227"/>
                  </a:cubicBezTo>
                  <a:cubicBezTo>
                    <a:pt x="6744" y="3162"/>
                    <a:pt x="6660" y="3087"/>
                    <a:pt x="6539" y="3087"/>
                  </a:cubicBezTo>
                  <a:close/>
                  <a:moveTo>
                    <a:pt x="17123" y="3167"/>
                  </a:moveTo>
                  <a:cubicBezTo>
                    <a:pt x="17109" y="3162"/>
                    <a:pt x="17094" y="3162"/>
                    <a:pt x="17076" y="3172"/>
                  </a:cubicBezTo>
                  <a:cubicBezTo>
                    <a:pt x="17066" y="3237"/>
                    <a:pt x="16983" y="3312"/>
                    <a:pt x="17039" y="3386"/>
                  </a:cubicBezTo>
                  <a:cubicBezTo>
                    <a:pt x="17123" y="3396"/>
                    <a:pt x="17150" y="3507"/>
                    <a:pt x="17225" y="3516"/>
                  </a:cubicBezTo>
                  <a:cubicBezTo>
                    <a:pt x="17253" y="3460"/>
                    <a:pt x="17346" y="3414"/>
                    <a:pt x="17327" y="3349"/>
                  </a:cubicBezTo>
                  <a:cubicBezTo>
                    <a:pt x="17225" y="3255"/>
                    <a:pt x="17225" y="3255"/>
                    <a:pt x="17225" y="3255"/>
                  </a:cubicBezTo>
                  <a:cubicBezTo>
                    <a:pt x="17183" y="3241"/>
                    <a:pt x="17162" y="3181"/>
                    <a:pt x="17123" y="3167"/>
                  </a:cubicBezTo>
                  <a:close/>
                  <a:moveTo>
                    <a:pt x="16623" y="3299"/>
                  </a:moveTo>
                  <a:cubicBezTo>
                    <a:pt x="16557" y="3327"/>
                    <a:pt x="16446" y="3318"/>
                    <a:pt x="16446" y="3402"/>
                  </a:cubicBezTo>
                  <a:cubicBezTo>
                    <a:pt x="16520" y="3486"/>
                    <a:pt x="16557" y="3580"/>
                    <a:pt x="16594" y="3682"/>
                  </a:cubicBezTo>
                  <a:cubicBezTo>
                    <a:pt x="16613" y="3813"/>
                    <a:pt x="16622" y="3962"/>
                    <a:pt x="16752" y="4055"/>
                  </a:cubicBezTo>
                  <a:cubicBezTo>
                    <a:pt x="16891" y="3980"/>
                    <a:pt x="17050" y="3943"/>
                    <a:pt x="17217" y="3924"/>
                  </a:cubicBezTo>
                  <a:cubicBezTo>
                    <a:pt x="17217" y="3700"/>
                    <a:pt x="17068" y="3952"/>
                    <a:pt x="16966" y="3905"/>
                  </a:cubicBezTo>
                  <a:cubicBezTo>
                    <a:pt x="16892" y="3896"/>
                    <a:pt x="16826" y="3812"/>
                    <a:pt x="16817" y="3738"/>
                  </a:cubicBezTo>
                  <a:cubicBezTo>
                    <a:pt x="16807" y="3682"/>
                    <a:pt x="16846" y="3626"/>
                    <a:pt x="16892" y="3607"/>
                  </a:cubicBezTo>
                  <a:cubicBezTo>
                    <a:pt x="16920" y="3579"/>
                    <a:pt x="16966" y="3579"/>
                    <a:pt x="16976" y="3626"/>
                  </a:cubicBezTo>
                  <a:cubicBezTo>
                    <a:pt x="16966" y="3663"/>
                    <a:pt x="16919" y="3654"/>
                    <a:pt x="16900" y="3682"/>
                  </a:cubicBezTo>
                  <a:cubicBezTo>
                    <a:pt x="16863" y="3720"/>
                    <a:pt x="16891" y="3775"/>
                    <a:pt x="16928" y="3793"/>
                  </a:cubicBezTo>
                  <a:cubicBezTo>
                    <a:pt x="16975" y="3849"/>
                    <a:pt x="17040" y="3804"/>
                    <a:pt x="17077" y="3785"/>
                  </a:cubicBezTo>
                  <a:cubicBezTo>
                    <a:pt x="17142" y="3738"/>
                    <a:pt x="17142" y="3654"/>
                    <a:pt x="17133" y="3580"/>
                  </a:cubicBezTo>
                  <a:cubicBezTo>
                    <a:pt x="17105" y="3515"/>
                    <a:pt x="17050" y="3467"/>
                    <a:pt x="16985" y="3439"/>
                  </a:cubicBezTo>
                  <a:cubicBezTo>
                    <a:pt x="16920" y="3402"/>
                    <a:pt x="16799" y="3487"/>
                    <a:pt x="16799" y="3384"/>
                  </a:cubicBezTo>
                  <a:cubicBezTo>
                    <a:pt x="16762" y="3319"/>
                    <a:pt x="16688" y="3308"/>
                    <a:pt x="16623" y="3299"/>
                  </a:cubicBezTo>
                  <a:close/>
                  <a:moveTo>
                    <a:pt x="15292" y="3365"/>
                  </a:moveTo>
                  <a:cubicBezTo>
                    <a:pt x="15180" y="3412"/>
                    <a:pt x="15050" y="3523"/>
                    <a:pt x="14939" y="3411"/>
                  </a:cubicBezTo>
                  <a:cubicBezTo>
                    <a:pt x="14836" y="3439"/>
                    <a:pt x="14724" y="3458"/>
                    <a:pt x="14622" y="3495"/>
                  </a:cubicBezTo>
                  <a:cubicBezTo>
                    <a:pt x="14678" y="3588"/>
                    <a:pt x="14789" y="3561"/>
                    <a:pt x="14901" y="3570"/>
                  </a:cubicBezTo>
                  <a:cubicBezTo>
                    <a:pt x="15115" y="3617"/>
                    <a:pt x="15077" y="3877"/>
                    <a:pt x="15245" y="3970"/>
                  </a:cubicBezTo>
                  <a:cubicBezTo>
                    <a:pt x="15319" y="4007"/>
                    <a:pt x="15431" y="4027"/>
                    <a:pt x="15487" y="3943"/>
                  </a:cubicBezTo>
                  <a:cubicBezTo>
                    <a:pt x="15506" y="3896"/>
                    <a:pt x="15505" y="3840"/>
                    <a:pt x="15459" y="3803"/>
                  </a:cubicBezTo>
                  <a:cubicBezTo>
                    <a:pt x="15412" y="3737"/>
                    <a:pt x="15347" y="3794"/>
                    <a:pt x="15292" y="3822"/>
                  </a:cubicBezTo>
                  <a:cubicBezTo>
                    <a:pt x="15227" y="3784"/>
                    <a:pt x="15254" y="3691"/>
                    <a:pt x="15254" y="3626"/>
                  </a:cubicBezTo>
                  <a:cubicBezTo>
                    <a:pt x="15263" y="3588"/>
                    <a:pt x="15282" y="3551"/>
                    <a:pt x="15328" y="3542"/>
                  </a:cubicBezTo>
                  <a:cubicBezTo>
                    <a:pt x="15440" y="3523"/>
                    <a:pt x="15570" y="3533"/>
                    <a:pt x="15635" y="3645"/>
                  </a:cubicBezTo>
                  <a:cubicBezTo>
                    <a:pt x="15682" y="3794"/>
                    <a:pt x="15672" y="3980"/>
                    <a:pt x="15802" y="4092"/>
                  </a:cubicBezTo>
                  <a:cubicBezTo>
                    <a:pt x="15765" y="4241"/>
                    <a:pt x="15766" y="4241"/>
                    <a:pt x="15766" y="4241"/>
                  </a:cubicBezTo>
                  <a:cubicBezTo>
                    <a:pt x="15766" y="4325"/>
                    <a:pt x="15784" y="4399"/>
                    <a:pt x="15849" y="4455"/>
                  </a:cubicBezTo>
                  <a:cubicBezTo>
                    <a:pt x="15887" y="4473"/>
                    <a:pt x="15932" y="4502"/>
                    <a:pt x="15988" y="4493"/>
                  </a:cubicBezTo>
                  <a:cubicBezTo>
                    <a:pt x="16035" y="4474"/>
                    <a:pt x="16072" y="4437"/>
                    <a:pt x="16081" y="4390"/>
                  </a:cubicBezTo>
                  <a:cubicBezTo>
                    <a:pt x="16053" y="4325"/>
                    <a:pt x="15989" y="4334"/>
                    <a:pt x="15942" y="4306"/>
                  </a:cubicBezTo>
                  <a:cubicBezTo>
                    <a:pt x="15924" y="4278"/>
                    <a:pt x="15942" y="4232"/>
                    <a:pt x="15969" y="4213"/>
                  </a:cubicBezTo>
                  <a:cubicBezTo>
                    <a:pt x="16090" y="4194"/>
                    <a:pt x="16230" y="4260"/>
                    <a:pt x="16341" y="4204"/>
                  </a:cubicBezTo>
                  <a:cubicBezTo>
                    <a:pt x="16276" y="4064"/>
                    <a:pt x="16277" y="4063"/>
                    <a:pt x="16277" y="4063"/>
                  </a:cubicBezTo>
                  <a:cubicBezTo>
                    <a:pt x="16137" y="4119"/>
                    <a:pt x="15988" y="4046"/>
                    <a:pt x="15876" y="3952"/>
                  </a:cubicBezTo>
                  <a:cubicBezTo>
                    <a:pt x="15830" y="3897"/>
                    <a:pt x="15803" y="3812"/>
                    <a:pt x="15821" y="3738"/>
                  </a:cubicBezTo>
                  <a:cubicBezTo>
                    <a:pt x="15821" y="3654"/>
                    <a:pt x="15895" y="3626"/>
                    <a:pt x="15969" y="3607"/>
                  </a:cubicBezTo>
                  <a:cubicBezTo>
                    <a:pt x="16062" y="3626"/>
                    <a:pt x="15960" y="3747"/>
                    <a:pt x="16062" y="3784"/>
                  </a:cubicBezTo>
                  <a:cubicBezTo>
                    <a:pt x="16127" y="3821"/>
                    <a:pt x="16192" y="3775"/>
                    <a:pt x="16239" y="3719"/>
                  </a:cubicBezTo>
                  <a:cubicBezTo>
                    <a:pt x="16276" y="3635"/>
                    <a:pt x="16202" y="3551"/>
                    <a:pt x="16146" y="3485"/>
                  </a:cubicBezTo>
                  <a:cubicBezTo>
                    <a:pt x="16016" y="3402"/>
                    <a:pt x="15877" y="3458"/>
                    <a:pt x="15756" y="3495"/>
                  </a:cubicBezTo>
                  <a:cubicBezTo>
                    <a:pt x="15682" y="3430"/>
                    <a:pt x="15579" y="3449"/>
                    <a:pt x="15514" y="3375"/>
                  </a:cubicBezTo>
                  <a:cubicBezTo>
                    <a:pt x="15449" y="3365"/>
                    <a:pt x="15366" y="3384"/>
                    <a:pt x="15292" y="3365"/>
                  </a:cubicBezTo>
                  <a:close/>
                  <a:moveTo>
                    <a:pt x="3867" y="3496"/>
                  </a:moveTo>
                  <a:cubicBezTo>
                    <a:pt x="3858" y="3636"/>
                    <a:pt x="3811" y="3832"/>
                    <a:pt x="3867" y="3963"/>
                  </a:cubicBezTo>
                  <a:cubicBezTo>
                    <a:pt x="3904" y="4028"/>
                    <a:pt x="3960" y="4093"/>
                    <a:pt x="4034" y="4102"/>
                  </a:cubicBezTo>
                  <a:cubicBezTo>
                    <a:pt x="4108" y="4102"/>
                    <a:pt x="4192" y="4074"/>
                    <a:pt x="4220" y="4018"/>
                  </a:cubicBezTo>
                  <a:cubicBezTo>
                    <a:pt x="4211" y="4009"/>
                    <a:pt x="4193" y="4009"/>
                    <a:pt x="4174" y="3990"/>
                  </a:cubicBezTo>
                  <a:cubicBezTo>
                    <a:pt x="4090" y="3953"/>
                    <a:pt x="4034" y="3878"/>
                    <a:pt x="4043" y="3794"/>
                  </a:cubicBezTo>
                  <a:cubicBezTo>
                    <a:pt x="4053" y="3729"/>
                    <a:pt x="4118" y="3711"/>
                    <a:pt x="4174" y="3701"/>
                  </a:cubicBezTo>
                  <a:cubicBezTo>
                    <a:pt x="4258" y="3757"/>
                    <a:pt x="4109" y="3786"/>
                    <a:pt x="4146" y="3851"/>
                  </a:cubicBezTo>
                  <a:cubicBezTo>
                    <a:pt x="4164" y="3888"/>
                    <a:pt x="4192" y="3935"/>
                    <a:pt x="4229" y="3916"/>
                  </a:cubicBezTo>
                  <a:cubicBezTo>
                    <a:pt x="4304" y="3935"/>
                    <a:pt x="4369" y="3879"/>
                    <a:pt x="4415" y="3832"/>
                  </a:cubicBezTo>
                  <a:cubicBezTo>
                    <a:pt x="4452" y="3786"/>
                    <a:pt x="4453" y="3711"/>
                    <a:pt x="4434" y="3655"/>
                  </a:cubicBezTo>
                  <a:cubicBezTo>
                    <a:pt x="4304" y="3478"/>
                    <a:pt x="4053" y="3515"/>
                    <a:pt x="3867" y="3496"/>
                  </a:cubicBezTo>
                  <a:close/>
                  <a:moveTo>
                    <a:pt x="10755" y="3503"/>
                  </a:moveTo>
                  <a:cubicBezTo>
                    <a:pt x="10802" y="3503"/>
                    <a:pt x="10801" y="3503"/>
                    <a:pt x="10801" y="3503"/>
                  </a:cubicBezTo>
                  <a:cubicBezTo>
                    <a:pt x="10811" y="3503"/>
                    <a:pt x="10821" y="3502"/>
                    <a:pt x="10821" y="3511"/>
                  </a:cubicBezTo>
                  <a:cubicBezTo>
                    <a:pt x="11026" y="3521"/>
                    <a:pt x="11230" y="3596"/>
                    <a:pt x="11379" y="3726"/>
                  </a:cubicBezTo>
                  <a:cubicBezTo>
                    <a:pt x="11481" y="3810"/>
                    <a:pt x="11621" y="3997"/>
                    <a:pt x="11779" y="3960"/>
                  </a:cubicBezTo>
                  <a:cubicBezTo>
                    <a:pt x="11853" y="3941"/>
                    <a:pt x="11919" y="3848"/>
                    <a:pt x="11984" y="3820"/>
                  </a:cubicBezTo>
                  <a:cubicBezTo>
                    <a:pt x="12086" y="3774"/>
                    <a:pt x="12188" y="3754"/>
                    <a:pt x="12290" y="3754"/>
                  </a:cubicBezTo>
                  <a:cubicBezTo>
                    <a:pt x="12504" y="3754"/>
                    <a:pt x="12698" y="3837"/>
                    <a:pt x="12846" y="3977"/>
                  </a:cubicBezTo>
                  <a:cubicBezTo>
                    <a:pt x="12949" y="4070"/>
                    <a:pt x="13015" y="4221"/>
                    <a:pt x="13155" y="4277"/>
                  </a:cubicBezTo>
                  <a:cubicBezTo>
                    <a:pt x="13303" y="4342"/>
                    <a:pt x="13498" y="4173"/>
                    <a:pt x="13675" y="4173"/>
                  </a:cubicBezTo>
                  <a:cubicBezTo>
                    <a:pt x="13991" y="4173"/>
                    <a:pt x="14316" y="4369"/>
                    <a:pt x="14455" y="4677"/>
                  </a:cubicBezTo>
                  <a:cubicBezTo>
                    <a:pt x="14492" y="4779"/>
                    <a:pt x="14484" y="4957"/>
                    <a:pt x="14549" y="5032"/>
                  </a:cubicBezTo>
                  <a:cubicBezTo>
                    <a:pt x="14661" y="5153"/>
                    <a:pt x="14845" y="5068"/>
                    <a:pt x="14975" y="5068"/>
                  </a:cubicBezTo>
                  <a:cubicBezTo>
                    <a:pt x="15282" y="5068"/>
                    <a:pt x="15590" y="5254"/>
                    <a:pt x="15748" y="5599"/>
                  </a:cubicBezTo>
                  <a:cubicBezTo>
                    <a:pt x="15804" y="5720"/>
                    <a:pt x="15821" y="5850"/>
                    <a:pt x="15821" y="5971"/>
                  </a:cubicBezTo>
                  <a:cubicBezTo>
                    <a:pt x="15821" y="6223"/>
                    <a:pt x="15886" y="6306"/>
                    <a:pt x="16137" y="6306"/>
                  </a:cubicBezTo>
                  <a:cubicBezTo>
                    <a:pt x="16387" y="6306"/>
                    <a:pt x="16629" y="6446"/>
                    <a:pt x="16787" y="6707"/>
                  </a:cubicBezTo>
                  <a:cubicBezTo>
                    <a:pt x="16880" y="6856"/>
                    <a:pt x="16928" y="7015"/>
                    <a:pt x="16928" y="7173"/>
                  </a:cubicBezTo>
                  <a:cubicBezTo>
                    <a:pt x="16928" y="7369"/>
                    <a:pt x="16871" y="7564"/>
                    <a:pt x="17085" y="7639"/>
                  </a:cubicBezTo>
                  <a:cubicBezTo>
                    <a:pt x="17364" y="7732"/>
                    <a:pt x="17596" y="7825"/>
                    <a:pt x="17745" y="8095"/>
                  </a:cubicBezTo>
                  <a:cubicBezTo>
                    <a:pt x="17847" y="8291"/>
                    <a:pt x="17895" y="8488"/>
                    <a:pt x="17895" y="8674"/>
                  </a:cubicBezTo>
                  <a:cubicBezTo>
                    <a:pt x="17895" y="8861"/>
                    <a:pt x="17847" y="9047"/>
                    <a:pt x="17755" y="9205"/>
                  </a:cubicBezTo>
                  <a:cubicBezTo>
                    <a:pt x="17699" y="9298"/>
                    <a:pt x="17569" y="9474"/>
                    <a:pt x="17671" y="9586"/>
                  </a:cubicBezTo>
                  <a:cubicBezTo>
                    <a:pt x="17717" y="9623"/>
                    <a:pt x="17812" y="9642"/>
                    <a:pt x="17858" y="9679"/>
                  </a:cubicBezTo>
                  <a:cubicBezTo>
                    <a:pt x="17932" y="9735"/>
                    <a:pt x="17998" y="9810"/>
                    <a:pt x="18053" y="9894"/>
                  </a:cubicBezTo>
                  <a:cubicBezTo>
                    <a:pt x="18146" y="10061"/>
                    <a:pt x="18191" y="10238"/>
                    <a:pt x="18191" y="10406"/>
                  </a:cubicBezTo>
                  <a:cubicBezTo>
                    <a:pt x="18191" y="10732"/>
                    <a:pt x="18015" y="11050"/>
                    <a:pt x="17755" y="11245"/>
                  </a:cubicBezTo>
                  <a:cubicBezTo>
                    <a:pt x="17624" y="11348"/>
                    <a:pt x="17487" y="11375"/>
                    <a:pt x="17329" y="11440"/>
                  </a:cubicBezTo>
                  <a:cubicBezTo>
                    <a:pt x="17273" y="11468"/>
                    <a:pt x="17225" y="11505"/>
                    <a:pt x="17197" y="11542"/>
                  </a:cubicBezTo>
                  <a:cubicBezTo>
                    <a:pt x="17113" y="11673"/>
                    <a:pt x="17133" y="11859"/>
                    <a:pt x="17133" y="12008"/>
                  </a:cubicBezTo>
                  <a:cubicBezTo>
                    <a:pt x="17133" y="12195"/>
                    <a:pt x="17077" y="12390"/>
                    <a:pt x="16974" y="12558"/>
                  </a:cubicBezTo>
                  <a:cubicBezTo>
                    <a:pt x="16900" y="12670"/>
                    <a:pt x="16686" y="12800"/>
                    <a:pt x="16714" y="12959"/>
                  </a:cubicBezTo>
                  <a:cubicBezTo>
                    <a:pt x="16751" y="13126"/>
                    <a:pt x="17067" y="13174"/>
                    <a:pt x="17206" y="13183"/>
                  </a:cubicBezTo>
                  <a:cubicBezTo>
                    <a:pt x="17225" y="13183"/>
                    <a:pt x="17243" y="13191"/>
                    <a:pt x="17252" y="13210"/>
                  </a:cubicBezTo>
                  <a:cubicBezTo>
                    <a:pt x="17261" y="13229"/>
                    <a:pt x="17271" y="13247"/>
                    <a:pt x="17261" y="13265"/>
                  </a:cubicBezTo>
                  <a:cubicBezTo>
                    <a:pt x="17178" y="13591"/>
                    <a:pt x="16844" y="13843"/>
                    <a:pt x="16481" y="14020"/>
                  </a:cubicBezTo>
                  <a:cubicBezTo>
                    <a:pt x="16323" y="14104"/>
                    <a:pt x="16138" y="14131"/>
                    <a:pt x="15989" y="14234"/>
                  </a:cubicBezTo>
                  <a:cubicBezTo>
                    <a:pt x="15720" y="14411"/>
                    <a:pt x="15952" y="14570"/>
                    <a:pt x="15952" y="14813"/>
                  </a:cubicBezTo>
                  <a:cubicBezTo>
                    <a:pt x="15952" y="15129"/>
                    <a:pt x="15682" y="15390"/>
                    <a:pt x="15356" y="15465"/>
                  </a:cubicBezTo>
                  <a:cubicBezTo>
                    <a:pt x="15282" y="15474"/>
                    <a:pt x="15199" y="15484"/>
                    <a:pt x="15115" y="15484"/>
                  </a:cubicBezTo>
                  <a:cubicBezTo>
                    <a:pt x="14920" y="15484"/>
                    <a:pt x="14734" y="15436"/>
                    <a:pt x="14576" y="15334"/>
                  </a:cubicBezTo>
                  <a:cubicBezTo>
                    <a:pt x="14353" y="15185"/>
                    <a:pt x="14241" y="15325"/>
                    <a:pt x="14102" y="15484"/>
                  </a:cubicBezTo>
                  <a:cubicBezTo>
                    <a:pt x="13963" y="15642"/>
                    <a:pt x="13757" y="15734"/>
                    <a:pt x="13562" y="15771"/>
                  </a:cubicBezTo>
                  <a:cubicBezTo>
                    <a:pt x="13283" y="15827"/>
                    <a:pt x="12996" y="15828"/>
                    <a:pt x="12755" y="15912"/>
                  </a:cubicBezTo>
                  <a:cubicBezTo>
                    <a:pt x="12597" y="15968"/>
                    <a:pt x="12457" y="16052"/>
                    <a:pt x="12345" y="16210"/>
                  </a:cubicBezTo>
                  <a:cubicBezTo>
                    <a:pt x="12280" y="16303"/>
                    <a:pt x="12262" y="16368"/>
                    <a:pt x="12262" y="16433"/>
                  </a:cubicBezTo>
                  <a:cubicBezTo>
                    <a:pt x="12262" y="16517"/>
                    <a:pt x="12299" y="16592"/>
                    <a:pt x="12364" y="16667"/>
                  </a:cubicBezTo>
                  <a:cubicBezTo>
                    <a:pt x="12429" y="16741"/>
                    <a:pt x="12522" y="16816"/>
                    <a:pt x="12605" y="16881"/>
                  </a:cubicBezTo>
                  <a:cubicBezTo>
                    <a:pt x="12838" y="17058"/>
                    <a:pt x="12950" y="17291"/>
                    <a:pt x="12950" y="17533"/>
                  </a:cubicBezTo>
                  <a:cubicBezTo>
                    <a:pt x="12950" y="17710"/>
                    <a:pt x="12885" y="17896"/>
                    <a:pt x="12764" y="18064"/>
                  </a:cubicBezTo>
                  <a:cubicBezTo>
                    <a:pt x="12755" y="18092"/>
                    <a:pt x="12727" y="18100"/>
                    <a:pt x="12699" y="18091"/>
                  </a:cubicBezTo>
                  <a:cubicBezTo>
                    <a:pt x="12671" y="18091"/>
                    <a:pt x="12651" y="18073"/>
                    <a:pt x="12642" y="18045"/>
                  </a:cubicBezTo>
                  <a:cubicBezTo>
                    <a:pt x="12586" y="17719"/>
                    <a:pt x="12420" y="17467"/>
                    <a:pt x="12104" y="17365"/>
                  </a:cubicBezTo>
                  <a:cubicBezTo>
                    <a:pt x="11955" y="17318"/>
                    <a:pt x="11833" y="17299"/>
                    <a:pt x="11703" y="17262"/>
                  </a:cubicBezTo>
                  <a:cubicBezTo>
                    <a:pt x="11573" y="17225"/>
                    <a:pt x="11444" y="17159"/>
                    <a:pt x="11332" y="17019"/>
                  </a:cubicBezTo>
                  <a:cubicBezTo>
                    <a:pt x="11127" y="16796"/>
                    <a:pt x="11100" y="16554"/>
                    <a:pt x="11100" y="16302"/>
                  </a:cubicBezTo>
                  <a:cubicBezTo>
                    <a:pt x="11100" y="16256"/>
                    <a:pt x="11100" y="16219"/>
                    <a:pt x="11100" y="16172"/>
                  </a:cubicBezTo>
                  <a:cubicBezTo>
                    <a:pt x="11100" y="16163"/>
                    <a:pt x="11109" y="16164"/>
                    <a:pt x="11100" y="16155"/>
                  </a:cubicBezTo>
                  <a:cubicBezTo>
                    <a:pt x="11109" y="16052"/>
                    <a:pt x="11092" y="15996"/>
                    <a:pt x="11064" y="15959"/>
                  </a:cubicBezTo>
                  <a:cubicBezTo>
                    <a:pt x="11027" y="15922"/>
                    <a:pt x="10970" y="15892"/>
                    <a:pt x="10840" y="15882"/>
                  </a:cubicBezTo>
                  <a:cubicBezTo>
                    <a:pt x="10719" y="15882"/>
                    <a:pt x="10718" y="15882"/>
                    <a:pt x="10718" y="15882"/>
                  </a:cubicBezTo>
                  <a:cubicBezTo>
                    <a:pt x="10588" y="15892"/>
                    <a:pt x="10533" y="15922"/>
                    <a:pt x="10495" y="15959"/>
                  </a:cubicBezTo>
                  <a:cubicBezTo>
                    <a:pt x="10467" y="15996"/>
                    <a:pt x="10449" y="16052"/>
                    <a:pt x="10449" y="16155"/>
                  </a:cubicBezTo>
                  <a:cubicBezTo>
                    <a:pt x="10449" y="16164"/>
                    <a:pt x="10449" y="16163"/>
                    <a:pt x="10449" y="16172"/>
                  </a:cubicBezTo>
                  <a:cubicBezTo>
                    <a:pt x="10449" y="16219"/>
                    <a:pt x="10458" y="16256"/>
                    <a:pt x="10458" y="16302"/>
                  </a:cubicBezTo>
                  <a:cubicBezTo>
                    <a:pt x="10458" y="16554"/>
                    <a:pt x="10421" y="16796"/>
                    <a:pt x="10226" y="17019"/>
                  </a:cubicBezTo>
                  <a:cubicBezTo>
                    <a:pt x="10105" y="17159"/>
                    <a:pt x="9983" y="17225"/>
                    <a:pt x="9853" y="17262"/>
                  </a:cubicBezTo>
                  <a:cubicBezTo>
                    <a:pt x="9723" y="17299"/>
                    <a:pt x="9604" y="17318"/>
                    <a:pt x="9455" y="17365"/>
                  </a:cubicBezTo>
                  <a:cubicBezTo>
                    <a:pt x="9139" y="17467"/>
                    <a:pt x="8971" y="17719"/>
                    <a:pt x="8915" y="18045"/>
                  </a:cubicBezTo>
                  <a:cubicBezTo>
                    <a:pt x="8906" y="18073"/>
                    <a:pt x="8888" y="18091"/>
                    <a:pt x="8860" y="18091"/>
                  </a:cubicBezTo>
                  <a:cubicBezTo>
                    <a:pt x="8860" y="18100"/>
                    <a:pt x="8850" y="18101"/>
                    <a:pt x="8850" y="18101"/>
                  </a:cubicBezTo>
                  <a:cubicBezTo>
                    <a:pt x="8822" y="18101"/>
                    <a:pt x="8804" y="18083"/>
                    <a:pt x="8795" y="18064"/>
                  </a:cubicBezTo>
                  <a:cubicBezTo>
                    <a:pt x="8674" y="17896"/>
                    <a:pt x="8608" y="17710"/>
                    <a:pt x="8608" y="17533"/>
                  </a:cubicBezTo>
                  <a:cubicBezTo>
                    <a:pt x="8608" y="17291"/>
                    <a:pt x="8721" y="17058"/>
                    <a:pt x="8954" y="16881"/>
                  </a:cubicBezTo>
                  <a:cubicBezTo>
                    <a:pt x="9037" y="16816"/>
                    <a:pt x="9130" y="16741"/>
                    <a:pt x="9195" y="16667"/>
                  </a:cubicBezTo>
                  <a:cubicBezTo>
                    <a:pt x="9260" y="16592"/>
                    <a:pt x="9296" y="16517"/>
                    <a:pt x="9296" y="16433"/>
                  </a:cubicBezTo>
                  <a:cubicBezTo>
                    <a:pt x="9296" y="16368"/>
                    <a:pt x="9270" y="16303"/>
                    <a:pt x="9214" y="16210"/>
                  </a:cubicBezTo>
                  <a:cubicBezTo>
                    <a:pt x="9047" y="15968"/>
                    <a:pt x="8814" y="15892"/>
                    <a:pt x="8544" y="15855"/>
                  </a:cubicBezTo>
                  <a:cubicBezTo>
                    <a:pt x="8284" y="15809"/>
                    <a:pt x="7986" y="15810"/>
                    <a:pt x="7725" y="15689"/>
                  </a:cubicBezTo>
                  <a:cubicBezTo>
                    <a:pt x="7428" y="15540"/>
                    <a:pt x="7307" y="15147"/>
                    <a:pt x="6926" y="15361"/>
                  </a:cubicBezTo>
                  <a:cubicBezTo>
                    <a:pt x="6778" y="15445"/>
                    <a:pt x="6610" y="15484"/>
                    <a:pt x="6443" y="15484"/>
                  </a:cubicBezTo>
                  <a:cubicBezTo>
                    <a:pt x="6359" y="15484"/>
                    <a:pt x="6276" y="15474"/>
                    <a:pt x="6192" y="15465"/>
                  </a:cubicBezTo>
                  <a:cubicBezTo>
                    <a:pt x="5876" y="15390"/>
                    <a:pt x="5606" y="15129"/>
                    <a:pt x="5606" y="14813"/>
                  </a:cubicBezTo>
                  <a:cubicBezTo>
                    <a:pt x="5606" y="14589"/>
                    <a:pt x="5922" y="14308"/>
                    <a:pt x="5587" y="14224"/>
                  </a:cubicBezTo>
                  <a:cubicBezTo>
                    <a:pt x="5411" y="14178"/>
                    <a:pt x="5235" y="14104"/>
                    <a:pt x="5077" y="14020"/>
                  </a:cubicBezTo>
                  <a:cubicBezTo>
                    <a:pt x="4714" y="13843"/>
                    <a:pt x="4379" y="13591"/>
                    <a:pt x="4295" y="13265"/>
                  </a:cubicBezTo>
                  <a:cubicBezTo>
                    <a:pt x="4286" y="13247"/>
                    <a:pt x="4297" y="13229"/>
                    <a:pt x="4306" y="13210"/>
                  </a:cubicBezTo>
                  <a:cubicBezTo>
                    <a:pt x="4315" y="13191"/>
                    <a:pt x="4333" y="13183"/>
                    <a:pt x="4352" y="13183"/>
                  </a:cubicBezTo>
                  <a:cubicBezTo>
                    <a:pt x="4482" y="13174"/>
                    <a:pt x="4770" y="13135"/>
                    <a:pt x="4835" y="13014"/>
                  </a:cubicBezTo>
                  <a:cubicBezTo>
                    <a:pt x="4919" y="12856"/>
                    <a:pt x="4686" y="12697"/>
                    <a:pt x="4612" y="12585"/>
                  </a:cubicBezTo>
                  <a:cubicBezTo>
                    <a:pt x="4491" y="12417"/>
                    <a:pt x="4426" y="12213"/>
                    <a:pt x="4426" y="12008"/>
                  </a:cubicBezTo>
                  <a:cubicBezTo>
                    <a:pt x="4426" y="11785"/>
                    <a:pt x="4548" y="11609"/>
                    <a:pt x="4315" y="11469"/>
                  </a:cubicBezTo>
                  <a:cubicBezTo>
                    <a:pt x="4157" y="11385"/>
                    <a:pt x="3970" y="11367"/>
                    <a:pt x="3830" y="11264"/>
                  </a:cubicBezTo>
                  <a:cubicBezTo>
                    <a:pt x="3552" y="11068"/>
                    <a:pt x="3366" y="10741"/>
                    <a:pt x="3366" y="10406"/>
                  </a:cubicBezTo>
                  <a:cubicBezTo>
                    <a:pt x="3366" y="10238"/>
                    <a:pt x="3413" y="10061"/>
                    <a:pt x="3506" y="9894"/>
                  </a:cubicBezTo>
                  <a:cubicBezTo>
                    <a:pt x="3571" y="9791"/>
                    <a:pt x="3654" y="9708"/>
                    <a:pt x="3756" y="9633"/>
                  </a:cubicBezTo>
                  <a:cubicBezTo>
                    <a:pt x="3831" y="9577"/>
                    <a:pt x="3951" y="9512"/>
                    <a:pt x="3933" y="9391"/>
                  </a:cubicBezTo>
                  <a:cubicBezTo>
                    <a:pt x="3923" y="9326"/>
                    <a:pt x="3839" y="9261"/>
                    <a:pt x="3802" y="9205"/>
                  </a:cubicBezTo>
                  <a:cubicBezTo>
                    <a:pt x="3709" y="9047"/>
                    <a:pt x="3655" y="8861"/>
                    <a:pt x="3655" y="8674"/>
                  </a:cubicBezTo>
                  <a:cubicBezTo>
                    <a:pt x="3655" y="8488"/>
                    <a:pt x="3709" y="8291"/>
                    <a:pt x="3812" y="8095"/>
                  </a:cubicBezTo>
                  <a:cubicBezTo>
                    <a:pt x="3951" y="7844"/>
                    <a:pt x="4156" y="7732"/>
                    <a:pt x="4416" y="7658"/>
                  </a:cubicBezTo>
                  <a:cubicBezTo>
                    <a:pt x="4677" y="7583"/>
                    <a:pt x="4631" y="7406"/>
                    <a:pt x="4631" y="7173"/>
                  </a:cubicBezTo>
                  <a:cubicBezTo>
                    <a:pt x="4631" y="7015"/>
                    <a:pt x="4678" y="6856"/>
                    <a:pt x="4771" y="6707"/>
                  </a:cubicBezTo>
                  <a:cubicBezTo>
                    <a:pt x="4891" y="6493"/>
                    <a:pt x="5150" y="6278"/>
                    <a:pt x="5411" y="6306"/>
                  </a:cubicBezTo>
                  <a:cubicBezTo>
                    <a:pt x="5522" y="6316"/>
                    <a:pt x="5587" y="6363"/>
                    <a:pt x="5671" y="6260"/>
                  </a:cubicBezTo>
                  <a:cubicBezTo>
                    <a:pt x="5727" y="6186"/>
                    <a:pt x="5737" y="6065"/>
                    <a:pt x="5737" y="5971"/>
                  </a:cubicBezTo>
                  <a:cubicBezTo>
                    <a:pt x="5737" y="5850"/>
                    <a:pt x="5755" y="5720"/>
                    <a:pt x="5811" y="5599"/>
                  </a:cubicBezTo>
                  <a:cubicBezTo>
                    <a:pt x="5941" y="5319"/>
                    <a:pt x="6237" y="5059"/>
                    <a:pt x="6563" y="5068"/>
                  </a:cubicBezTo>
                  <a:cubicBezTo>
                    <a:pt x="6702" y="5068"/>
                    <a:pt x="6824" y="5134"/>
                    <a:pt x="6945" y="5013"/>
                  </a:cubicBezTo>
                  <a:cubicBezTo>
                    <a:pt x="7029" y="4929"/>
                    <a:pt x="7058" y="4788"/>
                    <a:pt x="7104" y="4677"/>
                  </a:cubicBezTo>
                  <a:cubicBezTo>
                    <a:pt x="7243" y="4369"/>
                    <a:pt x="7568" y="4173"/>
                    <a:pt x="7884" y="4173"/>
                  </a:cubicBezTo>
                  <a:cubicBezTo>
                    <a:pt x="8117" y="4173"/>
                    <a:pt x="8357" y="4378"/>
                    <a:pt x="8553" y="4173"/>
                  </a:cubicBezTo>
                  <a:cubicBezTo>
                    <a:pt x="8664" y="4061"/>
                    <a:pt x="8719" y="3941"/>
                    <a:pt x="8868" y="3857"/>
                  </a:cubicBezTo>
                  <a:cubicBezTo>
                    <a:pt x="8989" y="3792"/>
                    <a:pt x="9120" y="3754"/>
                    <a:pt x="9269" y="3754"/>
                  </a:cubicBezTo>
                  <a:cubicBezTo>
                    <a:pt x="9464" y="3754"/>
                    <a:pt x="9567" y="3847"/>
                    <a:pt x="9734" y="3912"/>
                  </a:cubicBezTo>
                  <a:cubicBezTo>
                    <a:pt x="9938" y="3996"/>
                    <a:pt x="10040" y="3875"/>
                    <a:pt x="10152" y="3745"/>
                  </a:cubicBezTo>
                  <a:cubicBezTo>
                    <a:pt x="10291" y="3596"/>
                    <a:pt x="10532" y="3521"/>
                    <a:pt x="10737" y="3511"/>
                  </a:cubicBezTo>
                  <a:cubicBezTo>
                    <a:pt x="10737" y="3502"/>
                    <a:pt x="10746" y="3503"/>
                    <a:pt x="10755" y="3503"/>
                  </a:cubicBezTo>
                  <a:close/>
                  <a:moveTo>
                    <a:pt x="5427" y="3616"/>
                  </a:moveTo>
                  <a:cubicBezTo>
                    <a:pt x="5381" y="3682"/>
                    <a:pt x="5278" y="3710"/>
                    <a:pt x="5250" y="3794"/>
                  </a:cubicBezTo>
                  <a:lnTo>
                    <a:pt x="5399" y="3916"/>
                  </a:lnTo>
                  <a:cubicBezTo>
                    <a:pt x="5436" y="3897"/>
                    <a:pt x="5492" y="3888"/>
                    <a:pt x="5530" y="3842"/>
                  </a:cubicBezTo>
                  <a:cubicBezTo>
                    <a:pt x="5539" y="3767"/>
                    <a:pt x="5604" y="3710"/>
                    <a:pt x="5613" y="3635"/>
                  </a:cubicBezTo>
                  <a:cubicBezTo>
                    <a:pt x="5557" y="3616"/>
                    <a:pt x="5493" y="3616"/>
                    <a:pt x="5427" y="3616"/>
                  </a:cubicBezTo>
                  <a:close/>
                  <a:moveTo>
                    <a:pt x="10774" y="3643"/>
                  </a:moveTo>
                  <a:cubicBezTo>
                    <a:pt x="10281" y="3662"/>
                    <a:pt x="10030" y="3987"/>
                    <a:pt x="10021" y="4332"/>
                  </a:cubicBezTo>
                  <a:cubicBezTo>
                    <a:pt x="10021" y="4351"/>
                    <a:pt x="10021" y="4381"/>
                    <a:pt x="10031" y="4399"/>
                  </a:cubicBezTo>
                  <a:cubicBezTo>
                    <a:pt x="10049" y="4604"/>
                    <a:pt x="10115" y="4734"/>
                    <a:pt x="10199" y="4873"/>
                  </a:cubicBezTo>
                  <a:cubicBezTo>
                    <a:pt x="10273" y="5023"/>
                    <a:pt x="10374" y="5172"/>
                    <a:pt x="10467" y="5377"/>
                  </a:cubicBezTo>
                  <a:cubicBezTo>
                    <a:pt x="10467" y="5396"/>
                    <a:pt x="10467" y="5404"/>
                    <a:pt x="10467" y="5423"/>
                  </a:cubicBezTo>
                  <a:cubicBezTo>
                    <a:pt x="10514" y="5395"/>
                    <a:pt x="10580" y="5377"/>
                    <a:pt x="10635" y="5368"/>
                  </a:cubicBezTo>
                  <a:cubicBezTo>
                    <a:pt x="10552" y="5181"/>
                    <a:pt x="10495" y="4874"/>
                    <a:pt x="10495" y="4669"/>
                  </a:cubicBezTo>
                  <a:cubicBezTo>
                    <a:pt x="10495" y="4660"/>
                    <a:pt x="10495" y="4660"/>
                    <a:pt x="10495" y="4651"/>
                  </a:cubicBezTo>
                  <a:cubicBezTo>
                    <a:pt x="10495" y="4651"/>
                    <a:pt x="10495" y="4650"/>
                    <a:pt x="10495" y="4641"/>
                  </a:cubicBezTo>
                  <a:cubicBezTo>
                    <a:pt x="10430" y="4623"/>
                    <a:pt x="10365" y="4584"/>
                    <a:pt x="10309" y="4537"/>
                  </a:cubicBezTo>
                  <a:cubicBezTo>
                    <a:pt x="10235" y="4472"/>
                    <a:pt x="10168" y="4370"/>
                    <a:pt x="10168" y="4267"/>
                  </a:cubicBezTo>
                  <a:cubicBezTo>
                    <a:pt x="10168" y="4221"/>
                    <a:pt x="10189" y="4167"/>
                    <a:pt x="10216" y="4129"/>
                  </a:cubicBezTo>
                  <a:cubicBezTo>
                    <a:pt x="10235" y="4092"/>
                    <a:pt x="10282" y="4091"/>
                    <a:pt x="10309" y="4109"/>
                  </a:cubicBezTo>
                  <a:cubicBezTo>
                    <a:pt x="10337" y="4128"/>
                    <a:pt x="10346" y="4176"/>
                    <a:pt x="10327" y="4204"/>
                  </a:cubicBezTo>
                  <a:cubicBezTo>
                    <a:pt x="10308" y="4222"/>
                    <a:pt x="10309" y="4239"/>
                    <a:pt x="10309" y="4267"/>
                  </a:cubicBezTo>
                  <a:cubicBezTo>
                    <a:pt x="10309" y="4314"/>
                    <a:pt x="10336" y="4389"/>
                    <a:pt x="10401" y="4445"/>
                  </a:cubicBezTo>
                  <a:cubicBezTo>
                    <a:pt x="10606" y="4622"/>
                    <a:pt x="10951" y="4613"/>
                    <a:pt x="11155" y="4445"/>
                  </a:cubicBezTo>
                  <a:cubicBezTo>
                    <a:pt x="11211" y="4389"/>
                    <a:pt x="11247" y="4314"/>
                    <a:pt x="11247" y="4267"/>
                  </a:cubicBezTo>
                  <a:cubicBezTo>
                    <a:pt x="11247" y="4239"/>
                    <a:pt x="11248" y="4222"/>
                    <a:pt x="11230" y="4204"/>
                  </a:cubicBezTo>
                  <a:cubicBezTo>
                    <a:pt x="11211" y="4176"/>
                    <a:pt x="11219" y="4128"/>
                    <a:pt x="11247" y="4109"/>
                  </a:cubicBezTo>
                  <a:cubicBezTo>
                    <a:pt x="11275" y="4091"/>
                    <a:pt x="11323" y="4092"/>
                    <a:pt x="11341" y="4129"/>
                  </a:cubicBezTo>
                  <a:cubicBezTo>
                    <a:pt x="11369" y="4167"/>
                    <a:pt x="11387" y="4221"/>
                    <a:pt x="11387" y="4267"/>
                  </a:cubicBezTo>
                  <a:cubicBezTo>
                    <a:pt x="11378" y="4370"/>
                    <a:pt x="11322" y="4472"/>
                    <a:pt x="11238" y="4537"/>
                  </a:cubicBezTo>
                  <a:cubicBezTo>
                    <a:pt x="11191" y="4584"/>
                    <a:pt x="11126" y="4623"/>
                    <a:pt x="11052" y="4641"/>
                  </a:cubicBezTo>
                  <a:cubicBezTo>
                    <a:pt x="11061" y="4650"/>
                    <a:pt x="11061" y="4651"/>
                    <a:pt x="11061" y="4651"/>
                  </a:cubicBezTo>
                  <a:cubicBezTo>
                    <a:pt x="11061" y="4660"/>
                    <a:pt x="11061" y="4660"/>
                    <a:pt x="11061" y="4669"/>
                  </a:cubicBezTo>
                  <a:cubicBezTo>
                    <a:pt x="11061" y="4874"/>
                    <a:pt x="11006" y="5181"/>
                    <a:pt x="10922" y="5368"/>
                  </a:cubicBezTo>
                  <a:cubicBezTo>
                    <a:pt x="10978" y="5377"/>
                    <a:pt x="11035" y="5395"/>
                    <a:pt x="11091" y="5423"/>
                  </a:cubicBezTo>
                  <a:cubicBezTo>
                    <a:pt x="11091" y="5404"/>
                    <a:pt x="11091" y="5396"/>
                    <a:pt x="11091" y="5377"/>
                  </a:cubicBezTo>
                  <a:cubicBezTo>
                    <a:pt x="11174" y="5172"/>
                    <a:pt x="11277" y="5023"/>
                    <a:pt x="11360" y="4873"/>
                  </a:cubicBezTo>
                  <a:cubicBezTo>
                    <a:pt x="11444" y="4734"/>
                    <a:pt x="11510" y="4604"/>
                    <a:pt x="11528" y="4399"/>
                  </a:cubicBezTo>
                  <a:cubicBezTo>
                    <a:pt x="11528" y="4381"/>
                    <a:pt x="11537" y="4351"/>
                    <a:pt x="11537" y="4332"/>
                  </a:cubicBezTo>
                  <a:cubicBezTo>
                    <a:pt x="11527" y="3987"/>
                    <a:pt x="11276" y="3662"/>
                    <a:pt x="10774" y="3643"/>
                  </a:cubicBezTo>
                  <a:close/>
                  <a:moveTo>
                    <a:pt x="3642" y="3730"/>
                  </a:moveTo>
                  <a:cubicBezTo>
                    <a:pt x="3595" y="3767"/>
                    <a:pt x="3530" y="3777"/>
                    <a:pt x="3512" y="3842"/>
                  </a:cubicBezTo>
                  <a:cubicBezTo>
                    <a:pt x="3362" y="3869"/>
                    <a:pt x="3213" y="3934"/>
                    <a:pt x="3157" y="4082"/>
                  </a:cubicBezTo>
                  <a:cubicBezTo>
                    <a:pt x="3167" y="4091"/>
                    <a:pt x="3167" y="4092"/>
                    <a:pt x="3167" y="4092"/>
                  </a:cubicBezTo>
                  <a:cubicBezTo>
                    <a:pt x="3353" y="4101"/>
                    <a:pt x="3474" y="4259"/>
                    <a:pt x="3642" y="4324"/>
                  </a:cubicBezTo>
                  <a:cubicBezTo>
                    <a:pt x="3754" y="4389"/>
                    <a:pt x="3895" y="4343"/>
                    <a:pt x="3997" y="4287"/>
                  </a:cubicBezTo>
                  <a:cubicBezTo>
                    <a:pt x="4016" y="4260"/>
                    <a:pt x="4063" y="4231"/>
                    <a:pt x="4035" y="4194"/>
                  </a:cubicBezTo>
                  <a:cubicBezTo>
                    <a:pt x="3877" y="4120"/>
                    <a:pt x="3876" y="4120"/>
                    <a:pt x="3876" y="4120"/>
                  </a:cubicBezTo>
                  <a:cubicBezTo>
                    <a:pt x="3820" y="4129"/>
                    <a:pt x="3773" y="4176"/>
                    <a:pt x="3708" y="4148"/>
                  </a:cubicBezTo>
                  <a:cubicBezTo>
                    <a:pt x="3652" y="4111"/>
                    <a:pt x="3577" y="4064"/>
                    <a:pt x="3587" y="3990"/>
                  </a:cubicBezTo>
                  <a:cubicBezTo>
                    <a:pt x="3652" y="3953"/>
                    <a:pt x="3671" y="4055"/>
                    <a:pt x="3727" y="4064"/>
                  </a:cubicBezTo>
                  <a:cubicBezTo>
                    <a:pt x="3746" y="4064"/>
                    <a:pt x="3801" y="4073"/>
                    <a:pt x="3792" y="4027"/>
                  </a:cubicBezTo>
                  <a:cubicBezTo>
                    <a:pt x="3736" y="3952"/>
                    <a:pt x="3746" y="3879"/>
                    <a:pt x="3746" y="3786"/>
                  </a:cubicBezTo>
                  <a:cubicBezTo>
                    <a:pt x="3755" y="3721"/>
                    <a:pt x="3679" y="3739"/>
                    <a:pt x="3642" y="3730"/>
                  </a:cubicBezTo>
                  <a:close/>
                  <a:moveTo>
                    <a:pt x="17902" y="3752"/>
                  </a:moveTo>
                  <a:cubicBezTo>
                    <a:pt x="17759" y="3750"/>
                    <a:pt x="17618" y="3790"/>
                    <a:pt x="17513" y="3888"/>
                  </a:cubicBezTo>
                  <a:cubicBezTo>
                    <a:pt x="17485" y="3943"/>
                    <a:pt x="17485" y="3990"/>
                    <a:pt x="17504" y="4046"/>
                  </a:cubicBezTo>
                  <a:cubicBezTo>
                    <a:pt x="17541" y="4083"/>
                    <a:pt x="17578" y="4009"/>
                    <a:pt x="17606" y="3990"/>
                  </a:cubicBezTo>
                  <a:cubicBezTo>
                    <a:pt x="17653" y="3972"/>
                    <a:pt x="17718" y="3934"/>
                    <a:pt x="17783" y="3962"/>
                  </a:cubicBezTo>
                  <a:cubicBezTo>
                    <a:pt x="17829" y="3990"/>
                    <a:pt x="17876" y="4045"/>
                    <a:pt x="17866" y="4110"/>
                  </a:cubicBezTo>
                  <a:cubicBezTo>
                    <a:pt x="17866" y="4129"/>
                    <a:pt x="17839" y="4167"/>
                    <a:pt x="17811" y="4167"/>
                  </a:cubicBezTo>
                  <a:cubicBezTo>
                    <a:pt x="17792" y="4148"/>
                    <a:pt x="17792" y="4129"/>
                    <a:pt x="17792" y="4120"/>
                  </a:cubicBezTo>
                  <a:cubicBezTo>
                    <a:pt x="17792" y="4064"/>
                    <a:pt x="17755" y="4055"/>
                    <a:pt x="17727" y="4046"/>
                  </a:cubicBezTo>
                  <a:cubicBezTo>
                    <a:pt x="17690" y="4064"/>
                    <a:pt x="17634" y="4064"/>
                    <a:pt x="17606" y="4120"/>
                  </a:cubicBezTo>
                  <a:cubicBezTo>
                    <a:pt x="17588" y="4176"/>
                    <a:pt x="17588" y="4233"/>
                    <a:pt x="17625" y="4289"/>
                  </a:cubicBezTo>
                  <a:cubicBezTo>
                    <a:pt x="17672" y="4344"/>
                    <a:pt x="17746" y="4354"/>
                    <a:pt x="17811" y="4372"/>
                  </a:cubicBezTo>
                  <a:cubicBezTo>
                    <a:pt x="17876" y="4344"/>
                    <a:pt x="17941" y="4325"/>
                    <a:pt x="17987" y="4251"/>
                  </a:cubicBezTo>
                  <a:cubicBezTo>
                    <a:pt x="18108" y="4120"/>
                    <a:pt x="18117" y="3943"/>
                    <a:pt x="18117" y="3776"/>
                  </a:cubicBezTo>
                  <a:lnTo>
                    <a:pt x="18043" y="3766"/>
                  </a:lnTo>
                  <a:cubicBezTo>
                    <a:pt x="17996" y="3757"/>
                    <a:pt x="17949" y="3753"/>
                    <a:pt x="17902" y="3752"/>
                  </a:cubicBezTo>
                  <a:close/>
                  <a:moveTo>
                    <a:pt x="4897" y="3787"/>
                  </a:moveTo>
                  <a:cubicBezTo>
                    <a:pt x="4836" y="3786"/>
                    <a:pt x="4780" y="3798"/>
                    <a:pt x="4747" y="3850"/>
                  </a:cubicBezTo>
                  <a:cubicBezTo>
                    <a:pt x="4868" y="3906"/>
                    <a:pt x="4896" y="4045"/>
                    <a:pt x="4933" y="4158"/>
                  </a:cubicBezTo>
                  <a:cubicBezTo>
                    <a:pt x="4952" y="4167"/>
                    <a:pt x="4971" y="4167"/>
                    <a:pt x="4980" y="4148"/>
                  </a:cubicBezTo>
                  <a:cubicBezTo>
                    <a:pt x="5036" y="4139"/>
                    <a:pt x="5119" y="4120"/>
                    <a:pt x="5147" y="4177"/>
                  </a:cubicBezTo>
                  <a:cubicBezTo>
                    <a:pt x="5175" y="4223"/>
                    <a:pt x="5222" y="4289"/>
                    <a:pt x="5166" y="4326"/>
                  </a:cubicBezTo>
                  <a:cubicBezTo>
                    <a:pt x="5129" y="4308"/>
                    <a:pt x="5110" y="4280"/>
                    <a:pt x="5092" y="4252"/>
                  </a:cubicBezTo>
                  <a:cubicBezTo>
                    <a:pt x="5036" y="4205"/>
                    <a:pt x="4970" y="4242"/>
                    <a:pt x="4933" y="4289"/>
                  </a:cubicBezTo>
                  <a:cubicBezTo>
                    <a:pt x="4914" y="4363"/>
                    <a:pt x="4971" y="4420"/>
                    <a:pt x="4999" y="4485"/>
                  </a:cubicBezTo>
                  <a:cubicBezTo>
                    <a:pt x="5073" y="4514"/>
                    <a:pt x="5129" y="4438"/>
                    <a:pt x="5204" y="4457"/>
                  </a:cubicBezTo>
                  <a:cubicBezTo>
                    <a:pt x="5278" y="4523"/>
                    <a:pt x="5371" y="4597"/>
                    <a:pt x="5492" y="4569"/>
                  </a:cubicBezTo>
                  <a:cubicBezTo>
                    <a:pt x="5538" y="4560"/>
                    <a:pt x="5604" y="4532"/>
                    <a:pt x="5613" y="4476"/>
                  </a:cubicBezTo>
                  <a:cubicBezTo>
                    <a:pt x="5455" y="4289"/>
                    <a:pt x="5455" y="4289"/>
                    <a:pt x="5455" y="4289"/>
                  </a:cubicBezTo>
                  <a:cubicBezTo>
                    <a:pt x="5409" y="4139"/>
                    <a:pt x="5334" y="3990"/>
                    <a:pt x="5232" y="3878"/>
                  </a:cubicBezTo>
                  <a:cubicBezTo>
                    <a:pt x="5074" y="3803"/>
                    <a:pt x="5073" y="3803"/>
                    <a:pt x="5073" y="3803"/>
                  </a:cubicBezTo>
                  <a:cubicBezTo>
                    <a:pt x="5022" y="3803"/>
                    <a:pt x="4957" y="3789"/>
                    <a:pt x="4897" y="3787"/>
                  </a:cubicBezTo>
                  <a:close/>
                  <a:moveTo>
                    <a:pt x="4607" y="3868"/>
                  </a:moveTo>
                  <a:cubicBezTo>
                    <a:pt x="4584" y="3864"/>
                    <a:pt x="4559" y="3865"/>
                    <a:pt x="4534" y="3870"/>
                  </a:cubicBezTo>
                  <a:cubicBezTo>
                    <a:pt x="4506" y="3879"/>
                    <a:pt x="4497" y="3888"/>
                    <a:pt x="4488" y="3916"/>
                  </a:cubicBezTo>
                  <a:cubicBezTo>
                    <a:pt x="4553" y="3944"/>
                    <a:pt x="4627" y="3999"/>
                    <a:pt x="4646" y="4064"/>
                  </a:cubicBezTo>
                  <a:cubicBezTo>
                    <a:pt x="4637" y="4130"/>
                    <a:pt x="4636" y="4261"/>
                    <a:pt x="4534" y="4289"/>
                  </a:cubicBezTo>
                  <a:cubicBezTo>
                    <a:pt x="4405" y="4270"/>
                    <a:pt x="4571" y="4223"/>
                    <a:pt x="4553" y="4167"/>
                  </a:cubicBezTo>
                  <a:cubicBezTo>
                    <a:pt x="4562" y="4121"/>
                    <a:pt x="4544" y="4065"/>
                    <a:pt x="4507" y="4028"/>
                  </a:cubicBezTo>
                  <a:cubicBezTo>
                    <a:pt x="4442" y="3972"/>
                    <a:pt x="4378" y="4028"/>
                    <a:pt x="4313" y="4037"/>
                  </a:cubicBezTo>
                  <a:cubicBezTo>
                    <a:pt x="4267" y="4084"/>
                    <a:pt x="4192" y="4121"/>
                    <a:pt x="4229" y="4195"/>
                  </a:cubicBezTo>
                  <a:cubicBezTo>
                    <a:pt x="4239" y="4307"/>
                    <a:pt x="4312" y="4391"/>
                    <a:pt x="4405" y="4447"/>
                  </a:cubicBezTo>
                  <a:cubicBezTo>
                    <a:pt x="4534" y="4456"/>
                    <a:pt x="4654" y="4502"/>
                    <a:pt x="4784" y="4447"/>
                  </a:cubicBezTo>
                  <a:cubicBezTo>
                    <a:pt x="4802" y="4288"/>
                    <a:pt x="4885" y="4130"/>
                    <a:pt x="4784" y="3981"/>
                  </a:cubicBezTo>
                  <a:cubicBezTo>
                    <a:pt x="4735" y="3918"/>
                    <a:pt x="4676" y="3877"/>
                    <a:pt x="4607" y="3868"/>
                  </a:cubicBezTo>
                  <a:close/>
                  <a:moveTo>
                    <a:pt x="9267" y="3883"/>
                  </a:moveTo>
                  <a:cubicBezTo>
                    <a:pt x="9007" y="3883"/>
                    <a:pt x="8745" y="4041"/>
                    <a:pt x="8634" y="4322"/>
                  </a:cubicBezTo>
                  <a:cubicBezTo>
                    <a:pt x="8587" y="4415"/>
                    <a:pt x="8570" y="4518"/>
                    <a:pt x="8570" y="4631"/>
                  </a:cubicBezTo>
                  <a:cubicBezTo>
                    <a:pt x="8570" y="4985"/>
                    <a:pt x="8784" y="5377"/>
                    <a:pt x="9035" y="5592"/>
                  </a:cubicBezTo>
                  <a:cubicBezTo>
                    <a:pt x="9044" y="5601"/>
                    <a:pt x="9062" y="5609"/>
                    <a:pt x="9072" y="5619"/>
                  </a:cubicBezTo>
                  <a:cubicBezTo>
                    <a:pt x="9090" y="5637"/>
                    <a:pt x="9099" y="5656"/>
                    <a:pt x="9099" y="5674"/>
                  </a:cubicBezTo>
                  <a:cubicBezTo>
                    <a:pt x="9117" y="5674"/>
                    <a:pt x="9127" y="5665"/>
                    <a:pt x="9136" y="5665"/>
                  </a:cubicBezTo>
                  <a:cubicBezTo>
                    <a:pt x="8904" y="5459"/>
                    <a:pt x="8698" y="5068"/>
                    <a:pt x="8698" y="4713"/>
                  </a:cubicBezTo>
                  <a:cubicBezTo>
                    <a:pt x="8698" y="4508"/>
                    <a:pt x="8775" y="4312"/>
                    <a:pt x="8961" y="4191"/>
                  </a:cubicBezTo>
                  <a:cubicBezTo>
                    <a:pt x="9045" y="4135"/>
                    <a:pt x="9138" y="4107"/>
                    <a:pt x="9240" y="4107"/>
                  </a:cubicBezTo>
                  <a:cubicBezTo>
                    <a:pt x="9472" y="4107"/>
                    <a:pt x="9712" y="4256"/>
                    <a:pt x="9759" y="4498"/>
                  </a:cubicBezTo>
                  <a:cubicBezTo>
                    <a:pt x="9768" y="4526"/>
                    <a:pt x="9768" y="4565"/>
                    <a:pt x="9768" y="4602"/>
                  </a:cubicBezTo>
                  <a:cubicBezTo>
                    <a:pt x="9768" y="4714"/>
                    <a:pt x="9749" y="4844"/>
                    <a:pt x="9693" y="4947"/>
                  </a:cubicBezTo>
                  <a:cubicBezTo>
                    <a:pt x="9786" y="4844"/>
                    <a:pt x="9852" y="4676"/>
                    <a:pt x="9852" y="4498"/>
                  </a:cubicBezTo>
                  <a:cubicBezTo>
                    <a:pt x="9852" y="4377"/>
                    <a:pt x="9824" y="4265"/>
                    <a:pt x="9759" y="4162"/>
                  </a:cubicBezTo>
                  <a:cubicBezTo>
                    <a:pt x="9638" y="3966"/>
                    <a:pt x="9453" y="3883"/>
                    <a:pt x="9267" y="3883"/>
                  </a:cubicBezTo>
                  <a:close/>
                  <a:moveTo>
                    <a:pt x="12287" y="3883"/>
                  </a:moveTo>
                  <a:cubicBezTo>
                    <a:pt x="12092" y="3883"/>
                    <a:pt x="11914" y="3966"/>
                    <a:pt x="11793" y="4162"/>
                  </a:cubicBezTo>
                  <a:cubicBezTo>
                    <a:pt x="11728" y="4265"/>
                    <a:pt x="11701" y="4377"/>
                    <a:pt x="11701" y="4498"/>
                  </a:cubicBezTo>
                  <a:cubicBezTo>
                    <a:pt x="11701" y="4676"/>
                    <a:pt x="11767" y="4844"/>
                    <a:pt x="11860" y="4947"/>
                  </a:cubicBezTo>
                  <a:cubicBezTo>
                    <a:pt x="11804" y="4844"/>
                    <a:pt x="11776" y="4714"/>
                    <a:pt x="11776" y="4602"/>
                  </a:cubicBezTo>
                  <a:cubicBezTo>
                    <a:pt x="11776" y="4565"/>
                    <a:pt x="11784" y="4526"/>
                    <a:pt x="11793" y="4498"/>
                  </a:cubicBezTo>
                  <a:cubicBezTo>
                    <a:pt x="11840" y="4256"/>
                    <a:pt x="12083" y="4107"/>
                    <a:pt x="12316" y="4107"/>
                  </a:cubicBezTo>
                  <a:cubicBezTo>
                    <a:pt x="12409" y="4107"/>
                    <a:pt x="12512" y="4135"/>
                    <a:pt x="12596" y="4191"/>
                  </a:cubicBezTo>
                  <a:cubicBezTo>
                    <a:pt x="12782" y="4312"/>
                    <a:pt x="12858" y="4508"/>
                    <a:pt x="12858" y="4713"/>
                  </a:cubicBezTo>
                  <a:cubicBezTo>
                    <a:pt x="12858" y="5068"/>
                    <a:pt x="12652" y="5459"/>
                    <a:pt x="12410" y="5665"/>
                  </a:cubicBezTo>
                  <a:cubicBezTo>
                    <a:pt x="12428" y="5665"/>
                    <a:pt x="12437" y="5674"/>
                    <a:pt x="12456" y="5674"/>
                  </a:cubicBezTo>
                  <a:cubicBezTo>
                    <a:pt x="12456" y="5656"/>
                    <a:pt x="12465" y="5637"/>
                    <a:pt x="12475" y="5619"/>
                  </a:cubicBezTo>
                  <a:cubicBezTo>
                    <a:pt x="12493" y="5609"/>
                    <a:pt x="12512" y="5601"/>
                    <a:pt x="12522" y="5592"/>
                  </a:cubicBezTo>
                  <a:cubicBezTo>
                    <a:pt x="12773" y="5377"/>
                    <a:pt x="12986" y="4985"/>
                    <a:pt x="12977" y="4631"/>
                  </a:cubicBezTo>
                  <a:cubicBezTo>
                    <a:pt x="12977" y="4518"/>
                    <a:pt x="12959" y="4415"/>
                    <a:pt x="12922" y="4322"/>
                  </a:cubicBezTo>
                  <a:cubicBezTo>
                    <a:pt x="12810" y="4041"/>
                    <a:pt x="12548" y="3883"/>
                    <a:pt x="12287" y="3883"/>
                  </a:cubicBezTo>
                  <a:close/>
                  <a:moveTo>
                    <a:pt x="16519" y="3898"/>
                  </a:moveTo>
                  <a:cubicBezTo>
                    <a:pt x="16454" y="3945"/>
                    <a:pt x="16370" y="3936"/>
                    <a:pt x="16333" y="4010"/>
                  </a:cubicBezTo>
                  <a:cubicBezTo>
                    <a:pt x="16398" y="4075"/>
                    <a:pt x="16398" y="4205"/>
                    <a:pt x="16519" y="4224"/>
                  </a:cubicBezTo>
                  <a:cubicBezTo>
                    <a:pt x="16565" y="4205"/>
                    <a:pt x="16612" y="4159"/>
                    <a:pt x="16650" y="4113"/>
                  </a:cubicBezTo>
                  <a:cubicBezTo>
                    <a:pt x="16547" y="3908"/>
                    <a:pt x="16547" y="3908"/>
                    <a:pt x="16547" y="3908"/>
                  </a:cubicBezTo>
                  <a:cubicBezTo>
                    <a:pt x="16519" y="3898"/>
                    <a:pt x="16519" y="3898"/>
                    <a:pt x="16519" y="3898"/>
                  </a:cubicBezTo>
                  <a:close/>
                  <a:moveTo>
                    <a:pt x="17145" y="4021"/>
                  </a:moveTo>
                  <a:cubicBezTo>
                    <a:pt x="16996" y="4010"/>
                    <a:pt x="16841" y="4094"/>
                    <a:pt x="16723" y="4178"/>
                  </a:cubicBezTo>
                  <a:cubicBezTo>
                    <a:pt x="16574" y="4252"/>
                    <a:pt x="16509" y="4401"/>
                    <a:pt x="16388" y="4513"/>
                  </a:cubicBezTo>
                  <a:cubicBezTo>
                    <a:pt x="16342" y="4578"/>
                    <a:pt x="16212" y="4541"/>
                    <a:pt x="16240" y="4634"/>
                  </a:cubicBezTo>
                  <a:cubicBezTo>
                    <a:pt x="16305" y="4727"/>
                    <a:pt x="16434" y="4736"/>
                    <a:pt x="16546" y="4718"/>
                  </a:cubicBezTo>
                  <a:cubicBezTo>
                    <a:pt x="16611" y="4755"/>
                    <a:pt x="16695" y="4792"/>
                    <a:pt x="16779" y="4802"/>
                  </a:cubicBezTo>
                  <a:cubicBezTo>
                    <a:pt x="16853" y="4783"/>
                    <a:pt x="16965" y="4783"/>
                    <a:pt x="16965" y="4690"/>
                  </a:cubicBezTo>
                  <a:cubicBezTo>
                    <a:pt x="16956" y="4615"/>
                    <a:pt x="17011" y="4513"/>
                    <a:pt x="16937" y="4457"/>
                  </a:cubicBezTo>
                  <a:cubicBezTo>
                    <a:pt x="16881" y="4439"/>
                    <a:pt x="16797" y="4411"/>
                    <a:pt x="16760" y="4476"/>
                  </a:cubicBezTo>
                  <a:cubicBezTo>
                    <a:pt x="16704" y="4569"/>
                    <a:pt x="16854" y="4569"/>
                    <a:pt x="16798" y="4644"/>
                  </a:cubicBezTo>
                  <a:cubicBezTo>
                    <a:pt x="16761" y="4671"/>
                    <a:pt x="16705" y="4635"/>
                    <a:pt x="16686" y="4588"/>
                  </a:cubicBezTo>
                  <a:cubicBezTo>
                    <a:pt x="16640" y="4514"/>
                    <a:pt x="16686" y="4439"/>
                    <a:pt x="16741" y="4383"/>
                  </a:cubicBezTo>
                  <a:cubicBezTo>
                    <a:pt x="16797" y="4355"/>
                    <a:pt x="16863" y="4308"/>
                    <a:pt x="16910" y="4364"/>
                  </a:cubicBezTo>
                  <a:cubicBezTo>
                    <a:pt x="17040" y="4457"/>
                    <a:pt x="17012" y="4290"/>
                    <a:pt x="17067" y="4234"/>
                  </a:cubicBezTo>
                  <a:cubicBezTo>
                    <a:pt x="17114" y="4141"/>
                    <a:pt x="17225" y="4132"/>
                    <a:pt x="17290" y="4067"/>
                  </a:cubicBezTo>
                  <a:cubicBezTo>
                    <a:pt x="17243" y="4039"/>
                    <a:pt x="17195" y="4024"/>
                    <a:pt x="17145" y="4021"/>
                  </a:cubicBezTo>
                  <a:close/>
                  <a:moveTo>
                    <a:pt x="18229" y="4086"/>
                  </a:moveTo>
                  <a:cubicBezTo>
                    <a:pt x="18164" y="4104"/>
                    <a:pt x="18117" y="4188"/>
                    <a:pt x="18089" y="4253"/>
                  </a:cubicBezTo>
                  <a:cubicBezTo>
                    <a:pt x="18098" y="4300"/>
                    <a:pt x="18107" y="4346"/>
                    <a:pt x="18144" y="4373"/>
                  </a:cubicBezTo>
                  <a:cubicBezTo>
                    <a:pt x="18228" y="4420"/>
                    <a:pt x="18266" y="4262"/>
                    <a:pt x="18322" y="4309"/>
                  </a:cubicBezTo>
                  <a:cubicBezTo>
                    <a:pt x="18331" y="4374"/>
                    <a:pt x="18285" y="4429"/>
                    <a:pt x="18238" y="4457"/>
                  </a:cubicBezTo>
                  <a:cubicBezTo>
                    <a:pt x="18164" y="4466"/>
                    <a:pt x="18052" y="4457"/>
                    <a:pt x="18005" y="4373"/>
                  </a:cubicBezTo>
                  <a:cubicBezTo>
                    <a:pt x="17838" y="4457"/>
                    <a:pt x="17837" y="4457"/>
                    <a:pt x="17837" y="4457"/>
                  </a:cubicBezTo>
                  <a:cubicBezTo>
                    <a:pt x="17818" y="4485"/>
                    <a:pt x="17846" y="4505"/>
                    <a:pt x="17865" y="4523"/>
                  </a:cubicBezTo>
                  <a:cubicBezTo>
                    <a:pt x="18126" y="4728"/>
                    <a:pt x="18470" y="4533"/>
                    <a:pt x="18731" y="4439"/>
                  </a:cubicBezTo>
                  <a:cubicBezTo>
                    <a:pt x="18750" y="4402"/>
                    <a:pt x="18722" y="4365"/>
                    <a:pt x="18703" y="4337"/>
                  </a:cubicBezTo>
                  <a:cubicBezTo>
                    <a:pt x="18628" y="4272"/>
                    <a:pt x="18545" y="4169"/>
                    <a:pt x="18433" y="4225"/>
                  </a:cubicBezTo>
                  <a:cubicBezTo>
                    <a:pt x="18406" y="4141"/>
                    <a:pt x="18313" y="4095"/>
                    <a:pt x="18229" y="4086"/>
                  </a:cubicBezTo>
                  <a:close/>
                  <a:moveTo>
                    <a:pt x="9240" y="4156"/>
                  </a:moveTo>
                  <a:cubicBezTo>
                    <a:pt x="9147" y="4156"/>
                    <a:pt x="9062" y="4175"/>
                    <a:pt x="8988" y="4231"/>
                  </a:cubicBezTo>
                  <a:cubicBezTo>
                    <a:pt x="8812" y="4342"/>
                    <a:pt x="8749" y="4520"/>
                    <a:pt x="8740" y="4715"/>
                  </a:cubicBezTo>
                  <a:cubicBezTo>
                    <a:pt x="8740" y="5060"/>
                    <a:pt x="8952" y="5449"/>
                    <a:pt x="9183" y="5635"/>
                  </a:cubicBezTo>
                  <a:cubicBezTo>
                    <a:pt x="9183" y="5635"/>
                    <a:pt x="9183" y="5635"/>
                    <a:pt x="9183" y="5645"/>
                  </a:cubicBezTo>
                  <a:cubicBezTo>
                    <a:pt x="9257" y="5617"/>
                    <a:pt x="9332" y="5608"/>
                    <a:pt x="9406" y="5608"/>
                  </a:cubicBezTo>
                  <a:cubicBezTo>
                    <a:pt x="9313" y="5478"/>
                    <a:pt x="9230" y="5310"/>
                    <a:pt x="9230" y="5142"/>
                  </a:cubicBezTo>
                  <a:cubicBezTo>
                    <a:pt x="9230" y="5133"/>
                    <a:pt x="9230" y="5114"/>
                    <a:pt x="9230" y="5105"/>
                  </a:cubicBezTo>
                  <a:cubicBezTo>
                    <a:pt x="9138" y="5030"/>
                    <a:pt x="9082" y="4910"/>
                    <a:pt x="9082" y="4789"/>
                  </a:cubicBezTo>
                  <a:cubicBezTo>
                    <a:pt x="9082" y="4658"/>
                    <a:pt x="9173" y="4510"/>
                    <a:pt x="9359" y="4491"/>
                  </a:cubicBezTo>
                  <a:cubicBezTo>
                    <a:pt x="9396" y="4482"/>
                    <a:pt x="9426" y="4510"/>
                    <a:pt x="9435" y="4547"/>
                  </a:cubicBezTo>
                  <a:cubicBezTo>
                    <a:pt x="9444" y="4584"/>
                    <a:pt x="9415" y="4612"/>
                    <a:pt x="9377" y="4621"/>
                  </a:cubicBezTo>
                  <a:cubicBezTo>
                    <a:pt x="9248" y="4640"/>
                    <a:pt x="9221" y="4705"/>
                    <a:pt x="9221" y="4789"/>
                  </a:cubicBezTo>
                  <a:cubicBezTo>
                    <a:pt x="9212" y="4854"/>
                    <a:pt x="9239" y="4920"/>
                    <a:pt x="9286" y="4976"/>
                  </a:cubicBezTo>
                  <a:cubicBezTo>
                    <a:pt x="9332" y="5023"/>
                    <a:pt x="9388" y="5059"/>
                    <a:pt x="9462" y="5059"/>
                  </a:cubicBezTo>
                  <a:cubicBezTo>
                    <a:pt x="9499" y="5059"/>
                    <a:pt x="9536" y="5050"/>
                    <a:pt x="9573" y="5032"/>
                  </a:cubicBezTo>
                  <a:cubicBezTo>
                    <a:pt x="9601" y="5004"/>
                    <a:pt x="9628" y="4965"/>
                    <a:pt x="9647" y="4928"/>
                  </a:cubicBezTo>
                  <a:cubicBezTo>
                    <a:pt x="9703" y="4835"/>
                    <a:pt x="9729" y="4714"/>
                    <a:pt x="9729" y="4602"/>
                  </a:cubicBezTo>
                  <a:cubicBezTo>
                    <a:pt x="9729" y="4574"/>
                    <a:pt x="9721" y="4538"/>
                    <a:pt x="9721" y="4510"/>
                  </a:cubicBezTo>
                  <a:cubicBezTo>
                    <a:pt x="9675" y="4287"/>
                    <a:pt x="9453" y="4156"/>
                    <a:pt x="9240" y="4156"/>
                  </a:cubicBezTo>
                  <a:close/>
                  <a:moveTo>
                    <a:pt x="12316" y="4156"/>
                  </a:moveTo>
                  <a:cubicBezTo>
                    <a:pt x="12101" y="4156"/>
                    <a:pt x="11879" y="4287"/>
                    <a:pt x="11832" y="4510"/>
                  </a:cubicBezTo>
                  <a:cubicBezTo>
                    <a:pt x="11832" y="4538"/>
                    <a:pt x="11823" y="4574"/>
                    <a:pt x="11823" y="4602"/>
                  </a:cubicBezTo>
                  <a:cubicBezTo>
                    <a:pt x="11823" y="4714"/>
                    <a:pt x="11850" y="4835"/>
                    <a:pt x="11906" y="4928"/>
                  </a:cubicBezTo>
                  <a:cubicBezTo>
                    <a:pt x="11925" y="4965"/>
                    <a:pt x="11954" y="5004"/>
                    <a:pt x="11982" y="5032"/>
                  </a:cubicBezTo>
                  <a:cubicBezTo>
                    <a:pt x="12019" y="5050"/>
                    <a:pt x="12055" y="5059"/>
                    <a:pt x="12092" y="5059"/>
                  </a:cubicBezTo>
                  <a:cubicBezTo>
                    <a:pt x="12167" y="5059"/>
                    <a:pt x="12223" y="5023"/>
                    <a:pt x="12270" y="4976"/>
                  </a:cubicBezTo>
                  <a:cubicBezTo>
                    <a:pt x="12316" y="4920"/>
                    <a:pt x="12333" y="4854"/>
                    <a:pt x="12333" y="4789"/>
                  </a:cubicBezTo>
                  <a:cubicBezTo>
                    <a:pt x="12333" y="4705"/>
                    <a:pt x="12298" y="4640"/>
                    <a:pt x="12177" y="4621"/>
                  </a:cubicBezTo>
                  <a:cubicBezTo>
                    <a:pt x="12140" y="4612"/>
                    <a:pt x="12111" y="4584"/>
                    <a:pt x="12120" y="4547"/>
                  </a:cubicBezTo>
                  <a:cubicBezTo>
                    <a:pt x="12120" y="4510"/>
                    <a:pt x="12158" y="4482"/>
                    <a:pt x="12196" y="4491"/>
                  </a:cubicBezTo>
                  <a:cubicBezTo>
                    <a:pt x="12382" y="4510"/>
                    <a:pt x="12475" y="4658"/>
                    <a:pt x="12475" y="4789"/>
                  </a:cubicBezTo>
                  <a:cubicBezTo>
                    <a:pt x="12475" y="4910"/>
                    <a:pt x="12418" y="5030"/>
                    <a:pt x="12325" y="5105"/>
                  </a:cubicBezTo>
                  <a:cubicBezTo>
                    <a:pt x="12325" y="5114"/>
                    <a:pt x="12325" y="5133"/>
                    <a:pt x="12325" y="5142"/>
                  </a:cubicBezTo>
                  <a:cubicBezTo>
                    <a:pt x="12325" y="5310"/>
                    <a:pt x="12241" y="5478"/>
                    <a:pt x="12147" y="5608"/>
                  </a:cubicBezTo>
                  <a:cubicBezTo>
                    <a:pt x="12222" y="5608"/>
                    <a:pt x="12298" y="5617"/>
                    <a:pt x="12372" y="5645"/>
                  </a:cubicBezTo>
                  <a:cubicBezTo>
                    <a:pt x="12372" y="5635"/>
                    <a:pt x="12372" y="5635"/>
                    <a:pt x="12372" y="5635"/>
                  </a:cubicBezTo>
                  <a:cubicBezTo>
                    <a:pt x="12605" y="5449"/>
                    <a:pt x="12810" y="5060"/>
                    <a:pt x="12810" y="4715"/>
                  </a:cubicBezTo>
                  <a:cubicBezTo>
                    <a:pt x="12810" y="4520"/>
                    <a:pt x="12745" y="4342"/>
                    <a:pt x="12568" y="4231"/>
                  </a:cubicBezTo>
                  <a:cubicBezTo>
                    <a:pt x="12493" y="4175"/>
                    <a:pt x="12409" y="4156"/>
                    <a:pt x="12316" y="4156"/>
                  </a:cubicBezTo>
                  <a:close/>
                  <a:moveTo>
                    <a:pt x="17466" y="4178"/>
                  </a:moveTo>
                  <a:cubicBezTo>
                    <a:pt x="17364" y="4159"/>
                    <a:pt x="17243" y="4187"/>
                    <a:pt x="17169" y="4252"/>
                  </a:cubicBezTo>
                  <a:cubicBezTo>
                    <a:pt x="17039" y="4373"/>
                    <a:pt x="17076" y="4567"/>
                    <a:pt x="17039" y="4715"/>
                  </a:cubicBezTo>
                  <a:cubicBezTo>
                    <a:pt x="17150" y="4771"/>
                    <a:pt x="17271" y="4734"/>
                    <a:pt x="17392" y="4725"/>
                  </a:cubicBezTo>
                  <a:cubicBezTo>
                    <a:pt x="17522" y="4697"/>
                    <a:pt x="17642" y="4614"/>
                    <a:pt x="17679" y="4475"/>
                  </a:cubicBezTo>
                  <a:cubicBezTo>
                    <a:pt x="17688" y="4456"/>
                    <a:pt x="17680" y="4410"/>
                    <a:pt x="17643" y="4410"/>
                  </a:cubicBezTo>
                  <a:cubicBezTo>
                    <a:pt x="17587" y="4484"/>
                    <a:pt x="17513" y="4595"/>
                    <a:pt x="17401" y="4586"/>
                  </a:cubicBezTo>
                  <a:cubicBezTo>
                    <a:pt x="17337" y="4595"/>
                    <a:pt x="17289" y="4558"/>
                    <a:pt x="17261" y="4511"/>
                  </a:cubicBezTo>
                  <a:cubicBezTo>
                    <a:pt x="17234" y="4465"/>
                    <a:pt x="17224" y="4390"/>
                    <a:pt x="17271" y="4344"/>
                  </a:cubicBezTo>
                  <a:cubicBezTo>
                    <a:pt x="17299" y="4316"/>
                    <a:pt x="17355" y="4335"/>
                    <a:pt x="17383" y="4344"/>
                  </a:cubicBezTo>
                  <a:cubicBezTo>
                    <a:pt x="17429" y="4400"/>
                    <a:pt x="17308" y="4382"/>
                    <a:pt x="17326" y="4456"/>
                  </a:cubicBezTo>
                  <a:cubicBezTo>
                    <a:pt x="17326" y="4493"/>
                    <a:pt x="17373" y="4502"/>
                    <a:pt x="17410" y="4502"/>
                  </a:cubicBezTo>
                  <a:cubicBezTo>
                    <a:pt x="17465" y="4465"/>
                    <a:pt x="17540" y="4446"/>
                    <a:pt x="17550" y="4372"/>
                  </a:cubicBezTo>
                  <a:cubicBezTo>
                    <a:pt x="17466" y="4178"/>
                    <a:pt x="17466" y="4178"/>
                    <a:pt x="17466" y="4178"/>
                  </a:cubicBezTo>
                  <a:close/>
                  <a:moveTo>
                    <a:pt x="3226" y="4186"/>
                  </a:moveTo>
                  <a:cubicBezTo>
                    <a:pt x="3183" y="4184"/>
                    <a:pt x="3136" y="4191"/>
                    <a:pt x="3103" y="4195"/>
                  </a:cubicBezTo>
                  <a:cubicBezTo>
                    <a:pt x="2983" y="4270"/>
                    <a:pt x="2807" y="4345"/>
                    <a:pt x="2816" y="4522"/>
                  </a:cubicBezTo>
                  <a:cubicBezTo>
                    <a:pt x="2816" y="4587"/>
                    <a:pt x="2844" y="4652"/>
                    <a:pt x="2890" y="4680"/>
                  </a:cubicBezTo>
                  <a:cubicBezTo>
                    <a:pt x="2946" y="4661"/>
                    <a:pt x="3011" y="4681"/>
                    <a:pt x="3048" y="4625"/>
                  </a:cubicBezTo>
                  <a:cubicBezTo>
                    <a:pt x="3057" y="4597"/>
                    <a:pt x="3094" y="4541"/>
                    <a:pt x="3038" y="4513"/>
                  </a:cubicBezTo>
                  <a:cubicBezTo>
                    <a:pt x="2983" y="4345"/>
                    <a:pt x="3215" y="4363"/>
                    <a:pt x="3308" y="4289"/>
                  </a:cubicBezTo>
                  <a:cubicBezTo>
                    <a:pt x="3327" y="4233"/>
                    <a:pt x="3327" y="4233"/>
                    <a:pt x="3327" y="4233"/>
                  </a:cubicBezTo>
                  <a:cubicBezTo>
                    <a:pt x="3308" y="4201"/>
                    <a:pt x="3268" y="4188"/>
                    <a:pt x="3226" y="4186"/>
                  </a:cubicBezTo>
                  <a:close/>
                  <a:moveTo>
                    <a:pt x="3447" y="4298"/>
                  </a:moveTo>
                  <a:cubicBezTo>
                    <a:pt x="3363" y="4298"/>
                    <a:pt x="3317" y="4418"/>
                    <a:pt x="3261" y="4474"/>
                  </a:cubicBezTo>
                  <a:lnTo>
                    <a:pt x="3270" y="4501"/>
                  </a:lnTo>
                  <a:cubicBezTo>
                    <a:pt x="3363" y="4501"/>
                    <a:pt x="3401" y="4584"/>
                    <a:pt x="3475" y="4566"/>
                  </a:cubicBezTo>
                  <a:cubicBezTo>
                    <a:pt x="3494" y="4501"/>
                    <a:pt x="3568" y="4456"/>
                    <a:pt x="3577" y="4382"/>
                  </a:cubicBezTo>
                  <a:cubicBezTo>
                    <a:pt x="3447" y="4299"/>
                    <a:pt x="3447" y="4298"/>
                    <a:pt x="3447" y="4298"/>
                  </a:cubicBezTo>
                  <a:close/>
                  <a:moveTo>
                    <a:pt x="7882" y="4303"/>
                  </a:moveTo>
                  <a:cubicBezTo>
                    <a:pt x="7622" y="4303"/>
                    <a:pt x="7333" y="4471"/>
                    <a:pt x="7222" y="4732"/>
                  </a:cubicBezTo>
                  <a:cubicBezTo>
                    <a:pt x="7185" y="4834"/>
                    <a:pt x="7166" y="4936"/>
                    <a:pt x="7166" y="5048"/>
                  </a:cubicBezTo>
                  <a:cubicBezTo>
                    <a:pt x="7166" y="5411"/>
                    <a:pt x="7380" y="5812"/>
                    <a:pt x="7622" y="6026"/>
                  </a:cubicBezTo>
                  <a:cubicBezTo>
                    <a:pt x="7640" y="6035"/>
                    <a:pt x="7659" y="6053"/>
                    <a:pt x="7677" y="6062"/>
                  </a:cubicBezTo>
                  <a:cubicBezTo>
                    <a:pt x="7696" y="6072"/>
                    <a:pt x="7705" y="6090"/>
                    <a:pt x="7705" y="6108"/>
                  </a:cubicBezTo>
                  <a:cubicBezTo>
                    <a:pt x="7752" y="6099"/>
                    <a:pt x="7807" y="6100"/>
                    <a:pt x="7854" y="6100"/>
                  </a:cubicBezTo>
                  <a:cubicBezTo>
                    <a:pt x="7556" y="5877"/>
                    <a:pt x="7306" y="5466"/>
                    <a:pt x="7306" y="5103"/>
                  </a:cubicBezTo>
                  <a:cubicBezTo>
                    <a:pt x="7306" y="4917"/>
                    <a:pt x="7371" y="4742"/>
                    <a:pt x="7548" y="4621"/>
                  </a:cubicBezTo>
                  <a:cubicBezTo>
                    <a:pt x="7641" y="4556"/>
                    <a:pt x="7743" y="4517"/>
                    <a:pt x="7836" y="4517"/>
                  </a:cubicBezTo>
                  <a:cubicBezTo>
                    <a:pt x="8087" y="4517"/>
                    <a:pt x="8318" y="4713"/>
                    <a:pt x="8383" y="4974"/>
                  </a:cubicBezTo>
                  <a:cubicBezTo>
                    <a:pt x="8392" y="5030"/>
                    <a:pt x="8402" y="5096"/>
                    <a:pt x="8402" y="5152"/>
                  </a:cubicBezTo>
                  <a:cubicBezTo>
                    <a:pt x="8402" y="5161"/>
                    <a:pt x="8402" y="5170"/>
                    <a:pt x="8402" y="5179"/>
                  </a:cubicBezTo>
                  <a:cubicBezTo>
                    <a:pt x="8430" y="5104"/>
                    <a:pt x="8448" y="5011"/>
                    <a:pt x="8448" y="4918"/>
                  </a:cubicBezTo>
                  <a:cubicBezTo>
                    <a:pt x="8448" y="4797"/>
                    <a:pt x="8421" y="4666"/>
                    <a:pt x="8356" y="4573"/>
                  </a:cubicBezTo>
                  <a:cubicBezTo>
                    <a:pt x="8245" y="4387"/>
                    <a:pt x="8068" y="4303"/>
                    <a:pt x="7882" y="4303"/>
                  </a:cubicBezTo>
                  <a:close/>
                  <a:moveTo>
                    <a:pt x="13672" y="4303"/>
                  </a:moveTo>
                  <a:cubicBezTo>
                    <a:pt x="13486" y="4303"/>
                    <a:pt x="13309" y="4387"/>
                    <a:pt x="13197" y="4573"/>
                  </a:cubicBezTo>
                  <a:cubicBezTo>
                    <a:pt x="13132" y="4666"/>
                    <a:pt x="13105" y="4797"/>
                    <a:pt x="13105" y="4918"/>
                  </a:cubicBezTo>
                  <a:cubicBezTo>
                    <a:pt x="13105" y="5011"/>
                    <a:pt x="13123" y="5104"/>
                    <a:pt x="13151" y="5179"/>
                  </a:cubicBezTo>
                  <a:cubicBezTo>
                    <a:pt x="13151" y="5170"/>
                    <a:pt x="13151" y="5161"/>
                    <a:pt x="13151" y="5152"/>
                  </a:cubicBezTo>
                  <a:cubicBezTo>
                    <a:pt x="13151" y="5096"/>
                    <a:pt x="13160" y="5030"/>
                    <a:pt x="13169" y="4974"/>
                  </a:cubicBezTo>
                  <a:cubicBezTo>
                    <a:pt x="13225" y="4713"/>
                    <a:pt x="13467" y="4517"/>
                    <a:pt x="13718" y="4517"/>
                  </a:cubicBezTo>
                  <a:cubicBezTo>
                    <a:pt x="13812" y="4517"/>
                    <a:pt x="13916" y="4556"/>
                    <a:pt x="14009" y="4621"/>
                  </a:cubicBezTo>
                  <a:cubicBezTo>
                    <a:pt x="14177" y="4742"/>
                    <a:pt x="14251" y="4917"/>
                    <a:pt x="14251" y="5103"/>
                  </a:cubicBezTo>
                  <a:cubicBezTo>
                    <a:pt x="14251" y="5466"/>
                    <a:pt x="13990" y="5877"/>
                    <a:pt x="13701" y="6100"/>
                  </a:cubicBezTo>
                  <a:cubicBezTo>
                    <a:pt x="13747" y="6100"/>
                    <a:pt x="13804" y="6099"/>
                    <a:pt x="13850" y="6108"/>
                  </a:cubicBezTo>
                  <a:cubicBezTo>
                    <a:pt x="13850" y="6090"/>
                    <a:pt x="13859" y="6072"/>
                    <a:pt x="13877" y="6062"/>
                  </a:cubicBezTo>
                  <a:cubicBezTo>
                    <a:pt x="13896" y="6053"/>
                    <a:pt x="13916" y="6035"/>
                    <a:pt x="13925" y="6026"/>
                  </a:cubicBezTo>
                  <a:cubicBezTo>
                    <a:pt x="14177" y="5812"/>
                    <a:pt x="14390" y="5411"/>
                    <a:pt x="14390" y="5048"/>
                  </a:cubicBezTo>
                  <a:cubicBezTo>
                    <a:pt x="14390" y="4936"/>
                    <a:pt x="14372" y="4834"/>
                    <a:pt x="14335" y="4732"/>
                  </a:cubicBezTo>
                  <a:cubicBezTo>
                    <a:pt x="14223" y="4471"/>
                    <a:pt x="13933" y="4303"/>
                    <a:pt x="13672" y="4303"/>
                  </a:cubicBezTo>
                  <a:close/>
                  <a:moveTo>
                    <a:pt x="4143" y="4337"/>
                  </a:moveTo>
                  <a:cubicBezTo>
                    <a:pt x="4097" y="4402"/>
                    <a:pt x="4162" y="4476"/>
                    <a:pt x="4134" y="4541"/>
                  </a:cubicBezTo>
                  <a:cubicBezTo>
                    <a:pt x="4162" y="4634"/>
                    <a:pt x="4163" y="4745"/>
                    <a:pt x="4219" y="4829"/>
                  </a:cubicBezTo>
                  <a:cubicBezTo>
                    <a:pt x="4256" y="4894"/>
                    <a:pt x="4321" y="4968"/>
                    <a:pt x="4395" y="4996"/>
                  </a:cubicBezTo>
                  <a:cubicBezTo>
                    <a:pt x="4451" y="5098"/>
                    <a:pt x="4581" y="5145"/>
                    <a:pt x="4655" y="5238"/>
                  </a:cubicBezTo>
                  <a:cubicBezTo>
                    <a:pt x="4692" y="5266"/>
                    <a:pt x="4748" y="5275"/>
                    <a:pt x="4767" y="5219"/>
                  </a:cubicBezTo>
                  <a:cubicBezTo>
                    <a:pt x="4804" y="5135"/>
                    <a:pt x="4822" y="5024"/>
                    <a:pt x="4785" y="4950"/>
                  </a:cubicBezTo>
                  <a:cubicBezTo>
                    <a:pt x="4822" y="4876"/>
                    <a:pt x="4859" y="4765"/>
                    <a:pt x="4813" y="4672"/>
                  </a:cubicBezTo>
                  <a:cubicBezTo>
                    <a:pt x="4785" y="4616"/>
                    <a:pt x="4711" y="4560"/>
                    <a:pt x="4646" y="4569"/>
                  </a:cubicBezTo>
                  <a:cubicBezTo>
                    <a:pt x="4599" y="4597"/>
                    <a:pt x="4580" y="4653"/>
                    <a:pt x="4599" y="4699"/>
                  </a:cubicBezTo>
                  <a:cubicBezTo>
                    <a:pt x="4617" y="4782"/>
                    <a:pt x="4720" y="4708"/>
                    <a:pt x="4758" y="4754"/>
                  </a:cubicBezTo>
                  <a:cubicBezTo>
                    <a:pt x="4720" y="4810"/>
                    <a:pt x="4656" y="4830"/>
                    <a:pt x="4591" y="4811"/>
                  </a:cubicBezTo>
                  <a:cubicBezTo>
                    <a:pt x="4544" y="4783"/>
                    <a:pt x="4498" y="4728"/>
                    <a:pt x="4498" y="4672"/>
                  </a:cubicBezTo>
                  <a:cubicBezTo>
                    <a:pt x="4609" y="4449"/>
                    <a:pt x="4274" y="4569"/>
                    <a:pt x="4209" y="4402"/>
                  </a:cubicBezTo>
                  <a:cubicBezTo>
                    <a:pt x="4191" y="4392"/>
                    <a:pt x="4190" y="4346"/>
                    <a:pt x="4143" y="4337"/>
                  </a:cubicBezTo>
                  <a:close/>
                  <a:moveTo>
                    <a:pt x="4030" y="4372"/>
                  </a:moveTo>
                  <a:cubicBezTo>
                    <a:pt x="4002" y="4400"/>
                    <a:pt x="4002" y="4399"/>
                    <a:pt x="4002" y="4399"/>
                  </a:cubicBezTo>
                  <a:cubicBezTo>
                    <a:pt x="3993" y="4427"/>
                    <a:pt x="4002" y="4483"/>
                    <a:pt x="4030" y="4502"/>
                  </a:cubicBezTo>
                  <a:cubicBezTo>
                    <a:pt x="4040" y="4474"/>
                    <a:pt x="4049" y="4400"/>
                    <a:pt x="4030" y="4372"/>
                  </a:cubicBezTo>
                  <a:close/>
                  <a:moveTo>
                    <a:pt x="3800" y="4438"/>
                  </a:moveTo>
                  <a:cubicBezTo>
                    <a:pt x="3744" y="4441"/>
                    <a:pt x="3684" y="4460"/>
                    <a:pt x="3642" y="4464"/>
                  </a:cubicBezTo>
                  <a:cubicBezTo>
                    <a:pt x="3577" y="4530"/>
                    <a:pt x="3531" y="4613"/>
                    <a:pt x="3559" y="4706"/>
                  </a:cubicBezTo>
                  <a:cubicBezTo>
                    <a:pt x="3484" y="4743"/>
                    <a:pt x="3465" y="4827"/>
                    <a:pt x="3419" y="4892"/>
                  </a:cubicBezTo>
                  <a:cubicBezTo>
                    <a:pt x="3400" y="4986"/>
                    <a:pt x="3446" y="5070"/>
                    <a:pt x="3493" y="5145"/>
                  </a:cubicBezTo>
                  <a:cubicBezTo>
                    <a:pt x="3558" y="5145"/>
                    <a:pt x="3568" y="5061"/>
                    <a:pt x="3623" y="5042"/>
                  </a:cubicBezTo>
                  <a:cubicBezTo>
                    <a:pt x="3791" y="4986"/>
                    <a:pt x="3986" y="4939"/>
                    <a:pt x="4098" y="4809"/>
                  </a:cubicBezTo>
                  <a:cubicBezTo>
                    <a:pt x="4060" y="4715"/>
                    <a:pt x="4069" y="4622"/>
                    <a:pt x="4032" y="4529"/>
                  </a:cubicBezTo>
                  <a:cubicBezTo>
                    <a:pt x="4004" y="4669"/>
                    <a:pt x="4005" y="4668"/>
                    <a:pt x="4005" y="4668"/>
                  </a:cubicBezTo>
                  <a:cubicBezTo>
                    <a:pt x="3949" y="4715"/>
                    <a:pt x="3902" y="4800"/>
                    <a:pt x="3819" y="4763"/>
                  </a:cubicBezTo>
                  <a:cubicBezTo>
                    <a:pt x="3763" y="4763"/>
                    <a:pt x="3716" y="4724"/>
                    <a:pt x="3716" y="4668"/>
                  </a:cubicBezTo>
                  <a:cubicBezTo>
                    <a:pt x="3763" y="4575"/>
                    <a:pt x="3799" y="4724"/>
                    <a:pt x="3865" y="4687"/>
                  </a:cubicBezTo>
                  <a:cubicBezTo>
                    <a:pt x="3930" y="4659"/>
                    <a:pt x="3977" y="4585"/>
                    <a:pt x="3930" y="4510"/>
                  </a:cubicBezTo>
                  <a:cubicBezTo>
                    <a:pt x="3907" y="4450"/>
                    <a:pt x="3856" y="4436"/>
                    <a:pt x="3800" y="4438"/>
                  </a:cubicBezTo>
                  <a:close/>
                  <a:moveTo>
                    <a:pt x="4895" y="4516"/>
                  </a:moveTo>
                  <a:cubicBezTo>
                    <a:pt x="4888" y="4513"/>
                    <a:pt x="4880" y="4514"/>
                    <a:pt x="4868" y="4521"/>
                  </a:cubicBezTo>
                  <a:cubicBezTo>
                    <a:pt x="4915" y="4651"/>
                    <a:pt x="4915" y="4790"/>
                    <a:pt x="4897" y="4921"/>
                  </a:cubicBezTo>
                  <a:cubicBezTo>
                    <a:pt x="4999" y="4949"/>
                    <a:pt x="5128" y="4912"/>
                    <a:pt x="5212" y="4856"/>
                  </a:cubicBezTo>
                  <a:cubicBezTo>
                    <a:pt x="5240" y="4781"/>
                    <a:pt x="5314" y="4716"/>
                    <a:pt x="5286" y="4614"/>
                  </a:cubicBezTo>
                  <a:cubicBezTo>
                    <a:pt x="5230" y="4568"/>
                    <a:pt x="5166" y="4512"/>
                    <a:pt x="5073" y="4568"/>
                  </a:cubicBezTo>
                  <a:cubicBezTo>
                    <a:pt x="4961" y="4568"/>
                    <a:pt x="4961" y="4568"/>
                    <a:pt x="4961" y="4568"/>
                  </a:cubicBezTo>
                  <a:cubicBezTo>
                    <a:pt x="4926" y="4568"/>
                    <a:pt x="4917" y="4525"/>
                    <a:pt x="4895" y="4516"/>
                  </a:cubicBezTo>
                  <a:close/>
                  <a:moveTo>
                    <a:pt x="18749" y="4548"/>
                  </a:moveTo>
                  <a:cubicBezTo>
                    <a:pt x="18718" y="4544"/>
                    <a:pt x="18688" y="4544"/>
                    <a:pt x="18659" y="4550"/>
                  </a:cubicBezTo>
                  <a:cubicBezTo>
                    <a:pt x="18621" y="4559"/>
                    <a:pt x="18585" y="4580"/>
                    <a:pt x="18555" y="4615"/>
                  </a:cubicBezTo>
                  <a:cubicBezTo>
                    <a:pt x="18647" y="4717"/>
                    <a:pt x="18833" y="4634"/>
                    <a:pt x="18907" y="4783"/>
                  </a:cubicBezTo>
                  <a:cubicBezTo>
                    <a:pt x="18907" y="4811"/>
                    <a:pt x="18888" y="4838"/>
                    <a:pt x="18851" y="4848"/>
                  </a:cubicBezTo>
                  <a:cubicBezTo>
                    <a:pt x="18851" y="4866"/>
                    <a:pt x="18859" y="4884"/>
                    <a:pt x="18859" y="4903"/>
                  </a:cubicBezTo>
                  <a:cubicBezTo>
                    <a:pt x="18869" y="4968"/>
                    <a:pt x="18933" y="4977"/>
                    <a:pt x="18989" y="5004"/>
                  </a:cubicBezTo>
                  <a:cubicBezTo>
                    <a:pt x="19035" y="5014"/>
                    <a:pt x="19035" y="4958"/>
                    <a:pt x="19054" y="4949"/>
                  </a:cubicBezTo>
                  <a:cubicBezTo>
                    <a:pt x="19109" y="4847"/>
                    <a:pt x="19054" y="4764"/>
                    <a:pt x="18998" y="4680"/>
                  </a:cubicBezTo>
                  <a:cubicBezTo>
                    <a:pt x="18936" y="4617"/>
                    <a:pt x="18841" y="4561"/>
                    <a:pt x="18749" y="4548"/>
                  </a:cubicBezTo>
                  <a:close/>
                  <a:moveTo>
                    <a:pt x="7836" y="4563"/>
                  </a:moveTo>
                  <a:cubicBezTo>
                    <a:pt x="7752" y="4563"/>
                    <a:pt x="7660" y="4592"/>
                    <a:pt x="7576" y="4658"/>
                  </a:cubicBezTo>
                  <a:cubicBezTo>
                    <a:pt x="7418" y="4769"/>
                    <a:pt x="7352" y="4928"/>
                    <a:pt x="7352" y="5105"/>
                  </a:cubicBezTo>
                  <a:cubicBezTo>
                    <a:pt x="7352" y="5468"/>
                    <a:pt x="7633" y="5896"/>
                    <a:pt x="7930" y="6101"/>
                  </a:cubicBezTo>
                  <a:cubicBezTo>
                    <a:pt x="8116" y="6120"/>
                    <a:pt x="8293" y="6204"/>
                    <a:pt x="8404" y="6390"/>
                  </a:cubicBezTo>
                  <a:cubicBezTo>
                    <a:pt x="8441" y="6437"/>
                    <a:pt x="8459" y="6484"/>
                    <a:pt x="8477" y="6540"/>
                  </a:cubicBezTo>
                  <a:cubicBezTo>
                    <a:pt x="8477" y="6484"/>
                    <a:pt x="8487" y="6427"/>
                    <a:pt x="8496" y="6371"/>
                  </a:cubicBezTo>
                  <a:cubicBezTo>
                    <a:pt x="8496" y="6362"/>
                    <a:pt x="8496" y="6362"/>
                    <a:pt x="8496" y="6362"/>
                  </a:cubicBezTo>
                  <a:cubicBezTo>
                    <a:pt x="8329" y="6166"/>
                    <a:pt x="8096" y="5896"/>
                    <a:pt x="8068" y="5626"/>
                  </a:cubicBezTo>
                  <a:cubicBezTo>
                    <a:pt x="8068" y="5617"/>
                    <a:pt x="8068" y="5618"/>
                    <a:pt x="8077" y="5618"/>
                  </a:cubicBezTo>
                  <a:cubicBezTo>
                    <a:pt x="8068" y="5618"/>
                    <a:pt x="8058" y="5618"/>
                    <a:pt x="8058" y="5618"/>
                  </a:cubicBezTo>
                  <a:cubicBezTo>
                    <a:pt x="7937" y="5618"/>
                    <a:pt x="7846" y="5560"/>
                    <a:pt x="7781" y="5486"/>
                  </a:cubicBezTo>
                  <a:cubicBezTo>
                    <a:pt x="7716" y="5402"/>
                    <a:pt x="7677" y="5310"/>
                    <a:pt x="7677" y="5207"/>
                  </a:cubicBezTo>
                  <a:cubicBezTo>
                    <a:pt x="7668" y="5067"/>
                    <a:pt x="7771" y="4927"/>
                    <a:pt x="7957" y="4899"/>
                  </a:cubicBezTo>
                  <a:cubicBezTo>
                    <a:pt x="7994" y="4899"/>
                    <a:pt x="8022" y="4918"/>
                    <a:pt x="8031" y="4955"/>
                  </a:cubicBezTo>
                  <a:cubicBezTo>
                    <a:pt x="8031" y="4992"/>
                    <a:pt x="8013" y="5029"/>
                    <a:pt x="7976" y="5029"/>
                  </a:cubicBezTo>
                  <a:cubicBezTo>
                    <a:pt x="7846" y="5057"/>
                    <a:pt x="7817" y="5123"/>
                    <a:pt x="7808" y="5207"/>
                  </a:cubicBezTo>
                  <a:cubicBezTo>
                    <a:pt x="7808" y="5272"/>
                    <a:pt x="7835" y="5347"/>
                    <a:pt x="7882" y="5394"/>
                  </a:cubicBezTo>
                  <a:cubicBezTo>
                    <a:pt x="7910" y="5431"/>
                    <a:pt x="7939" y="5449"/>
                    <a:pt x="7976" y="5468"/>
                  </a:cubicBezTo>
                  <a:cubicBezTo>
                    <a:pt x="7976" y="5468"/>
                    <a:pt x="7986" y="5468"/>
                    <a:pt x="7995" y="5468"/>
                  </a:cubicBezTo>
                  <a:cubicBezTo>
                    <a:pt x="8013" y="5477"/>
                    <a:pt x="8030" y="5486"/>
                    <a:pt x="8058" y="5486"/>
                  </a:cubicBezTo>
                  <a:cubicBezTo>
                    <a:pt x="8105" y="5486"/>
                    <a:pt x="8162" y="5467"/>
                    <a:pt x="8227" y="5421"/>
                  </a:cubicBezTo>
                  <a:cubicBezTo>
                    <a:pt x="8255" y="5402"/>
                    <a:pt x="8291" y="5375"/>
                    <a:pt x="8318" y="5338"/>
                  </a:cubicBezTo>
                  <a:cubicBezTo>
                    <a:pt x="8346" y="5282"/>
                    <a:pt x="8356" y="5217"/>
                    <a:pt x="8356" y="5152"/>
                  </a:cubicBezTo>
                  <a:cubicBezTo>
                    <a:pt x="8356" y="5096"/>
                    <a:pt x="8347" y="5039"/>
                    <a:pt x="8337" y="4993"/>
                  </a:cubicBezTo>
                  <a:cubicBezTo>
                    <a:pt x="8281" y="4741"/>
                    <a:pt x="8068" y="4563"/>
                    <a:pt x="7836" y="4563"/>
                  </a:cubicBezTo>
                  <a:close/>
                  <a:moveTo>
                    <a:pt x="13721" y="4563"/>
                  </a:moveTo>
                  <a:cubicBezTo>
                    <a:pt x="13488" y="4563"/>
                    <a:pt x="13275" y="4741"/>
                    <a:pt x="13219" y="4993"/>
                  </a:cubicBezTo>
                  <a:cubicBezTo>
                    <a:pt x="13210" y="5039"/>
                    <a:pt x="13201" y="5096"/>
                    <a:pt x="13201" y="5152"/>
                  </a:cubicBezTo>
                  <a:cubicBezTo>
                    <a:pt x="13201" y="5217"/>
                    <a:pt x="13209" y="5282"/>
                    <a:pt x="13237" y="5338"/>
                  </a:cubicBezTo>
                  <a:cubicBezTo>
                    <a:pt x="13265" y="5375"/>
                    <a:pt x="13303" y="5402"/>
                    <a:pt x="13331" y="5421"/>
                  </a:cubicBezTo>
                  <a:cubicBezTo>
                    <a:pt x="13396" y="5467"/>
                    <a:pt x="13451" y="5486"/>
                    <a:pt x="13497" y="5486"/>
                  </a:cubicBezTo>
                  <a:cubicBezTo>
                    <a:pt x="13525" y="5486"/>
                    <a:pt x="13546" y="5477"/>
                    <a:pt x="13564" y="5468"/>
                  </a:cubicBezTo>
                  <a:cubicBezTo>
                    <a:pt x="13574" y="5468"/>
                    <a:pt x="13574" y="5468"/>
                    <a:pt x="13583" y="5468"/>
                  </a:cubicBezTo>
                  <a:cubicBezTo>
                    <a:pt x="13620" y="5449"/>
                    <a:pt x="13647" y="5431"/>
                    <a:pt x="13675" y="5394"/>
                  </a:cubicBezTo>
                  <a:cubicBezTo>
                    <a:pt x="13721" y="5347"/>
                    <a:pt x="13749" y="5272"/>
                    <a:pt x="13749" y="5207"/>
                  </a:cubicBezTo>
                  <a:cubicBezTo>
                    <a:pt x="13740" y="5123"/>
                    <a:pt x="13713" y="5057"/>
                    <a:pt x="13583" y="5029"/>
                  </a:cubicBezTo>
                  <a:cubicBezTo>
                    <a:pt x="13546" y="5029"/>
                    <a:pt x="13516" y="4992"/>
                    <a:pt x="13525" y="4955"/>
                  </a:cubicBezTo>
                  <a:cubicBezTo>
                    <a:pt x="13535" y="4918"/>
                    <a:pt x="13564" y="4899"/>
                    <a:pt x="13601" y="4899"/>
                  </a:cubicBezTo>
                  <a:cubicBezTo>
                    <a:pt x="13787" y="4927"/>
                    <a:pt x="13880" y="5067"/>
                    <a:pt x="13880" y="5207"/>
                  </a:cubicBezTo>
                  <a:cubicBezTo>
                    <a:pt x="13880" y="5310"/>
                    <a:pt x="13841" y="5402"/>
                    <a:pt x="13776" y="5486"/>
                  </a:cubicBezTo>
                  <a:cubicBezTo>
                    <a:pt x="13711" y="5560"/>
                    <a:pt x="13609" y="5618"/>
                    <a:pt x="13497" y="5618"/>
                  </a:cubicBezTo>
                  <a:cubicBezTo>
                    <a:pt x="13497" y="5618"/>
                    <a:pt x="13489" y="5618"/>
                    <a:pt x="13479" y="5618"/>
                  </a:cubicBezTo>
                  <a:cubicBezTo>
                    <a:pt x="13479" y="5618"/>
                    <a:pt x="13479" y="5617"/>
                    <a:pt x="13479" y="5626"/>
                  </a:cubicBezTo>
                  <a:cubicBezTo>
                    <a:pt x="13461" y="5896"/>
                    <a:pt x="13228" y="6166"/>
                    <a:pt x="13061" y="6362"/>
                  </a:cubicBezTo>
                  <a:cubicBezTo>
                    <a:pt x="13061" y="6362"/>
                    <a:pt x="13061" y="6362"/>
                    <a:pt x="13061" y="6371"/>
                  </a:cubicBezTo>
                  <a:cubicBezTo>
                    <a:pt x="13070" y="6427"/>
                    <a:pt x="13079" y="6484"/>
                    <a:pt x="13079" y="6540"/>
                  </a:cubicBezTo>
                  <a:cubicBezTo>
                    <a:pt x="13098" y="6484"/>
                    <a:pt x="13118" y="6437"/>
                    <a:pt x="13155" y="6390"/>
                  </a:cubicBezTo>
                  <a:cubicBezTo>
                    <a:pt x="13266" y="6213"/>
                    <a:pt x="13443" y="6120"/>
                    <a:pt x="13620" y="6101"/>
                  </a:cubicBezTo>
                  <a:cubicBezTo>
                    <a:pt x="13926" y="5896"/>
                    <a:pt x="14204" y="5468"/>
                    <a:pt x="14204" y="5105"/>
                  </a:cubicBezTo>
                  <a:cubicBezTo>
                    <a:pt x="14204" y="4928"/>
                    <a:pt x="14139" y="4769"/>
                    <a:pt x="13981" y="4658"/>
                  </a:cubicBezTo>
                  <a:cubicBezTo>
                    <a:pt x="13897" y="4592"/>
                    <a:pt x="13804" y="4563"/>
                    <a:pt x="13721" y="4563"/>
                  </a:cubicBezTo>
                  <a:close/>
                  <a:moveTo>
                    <a:pt x="17839" y="4606"/>
                  </a:moveTo>
                  <a:cubicBezTo>
                    <a:pt x="17830" y="4764"/>
                    <a:pt x="17885" y="4933"/>
                    <a:pt x="17792" y="5073"/>
                  </a:cubicBezTo>
                  <a:cubicBezTo>
                    <a:pt x="17904" y="5241"/>
                    <a:pt x="18081" y="5324"/>
                    <a:pt x="18249" y="5389"/>
                  </a:cubicBezTo>
                  <a:cubicBezTo>
                    <a:pt x="18314" y="5398"/>
                    <a:pt x="18304" y="5491"/>
                    <a:pt x="18369" y="5473"/>
                  </a:cubicBezTo>
                  <a:cubicBezTo>
                    <a:pt x="18387" y="5407"/>
                    <a:pt x="18425" y="5361"/>
                    <a:pt x="18425" y="5286"/>
                  </a:cubicBezTo>
                  <a:cubicBezTo>
                    <a:pt x="18407" y="5221"/>
                    <a:pt x="18416" y="5156"/>
                    <a:pt x="18351" y="5119"/>
                  </a:cubicBezTo>
                  <a:cubicBezTo>
                    <a:pt x="18267" y="5044"/>
                    <a:pt x="18387" y="4960"/>
                    <a:pt x="18359" y="4885"/>
                  </a:cubicBezTo>
                  <a:cubicBezTo>
                    <a:pt x="18350" y="4811"/>
                    <a:pt x="18276" y="4755"/>
                    <a:pt x="18211" y="4727"/>
                  </a:cubicBezTo>
                  <a:cubicBezTo>
                    <a:pt x="18127" y="4709"/>
                    <a:pt x="18053" y="4755"/>
                    <a:pt x="18016" y="4811"/>
                  </a:cubicBezTo>
                  <a:cubicBezTo>
                    <a:pt x="17988" y="4858"/>
                    <a:pt x="18007" y="4923"/>
                    <a:pt x="18025" y="4961"/>
                  </a:cubicBezTo>
                  <a:cubicBezTo>
                    <a:pt x="18053" y="4998"/>
                    <a:pt x="18109" y="5006"/>
                    <a:pt x="18146" y="4978"/>
                  </a:cubicBezTo>
                  <a:cubicBezTo>
                    <a:pt x="18249" y="4960"/>
                    <a:pt x="18155" y="5053"/>
                    <a:pt x="18192" y="5081"/>
                  </a:cubicBezTo>
                  <a:cubicBezTo>
                    <a:pt x="18183" y="5090"/>
                    <a:pt x="18174" y="5100"/>
                    <a:pt x="18165" y="5100"/>
                  </a:cubicBezTo>
                  <a:cubicBezTo>
                    <a:pt x="18109" y="5053"/>
                    <a:pt x="18016" y="5091"/>
                    <a:pt x="17970" y="5026"/>
                  </a:cubicBezTo>
                  <a:cubicBezTo>
                    <a:pt x="17905" y="4951"/>
                    <a:pt x="17904" y="4830"/>
                    <a:pt x="17932" y="4737"/>
                  </a:cubicBezTo>
                  <a:cubicBezTo>
                    <a:pt x="17951" y="4718"/>
                    <a:pt x="18006" y="4728"/>
                    <a:pt x="18006" y="4681"/>
                  </a:cubicBezTo>
                  <a:cubicBezTo>
                    <a:pt x="17839" y="4607"/>
                    <a:pt x="17839" y="4606"/>
                    <a:pt x="17839" y="4606"/>
                  </a:cubicBezTo>
                  <a:close/>
                  <a:moveTo>
                    <a:pt x="17699" y="4615"/>
                  </a:moveTo>
                  <a:cubicBezTo>
                    <a:pt x="17634" y="4727"/>
                    <a:pt x="17505" y="4763"/>
                    <a:pt x="17403" y="4819"/>
                  </a:cubicBezTo>
                  <a:cubicBezTo>
                    <a:pt x="17403" y="4847"/>
                    <a:pt x="17421" y="4876"/>
                    <a:pt x="17439" y="4895"/>
                  </a:cubicBezTo>
                  <a:cubicBezTo>
                    <a:pt x="17439" y="4988"/>
                    <a:pt x="17486" y="5109"/>
                    <a:pt x="17374" y="5155"/>
                  </a:cubicBezTo>
                  <a:cubicBezTo>
                    <a:pt x="17319" y="5183"/>
                    <a:pt x="17225" y="5173"/>
                    <a:pt x="17170" y="5118"/>
                  </a:cubicBezTo>
                  <a:cubicBezTo>
                    <a:pt x="17160" y="5099"/>
                    <a:pt x="17151" y="5071"/>
                    <a:pt x="17170" y="5053"/>
                  </a:cubicBezTo>
                  <a:cubicBezTo>
                    <a:pt x="17207" y="5034"/>
                    <a:pt x="17216" y="5071"/>
                    <a:pt x="17234" y="5089"/>
                  </a:cubicBezTo>
                  <a:cubicBezTo>
                    <a:pt x="17272" y="5089"/>
                    <a:pt x="17309" y="5109"/>
                    <a:pt x="17337" y="5072"/>
                  </a:cubicBezTo>
                  <a:cubicBezTo>
                    <a:pt x="17383" y="5034"/>
                    <a:pt x="17365" y="4959"/>
                    <a:pt x="17337" y="4903"/>
                  </a:cubicBezTo>
                  <a:cubicBezTo>
                    <a:pt x="17300" y="4838"/>
                    <a:pt x="17225" y="4829"/>
                    <a:pt x="17151" y="4838"/>
                  </a:cubicBezTo>
                  <a:cubicBezTo>
                    <a:pt x="17104" y="4847"/>
                    <a:pt x="17049" y="4894"/>
                    <a:pt x="17031" y="4941"/>
                  </a:cubicBezTo>
                  <a:cubicBezTo>
                    <a:pt x="17012" y="5025"/>
                    <a:pt x="17012" y="5127"/>
                    <a:pt x="17067" y="5211"/>
                  </a:cubicBezTo>
                  <a:cubicBezTo>
                    <a:pt x="17039" y="5332"/>
                    <a:pt x="16966" y="5509"/>
                    <a:pt x="17114" y="5612"/>
                  </a:cubicBezTo>
                  <a:cubicBezTo>
                    <a:pt x="17133" y="5621"/>
                    <a:pt x="17170" y="5640"/>
                    <a:pt x="17198" y="5612"/>
                  </a:cubicBezTo>
                  <a:cubicBezTo>
                    <a:pt x="17272" y="5370"/>
                    <a:pt x="17541" y="5285"/>
                    <a:pt x="17699" y="5089"/>
                  </a:cubicBezTo>
                  <a:cubicBezTo>
                    <a:pt x="17764" y="4959"/>
                    <a:pt x="17793" y="4764"/>
                    <a:pt x="17727" y="4615"/>
                  </a:cubicBezTo>
                  <a:cubicBezTo>
                    <a:pt x="17700" y="4615"/>
                    <a:pt x="17699" y="4615"/>
                    <a:pt x="17699" y="4615"/>
                  </a:cubicBezTo>
                  <a:close/>
                  <a:moveTo>
                    <a:pt x="18425" y="4641"/>
                  </a:moveTo>
                  <a:cubicBezTo>
                    <a:pt x="18407" y="4660"/>
                    <a:pt x="18370" y="4669"/>
                    <a:pt x="18361" y="4697"/>
                  </a:cubicBezTo>
                  <a:cubicBezTo>
                    <a:pt x="18416" y="4762"/>
                    <a:pt x="18443" y="4847"/>
                    <a:pt x="18462" y="4941"/>
                  </a:cubicBezTo>
                  <a:cubicBezTo>
                    <a:pt x="18517" y="4903"/>
                    <a:pt x="18610" y="4885"/>
                    <a:pt x="18619" y="4810"/>
                  </a:cubicBezTo>
                  <a:cubicBezTo>
                    <a:pt x="18582" y="4735"/>
                    <a:pt x="18518" y="4651"/>
                    <a:pt x="18425" y="4641"/>
                  </a:cubicBezTo>
                  <a:close/>
                  <a:moveTo>
                    <a:pt x="10544" y="4647"/>
                  </a:moveTo>
                  <a:cubicBezTo>
                    <a:pt x="10516" y="4862"/>
                    <a:pt x="10588" y="5162"/>
                    <a:pt x="10681" y="5358"/>
                  </a:cubicBezTo>
                  <a:cubicBezTo>
                    <a:pt x="10691" y="5358"/>
                    <a:pt x="10700" y="5358"/>
                    <a:pt x="10709" y="5358"/>
                  </a:cubicBezTo>
                  <a:lnTo>
                    <a:pt x="10840" y="5358"/>
                  </a:lnTo>
                  <a:cubicBezTo>
                    <a:pt x="10849" y="5358"/>
                    <a:pt x="10850" y="5358"/>
                    <a:pt x="10850" y="5358"/>
                  </a:cubicBezTo>
                  <a:cubicBezTo>
                    <a:pt x="10859" y="5358"/>
                    <a:pt x="10867" y="5358"/>
                    <a:pt x="10877" y="5358"/>
                  </a:cubicBezTo>
                  <a:cubicBezTo>
                    <a:pt x="10951" y="5368"/>
                    <a:pt x="11017" y="4722"/>
                    <a:pt x="11017" y="4656"/>
                  </a:cubicBezTo>
                  <a:cubicBezTo>
                    <a:pt x="10896" y="4703"/>
                    <a:pt x="10646" y="4759"/>
                    <a:pt x="10544" y="4647"/>
                  </a:cubicBezTo>
                  <a:close/>
                  <a:moveTo>
                    <a:pt x="9966" y="4702"/>
                  </a:moveTo>
                  <a:cubicBezTo>
                    <a:pt x="9929" y="4871"/>
                    <a:pt x="9836" y="5021"/>
                    <a:pt x="9706" y="5114"/>
                  </a:cubicBezTo>
                  <a:cubicBezTo>
                    <a:pt x="9622" y="5170"/>
                    <a:pt x="9537" y="5188"/>
                    <a:pt x="9462" y="5188"/>
                  </a:cubicBezTo>
                  <a:cubicBezTo>
                    <a:pt x="9453" y="5188"/>
                    <a:pt x="9443" y="5188"/>
                    <a:pt x="9443" y="5188"/>
                  </a:cubicBezTo>
                  <a:cubicBezTo>
                    <a:pt x="9471" y="5347"/>
                    <a:pt x="9566" y="5544"/>
                    <a:pt x="9696" y="5647"/>
                  </a:cubicBezTo>
                  <a:cubicBezTo>
                    <a:pt x="9761" y="5675"/>
                    <a:pt x="9836" y="5711"/>
                    <a:pt x="9892" y="5758"/>
                  </a:cubicBezTo>
                  <a:cubicBezTo>
                    <a:pt x="9948" y="5805"/>
                    <a:pt x="9993" y="5869"/>
                    <a:pt x="10031" y="5935"/>
                  </a:cubicBezTo>
                  <a:cubicBezTo>
                    <a:pt x="10086" y="5739"/>
                    <a:pt x="10217" y="5572"/>
                    <a:pt x="10385" y="5469"/>
                  </a:cubicBezTo>
                  <a:cubicBezTo>
                    <a:pt x="10366" y="5460"/>
                    <a:pt x="10348" y="5451"/>
                    <a:pt x="10339" y="5432"/>
                  </a:cubicBezTo>
                  <a:cubicBezTo>
                    <a:pt x="10264" y="5227"/>
                    <a:pt x="10160" y="5096"/>
                    <a:pt x="10076" y="4947"/>
                  </a:cubicBezTo>
                  <a:cubicBezTo>
                    <a:pt x="10039" y="4872"/>
                    <a:pt x="9994" y="4787"/>
                    <a:pt x="9966" y="4702"/>
                  </a:cubicBezTo>
                  <a:close/>
                  <a:moveTo>
                    <a:pt x="11591" y="4702"/>
                  </a:moveTo>
                  <a:cubicBezTo>
                    <a:pt x="11563" y="4787"/>
                    <a:pt x="11517" y="4872"/>
                    <a:pt x="11480" y="4947"/>
                  </a:cubicBezTo>
                  <a:cubicBezTo>
                    <a:pt x="11387" y="5096"/>
                    <a:pt x="11295" y="5227"/>
                    <a:pt x="11220" y="5432"/>
                  </a:cubicBezTo>
                  <a:cubicBezTo>
                    <a:pt x="11211" y="5451"/>
                    <a:pt x="11191" y="5460"/>
                    <a:pt x="11172" y="5469"/>
                  </a:cubicBezTo>
                  <a:cubicBezTo>
                    <a:pt x="11339" y="5572"/>
                    <a:pt x="11461" y="5739"/>
                    <a:pt x="11526" y="5935"/>
                  </a:cubicBezTo>
                  <a:cubicBezTo>
                    <a:pt x="11554" y="5869"/>
                    <a:pt x="11610" y="5805"/>
                    <a:pt x="11666" y="5758"/>
                  </a:cubicBezTo>
                  <a:cubicBezTo>
                    <a:pt x="11722" y="5711"/>
                    <a:pt x="11796" y="5675"/>
                    <a:pt x="11862" y="5647"/>
                  </a:cubicBezTo>
                  <a:cubicBezTo>
                    <a:pt x="11992" y="5544"/>
                    <a:pt x="12084" y="5347"/>
                    <a:pt x="12112" y="5188"/>
                  </a:cubicBezTo>
                  <a:cubicBezTo>
                    <a:pt x="12103" y="5188"/>
                    <a:pt x="12104" y="5188"/>
                    <a:pt x="12094" y="5188"/>
                  </a:cubicBezTo>
                  <a:cubicBezTo>
                    <a:pt x="12020" y="5188"/>
                    <a:pt x="11936" y="5170"/>
                    <a:pt x="11852" y="5114"/>
                  </a:cubicBezTo>
                  <a:cubicBezTo>
                    <a:pt x="11722" y="5021"/>
                    <a:pt x="11628" y="4871"/>
                    <a:pt x="11591" y="4702"/>
                  </a:cubicBezTo>
                  <a:close/>
                  <a:moveTo>
                    <a:pt x="2796" y="4810"/>
                  </a:moveTo>
                  <a:cubicBezTo>
                    <a:pt x="2703" y="4828"/>
                    <a:pt x="2592" y="4875"/>
                    <a:pt x="2536" y="4968"/>
                  </a:cubicBezTo>
                  <a:cubicBezTo>
                    <a:pt x="2517" y="5042"/>
                    <a:pt x="2507" y="5126"/>
                    <a:pt x="2572" y="5181"/>
                  </a:cubicBezTo>
                  <a:cubicBezTo>
                    <a:pt x="2610" y="5228"/>
                    <a:pt x="2684" y="5219"/>
                    <a:pt x="2740" y="5210"/>
                  </a:cubicBezTo>
                  <a:cubicBezTo>
                    <a:pt x="2795" y="5182"/>
                    <a:pt x="2823" y="5117"/>
                    <a:pt x="2833" y="5061"/>
                  </a:cubicBezTo>
                  <a:cubicBezTo>
                    <a:pt x="2851" y="5042"/>
                    <a:pt x="2889" y="5052"/>
                    <a:pt x="2917" y="5052"/>
                  </a:cubicBezTo>
                  <a:cubicBezTo>
                    <a:pt x="3020" y="5135"/>
                    <a:pt x="3094" y="5247"/>
                    <a:pt x="3103" y="5377"/>
                  </a:cubicBezTo>
                  <a:cubicBezTo>
                    <a:pt x="3085" y="5498"/>
                    <a:pt x="3103" y="5674"/>
                    <a:pt x="2963" y="5758"/>
                  </a:cubicBezTo>
                  <a:cubicBezTo>
                    <a:pt x="2963" y="5823"/>
                    <a:pt x="2981" y="5879"/>
                    <a:pt x="3018" y="5935"/>
                  </a:cubicBezTo>
                  <a:cubicBezTo>
                    <a:pt x="3176" y="5879"/>
                    <a:pt x="3215" y="5702"/>
                    <a:pt x="3270" y="5562"/>
                  </a:cubicBezTo>
                  <a:cubicBezTo>
                    <a:pt x="3335" y="5330"/>
                    <a:pt x="3307" y="5079"/>
                    <a:pt x="3111" y="4903"/>
                  </a:cubicBezTo>
                  <a:cubicBezTo>
                    <a:pt x="3018" y="4847"/>
                    <a:pt x="2917" y="4810"/>
                    <a:pt x="2796" y="4810"/>
                  </a:cubicBezTo>
                  <a:close/>
                  <a:moveTo>
                    <a:pt x="16564" y="4827"/>
                  </a:moveTo>
                  <a:cubicBezTo>
                    <a:pt x="16545" y="4846"/>
                    <a:pt x="16545" y="4846"/>
                    <a:pt x="16545" y="4846"/>
                  </a:cubicBezTo>
                  <a:cubicBezTo>
                    <a:pt x="16545" y="4968"/>
                    <a:pt x="16610" y="5062"/>
                    <a:pt x="16647" y="5165"/>
                  </a:cubicBezTo>
                  <a:cubicBezTo>
                    <a:pt x="16731" y="5221"/>
                    <a:pt x="16815" y="5248"/>
                    <a:pt x="16926" y="5248"/>
                  </a:cubicBezTo>
                  <a:cubicBezTo>
                    <a:pt x="17056" y="5211"/>
                    <a:pt x="16889" y="5118"/>
                    <a:pt x="16917" y="5034"/>
                  </a:cubicBezTo>
                  <a:cubicBezTo>
                    <a:pt x="16907" y="4959"/>
                    <a:pt x="16973" y="4902"/>
                    <a:pt x="16964" y="4846"/>
                  </a:cubicBezTo>
                  <a:cubicBezTo>
                    <a:pt x="16843" y="4874"/>
                    <a:pt x="16675" y="4930"/>
                    <a:pt x="16564" y="4827"/>
                  </a:cubicBezTo>
                  <a:close/>
                  <a:moveTo>
                    <a:pt x="4133" y="4917"/>
                  </a:moveTo>
                  <a:cubicBezTo>
                    <a:pt x="4078" y="4927"/>
                    <a:pt x="4034" y="4996"/>
                    <a:pt x="3985" y="5024"/>
                  </a:cubicBezTo>
                  <a:cubicBezTo>
                    <a:pt x="4013" y="5071"/>
                    <a:pt x="3928" y="5146"/>
                    <a:pt x="4003" y="5184"/>
                  </a:cubicBezTo>
                  <a:cubicBezTo>
                    <a:pt x="4097" y="5165"/>
                    <a:pt x="4238" y="5146"/>
                    <a:pt x="4266" y="5024"/>
                  </a:cubicBezTo>
                  <a:cubicBezTo>
                    <a:pt x="4191" y="4931"/>
                    <a:pt x="4192" y="4931"/>
                    <a:pt x="4192" y="4931"/>
                  </a:cubicBezTo>
                  <a:cubicBezTo>
                    <a:pt x="4171" y="4917"/>
                    <a:pt x="4151" y="4914"/>
                    <a:pt x="4133" y="4917"/>
                  </a:cubicBezTo>
                  <a:close/>
                  <a:moveTo>
                    <a:pt x="9276" y="5133"/>
                  </a:moveTo>
                  <a:cubicBezTo>
                    <a:pt x="9276" y="5142"/>
                    <a:pt x="9276" y="5142"/>
                    <a:pt x="9276" y="5142"/>
                  </a:cubicBezTo>
                  <a:cubicBezTo>
                    <a:pt x="9276" y="5301"/>
                    <a:pt x="9359" y="5469"/>
                    <a:pt x="9452" y="5609"/>
                  </a:cubicBezTo>
                  <a:cubicBezTo>
                    <a:pt x="9507" y="5609"/>
                    <a:pt x="9555" y="5610"/>
                    <a:pt x="9601" y="5628"/>
                  </a:cubicBezTo>
                  <a:cubicBezTo>
                    <a:pt x="9499" y="5507"/>
                    <a:pt x="9424" y="5338"/>
                    <a:pt x="9396" y="5188"/>
                  </a:cubicBezTo>
                  <a:cubicBezTo>
                    <a:pt x="9396" y="5188"/>
                    <a:pt x="9396" y="5188"/>
                    <a:pt x="9396" y="5179"/>
                  </a:cubicBezTo>
                  <a:cubicBezTo>
                    <a:pt x="9350" y="5179"/>
                    <a:pt x="9313" y="5161"/>
                    <a:pt x="9276" y="5133"/>
                  </a:cubicBezTo>
                  <a:close/>
                  <a:moveTo>
                    <a:pt x="12277" y="5133"/>
                  </a:moveTo>
                  <a:cubicBezTo>
                    <a:pt x="12240" y="5161"/>
                    <a:pt x="12203" y="5179"/>
                    <a:pt x="12157" y="5179"/>
                  </a:cubicBezTo>
                  <a:cubicBezTo>
                    <a:pt x="12157" y="5188"/>
                    <a:pt x="12157" y="5188"/>
                    <a:pt x="12157" y="5188"/>
                  </a:cubicBezTo>
                  <a:cubicBezTo>
                    <a:pt x="12129" y="5338"/>
                    <a:pt x="12054" y="5507"/>
                    <a:pt x="11952" y="5628"/>
                  </a:cubicBezTo>
                  <a:cubicBezTo>
                    <a:pt x="11999" y="5610"/>
                    <a:pt x="12046" y="5609"/>
                    <a:pt x="12092" y="5609"/>
                  </a:cubicBezTo>
                  <a:cubicBezTo>
                    <a:pt x="12185" y="5469"/>
                    <a:pt x="12277" y="5301"/>
                    <a:pt x="12277" y="5142"/>
                  </a:cubicBezTo>
                  <a:cubicBezTo>
                    <a:pt x="12277" y="5142"/>
                    <a:pt x="12277" y="5142"/>
                    <a:pt x="12277" y="5133"/>
                  </a:cubicBezTo>
                  <a:close/>
                  <a:moveTo>
                    <a:pt x="4305" y="5134"/>
                  </a:moveTo>
                  <a:cubicBezTo>
                    <a:pt x="4270" y="5134"/>
                    <a:pt x="4235" y="5205"/>
                    <a:pt x="4200" y="5219"/>
                  </a:cubicBezTo>
                  <a:cubicBezTo>
                    <a:pt x="4191" y="5331"/>
                    <a:pt x="4162" y="5424"/>
                    <a:pt x="4079" y="5499"/>
                  </a:cubicBezTo>
                  <a:cubicBezTo>
                    <a:pt x="4004" y="5554"/>
                    <a:pt x="3930" y="5648"/>
                    <a:pt x="3828" y="5620"/>
                  </a:cubicBezTo>
                  <a:cubicBezTo>
                    <a:pt x="3772" y="5592"/>
                    <a:pt x="3669" y="5582"/>
                    <a:pt x="3679" y="5499"/>
                  </a:cubicBezTo>
                  <a:cubicBezTo>
                    <a:pt x="3697" y="5461"/>
                    <a:pt x="3725" y="5443"/>
                    <a:pt x="3753" y="5453"/>
                  </a:cubicBezTo>
                  <a:cubicBezTo>
                    <a:pt x="3799" y="5443"/>
                    <a:pt x="3828" y="5397"/>
                    <a:pt x="3819" y="5359"/>
                  </a:cubicBezTo>
                  <a:cubicBezTo>
                    <a:pt x="3791" y="5303"/>
                    <a:pt x="3734" y="5265"/>
                    <a:pt x="3669" y="5284"/>
                  </a:cubicBezTo>
                  <a:cubicBezTo>
                    <a:pt x="3576" y="5312"/>
                    <a:pt x="3521" y="5386"/>
                    <a:pt x="3512" y="5480"/>
                  </a:cubicBezTo>
                  <a:cubicBezTo>
                    <a:pt x="3512" y="5564"/>
                    <a:pt x="3520" y="5648"/>
                    <a:pt x="3586" y="5713"/>
                  </a:cubicBezTo>
                  <a:cubicBezTo>
                    <a:pt x="3595" y="5825"/>
                    <a:pt x="3446" y="5881"/>
                    <a:pt x="3409" y="6002"/>
                  </a:cubicBezTo>
                  <a:cubicBezTo>
                    <a:pt x="3391" y="6114"/>
                    <a:pt x="3428" y="6254"/>
                    <a:pt x="3502" y="6329"/>
                  </a:cubicBezTo>
                  <a:cubicBezTo>
                    <a:pt x="3502" y="6375"/>
                    <a:pt x="3567" y="6375"/>
                    <a:pt x="3567" y="6422"/>
                  </a:cubicBezTo>
                  <a:cubicBezTo>
                    <a:pt x="3343" y="6534"/>
                    <a:pt x="3549" y="6748"/>
                    <a:pt x="3530" y="6916"/>
                  </a:cubicBezTo>
                  <a:cubicBezTo>
                    <a:pt x="3670" y="6814"/>
                    <a:pt x="3577" y="6580"/>
                    <a:pt x="3726" y="6449"/>
                  </a:cubicBezTo>
                  <a:cubicBezTo>
                    <a:pt x="3791" y="6458"/>
                    <a:pt x="3856" y="6422"/>
                    <a:pt x="3921" y="6394"/>
                  </a:cubicBezTo>
                  <a:cubicBezTo>
                    <a:pt x="4014" y="6328"/>
                    <a:pt x="4041" y="6244"/>
                    <a:pt x="4060" y="6160"/>
                  </a:cubicBezTo>
                  <a:cubicBezTo>
                    <a:pt x="4041" y="6113"/>
                    <a:pt x="4042" y="6058"/>
                    <a:pt x="3986" y="6040"/>
                  </a:cubicBezTo>
                  <a:cubicBezTo>
                    <a:pt x="3939" y="6012"/>
                    <a:pt x="3856" y="6002"/>
                    <a:pt x="3819" y="6057"/>
                  </a:cubicBezTo>
                  <a:cubicBezTo>
                    <a:pt x="3772" y="6113"/>
                    <a:pt x="3846" y="6189"/>
                    <a:pt x="3800" y="6236"/>
                  </a:cubicBezTo>
                  <a:cubicBezTo>
                    <a:pt x="3763" y="6264"/>
                    <a:pt x="3716" y="6281"/>
                    <a:pt x="3669" y="6263"/>
                  </a:cubicBezTo>
                  <a:cubicBezTo>
                    <a:pt x="3613" y="6235"/>
                    <a:pt x="3567" y="6161"/>
                    <a:pt x="3557" y="6105"/>
                  </a:cubicBezTo>
                  <a:cubicBezTo>
                    <a:pt x="3576" y="5946"/>
                    <a:pt x="3726" y="5825"/>
                    <a:pt x="3847" y="5778"/>
                  </a:cubicBezTo>
                  <a:cubicBezTo>
                    <a:pt x="3940" y="5759"/>
                    <a:pt x="4014" y="5685"/>
                    <a:pt x="4116" y="5704"/>
                  </a:cubicBezTo>
                  <a:cubicBezTo>
                    <a:pt x="4191" y="5760"/>
                    <a:pt x="4283" y="5815"/>
                    <a:pt x="4386" y="5778"/>
                  </a:cubicBezTo>
                  <a:cubicBezTo>
                    <a:pt x="4451" y="5769"/>
                    <a:pt x="4508" y="5714"/>
                    <a:pt x="4554" y="5658"/>
                  </a:cubicBezTo>
                  <a:cubicBezTo>
                    <a:pt x="4591" y="5592"/>
                    <a:pt x="4554" y="5526"/>
                    <a:pt x="4507" y="5480"/>
                  </a:cubicBezTo>
                  <a:cubicBezTo>
                    <a:pt x="4479" y="5470"/>
                    <a:pt x="4451" y="5452"/>
                    <a:pt x="4414" y="5489"/>
                  </a:cubicBezTo>
                  <a:cubicBezTo>
                    <a:pt x="4395" y="5508"/>
                    <a:pt x="4386" y="5545"/>
                    <a:pt x="4405" y="5573"/>
                  </a:cubicBezTo>
                  <a:cubicBezTo>
                    <a:pt x="4395" y="5610"/>
                    <a:pt x="4349" y="5620"/>
                    <a:pt x="4312" y="5611"/>
                  </a:cubicBezTo>
                  <a:cubicBezTo>
                    <a:pt x="4293" y="5592"/>
                    <a:pt x="4256" y="5574"/>
                    <a:pt x="4247" y="5536"/>
                  </a:cubicBezTo>
                  <a:cubicBezTo>
                    <a:pt x="4275" y="5415"/>
                    <a:pt x="4359" y="5303"/>
                    <a:pt x="4340" y="5164"/>
                  </a:cubicBezTo>
                  <a:cubicBezTo>
                    <a:pt x="4328" y="5143"/>
                    <a:pt x="4316" y="5134"/>
                    <a:pt x="4305" y="5134"/>
                  </a:cubicBezTo>
                  <a:close/>
                  <a:moveTo>
                    <a:pt x="8553" y="5142"/>
                  </a:moveTo>
                  <a:cubicBezTo>
                    <a:pt x="8515" y="5301"/>
                    <a:pt x="8423" y="5450"/>
                    <a:pt x="8302" y="5534"/>
                  </a:cubicBezTo>
                  <a:cubicBezTo>
                    <a:pt x="8293" y="5543"/>
                    <a:pt x="8294" y="5543"/>
                    <a:pt x="8284" y="5543"/>
                  </a:cubicBezTo>
                  <a:cubicBezTo>
                    <a:pt x="8349" y="5768"/>
                    <a:pt x="8442" y="5953"/>
                    <a:pt x="8590" y="6121"/>
                  </a:cubicBezTo>
                  <a:cubicBezTo>
                    <a:pt x="8674" y="5962"/>
                    <a:pt x="8812" y="5823"/>
                    <a:pt x="8997" y="5730"/>
                  </a:cubicBezTo>
                  <a:cubicBezTo>
                    <a:pt x="8979" y="5711"/>
                    <a:pt x="8961" y="5702"/>
                    <a:pt x="8942" y="5693"/>
                  </a:cubicBezTo>
                  <a:cubicBezTo>
                    <a:pt x="8784" y="5553"/>
                    <a:pt x="8645" y="5357"/>
                    <a:pt x="8553" y="5142"/>
                  </a:cubicBezTo>
                  <a:close/>
                  <a:moveTo>
                    <a:pt x="13003" y="5142"/>
                  </a:moveTo>
                  <a:cubicBezTo>
                    <a:pt x="12910" y="5357"/>
                    <a:pt x="12772" y="5553"/>
                    <a:pt x="12605" y="5693"/>
                  </a:cubicBezTo>
                  <a:cubicBezTo>
                    <a:pt x="12596" y="5702"/>
                    <a:pt x="12578" y="5711"/>
                    <a:pt x="12559" y="5730"/>
                  </a:cubicBezTo>
                  <a:cubicBezTo>
                    <a:pt x="12745" y="5823"/>
                    <a:pt x="12874" y="5962"/>
                    <a:pt x="12966" y="6121"/>
                  </a:cubicBezTo>
                  <a:cubicBezTo>
                    <a:pt x="13115" y="5953"/>
                    <a:pt x="13207" y="5768"/>
                    <a:pt x="13272" y="5543"/>
                  </a:cubicBezTo>
                  <a:cubicBezTo>
                    <a:pt x="13263" y="5543"/>
                    <a:pt x="13264" y="5543"/>
                    <a:pt x="13255" y="5534"/>
                  </a:cubicBezTo>
                  <a:cubicBezTo>
                    <a:pt x="13125" y="5450"/>
                    <a:pt x="13040" y="5301"/>
                    <a:pt x="13003" y="5142"/>
                  </a:cubicBezTo>
                  <a:close/>
                  <a:moveTo>
                    <a:pt x="19045" y="5161"/>
                  </a:moveTo>
                  <a:cubicBezTo>
                    <a:pt x="18868" y="5161"/>
                    <a:pt x="18673" y="5283"/>
                    <a:pt x="18617" y="5469"/>
                  </a:cubicBezTo>
                  <a:cubicBezTo>
                    <a:pt x="18533" y="5683"/>
                    <a:pt x="18571" y="5944"/>
                    <a:pt x="18683" y="6140"/>
                  </a:cubicBezTo>
                  <a:cubicBezTo>
                    <a:pt x="18720" y="6215"/>
                    <a:pt x="18785" y="6290"/>
                    <a:pt x="18859" y="6299"/>
                  </a:cubicBezTo>
                  <a:cubicBezTo>
                    <a:pt x="18906" y="6141"/>
                    <a:pt x="18907" y="6140"/>
                    <a:pt x="18907" y="6140"/>
                  </a:cubicBezTo>
                  <a:cubicBezTo>
                    <a:pt x="18813" y="6047"/>
                    <a:pt x="18795" y="5917"/>
                    <a:pt x="18776" y="5786"/>
                  </a:cubicBezTo>
                  <a:cubicBezTo>
                    <a:pt x="18785" y="5656"/>
                    <a:pt x="18812" y="5498"/>
                    <a:pt x="18934" y="5442"/>
                  </a:cubicBezTo>
                  <a:cubicBezTo>
                    <a:pt x="18999" y="5461"/>
                    <a:pt x="18989" y="5534"/>
                    <a:pt x="19036" y="5572"/>
                  </a:cubicBezTo>
                  <a:cubicBezTo>
                    <a:pt x="19083" y="5600"/>
                    <a:pt x="19139" y="5600"/>
                    <a:pt x="19185" y="5572"/>
                  </a:cubicBezTo>
                  <a:cubicBezTo>
                    <a:pt x="19241" y="5553"/>
                    <a:pt x="19334" y="5507"/>
                    <a:pt x="19297" y="5423"/>
                  </a:cubicBezTo>
                  <a:cubicBezTo>
                    <a:pt x="19297" y="5376"/>
                    <a:pt x="19279" y="5330"/>
                    <a:pt x="19223" y="5330"/>
                  </a:cubicBezTo>
                  <a:cubicBezTo>
                    <a:pt x="19195" y="5339"/>
                    <a:pt x="19176" y="5292"/>
                    <a:pt x="19176" y="5264"/>
                  </a:cubicBezTo>
                  <a:cubicBezTo>
                    <a:pt x="19157" y="5208"/>
                    <a:pt x="19101" y="5171"/>
                    <a:pt x="19045" y="5161"/>
                  </a:cubicBezTo>
                  <a:close/>
                  <a:moveTo>
                    <a:pt x="2902" y="5184"/>
                  </a:moveTo>
                  <a:cubicBezTo>
                    <a:pt x="2893" y="5188"/>
                    <a:pt x="2887" y="5198"/>
                    <a:pt x="2891" y="5212"/>
                  </a:cubicBezTo>
                  <a:cubicBezTo>
                    <a:pt x="2919" y="5277"/>
                    <a:pt x="2982" y="5333"/>
                    <a:pt x="2946" y="5408"/>
                  </a:cubicBezTo>
                  <a:cubicBezTo>
                    <a:pt x="3018" y="5501"/>
                    <a:pt x="2846" y="5556"/>
                    <a:pt x="2928" y="5631"/>
                  </a:cubicBezTo>
                  <a:cubicBezTo>
                    <a:pt x="2992" y="5612"/>
                    <a:pt x="3009" y="5538"/>
                    <a:pt x="3018" y="5473"/>
                  </a:cubicBezTo>
                  <a:cubicBezTo>
                    <a:pt x="3028" y="5370"/>
                    <a:pt x="2992" y="5267"/>
                    <a:pt x="2928" y="5184"/>
                  </a:cubicBezTo>
                  <a:cubicBezTo>
                    <a:pt x="2923" y="5179"/>
                    <a:pt x="2911" y="5179"/>
                    <a:pt x="2902" y="5184"/>
                  </a:cubicBezTo>
                  <a:close/>
                  <a:moveTo>
                    <a:pt x="17735" y="5184"/>
                  </a:moveTo>
                  <a:cubicBezTo>
                    <a:pt x="17678" y="5239"/>
                    <a:pt x="17632" y="5277"/>
                    <a:pt x="17585" y="5332"/>
                  </a:cubicBezTo>
                  <a:cubicBezTo>
                    <a:pt x="17660" y="5397"/>
                    <a:pt x="17772" y="5443"/>
                    <a:pt x="17884" y="5453"/>
                  </a:cubicBezTo>
                  <a:cubicBezTo>
                    <a:pt x="17903" y="5443"/>
                    <a:pt x="17931" y="5434"/>
                    <a:pt x="17931" y="5397"/>
                  </a:cubicBezTo>
                  <a:cubicBezTo>
                    <a:pt x="17903" y="5295"/>
                    <a:pt x="17828" y="5221"/>
                    <a:pt x="17735" y="5184"/>
                  </a:cubicBezTo>
                  <a:close/>
                  <a:moveTo>
                    <a:pt x="6582" y="5198"/>
                  </a:moveTo>
                  <a:cubicBezTo>
                    <a:pt x="6331" y="5198"/>
                    <a:pt x="6071" y="5356"/>
                    <a:pt x="5932" y="5654"/>
                  </a:cubicBezTo>
                  <a:cubicBezTo>
                    <a:pt x="5886" y="5757"/>
                    <a:pt x="5867" y="5860"/>
                    <a:pt x="5867" y="5971"/>
                  </a:cubicBezTo>
                  <a:cubicBezTo>
                    <a:pt x="5867" y="6335"/>
                    <a:pt x="6090" y="6736"/>
                    <a:pt x="6340" y="6950"/>
                  </a:cubicBezTo>
                  <a:cubicBezTo>
                    <a:pt x="6368" y="6969"/>
                    <a:pt x="6377" y="6970"/>
                    <a:pt x="6386" y="6980"/>
                  </a:cubicBezTo>
                  <a:cubicBezTo>
                    <a:pt x="6405" y="6989"/>
                    <a:pt x="6423" y="6998"/>
                    <a:pt x="6442" y="7026"/>
                  </a:cubicBezTo>
                  <a:cubicBezTo>
                    <a:pt x="6488" y="6998"/>
                    <a:pt x="6545" y="6980"/>
                    <a:pt x="6591" y="6970"/>
                  </a:cubicBezTo>
                  <a:cubicBezTo>
                    <a:pt x="6276" y="6802"/>
                    <a:pt x="6025" y="6373"/>
                    <a:pt x="6025" y="6000"/>
                  </a:cubicBezTo>
                  <a:cubicBezTo>
                    <a:pt x="6025" y="5823"/>
                    <a:pt x="6081" y="5655"/>
                    <a:pt x="6220" y="5534"/>
                  </a:cubicBezTo>
                  <a:cubicBezTo>
                    <a:pt x="6322" y="5431"/>
                    <a:pt x="6434" y="5394"/>
                    <a:pt x="6545" y="5394"/>
                  </a:cubicBezTo>
                  <a:cubicBezTo>
                    <a:pt x="6768" y="5394"/>
                    <a:pt x="6961" y="5562"/>
                    <a:pt x="7008" y="5823"/>
                  </a:cubicBezTo>
                  <a:cubicBezTo>
                    <a:pt x="7017" y="5869"/>
                    <a:pt x="7026" y="5917"/>
                    <a:pt x="7026" y="5963"/>
                  </a:cubicBezTo>
                  <a:cubicBezTo>
                    <a:pt x="7026" y="6112"/>
                    <a:pt x="6963" y="6252"/>
                    <a:pt x="6815" y="6326"/>
                  </a:cubicBezTo>
                  <a:cubicBezTo>
                    <a:pt x="6768" y="6345"/>
                    <a:pt x="6711" y="6364"/>
                    <a:pt x="6646" y="6364"/>
                  </a:cubicBezTo>
                  <a:cubicBezTo>
                    <a:pt x="6646" y="6364"/>
                    <a:pt x="6646" y="6364"/>
                    <a:pt x="6637" y="6364"/>
                  </a:cubicBezTo>
                  <a:cubicBezTo>
                    <a:pt x="6674" y="6392"/>
                    <a:pt x="6720" y="6410"/>
                    <a:pt x="6776" y="6410"/>
                  </a:cubicBezTo>
                  <a:cubicBezTo>
                    <a:pt x="6822" y="6410"/>
                    <a:pt x="6878" y="6392"/>
                    <a:pt x="6943" y="6345"/>
                  </a:cubicBezTo>
                  <a:cubicBezTo>
                    <a:pt x="7082" y="6261"/>
                    <a:pt x="7176" y="6055"/>
                    <a:pt x="7176" y="5841"/>
                  </a:cubicBezTo>
                  <a:cubicBezTo>
                    <a:pt x="7176" y="5719"/>
                    <a:pt x="7137" y="5600"/>
                    <a:pt x="7082" y="5497"/>
                  </a:cubicBezTo>
                  <a:cubicBezTo>
                    <a:pt x="6952" y="5292"/>
                    <a:pt x="6776" y="5198"/>
                    <a:pt x="6582" y="5198"/>
                  </a:cubicBezTo>
                  <a:close/>
                  <a:moveTo>
                    <a:pt x="14973" y="5198"/>
                  </a:moveTo>
                  <a:cubicBezTo>
                    <a:pt x="14777" y="5198"/>
                    <a:pt x="14592" y="5292"/>
                    <a:pt x="14471" y="5497"/>
                  </a:cubicBezTo>
                  <a:cubicBezTo>
                    <a:pt x="14406" y="5600"/>
                    <a:pt x="14377" y="5719"/>
                    <a:pt x="14377" y="5841"/>
                  </a:cubicBezTo>
                  <a:cubicBezTo>
                    <a:pt x="14377" y="6055"/>
                    <a:pt x="14471" y="6261"/>
                    <a:pt x="14610" y="6345"/>
                  </a:cubicBezTo>
                  <a:cubicBezTo>
                    <a:pt x="14675" y="6392"/>
                    <a:pt x="14731" y="6410"/>
                    <a:pt x="14777" y="6410"/>
                  </a:cubicBezTo>
                  <a:cubicBezTo>
                    <a:pt x="14824" y="6410"/>
                    <a:pt x="14871" y="6392"/>
                    <a:pt x="14908" y="6364"/>
                  </a:cubicBezTo>
                  <a:cubicBezTo>
                    <a:pt x="14908" y="6364"/>
                    <a:pt x="14909" y="6364"/>
                    <a:pt x="14900" y="6364"/>
                  </a:cubicBezTo>
                  <a:cubicBezTo>
                    <a:pt x="14844" y="6364"/>
                    <a:pt x="14787" y="6345"/>
                    <a:pt x="14741" y="6326"/>
                  </a:cubicBezTo>
                  <a:cubicBezTo>
                    <a:pt x="14583" y="6252"/>
                    <a:pt x="14527" y="6112"/>
                    <a:pt x="14527" y="5963"/>
                  </a:cubicBezTo>
                  <a:cubicBezTo>
                    <a:pt x="14527" y="5917"/>
                    <a:pt x="14527" y="5869"/>
                    <a:pt x="14536" y="5823"/>
                  </a:cubicBezTo>
                  <a:cubicBezTo>
                    <a:pt x="14592" y="5562"/>
                    <a:pt x="14787" y="5394"/>
                    <a:pt x="15010" y="5394"/>
                  </a:cubicBezTo>
                  <a:cubicBezTo>
                    <a:pt x="15113" y="5394"/>
                    <a:pt x="15234" y="5431"/>
                    <a:pt x="15336" y="5534"/>
                  </a:cubicBezTo>
                  <a:cubicBezTo>
                    <a:pt x="15476" y="5655"/>
                    <a:pt x="15532" y="5823"/>
                    <a:pt x="15532" y="6000"/>
                  </a:cubicBezTo>
                  <a:cubicBezTo>
                    <a:pt x="15522" y="6373"/>
                    <a:pt x="15280" y="6802"/>
                    <a:pt x="14963" y="6970"/>
                  </a:cubicBezTo>
                  <a:cubicBezTo>
                    <a:pt x="15010" y="6980"/>
                    <a:pt x="15058" y="6998"/>
                    <a:pt x="15105" y="7026"/>
                  </a:cubicBezTo>
                  <a:cubicBezTo>
                    <a:pt x="15132" y="6998"/>
                    <a:pt x="15151" y="6989"/>
                    <a:pt x="15160" y="6980"/>
                  </a:cubicBezTo>
                  <a:cubicBezTo>
                    <a:pt x="15178" y="6970"/>
                    <a:pt x="15187" y="6969"/>
                    <a:pt x="15215" y="6950"/>
                  </a:cubicBezTo>
                  <a:cubicBezTo>
                    <a:pt x="15466" y="6736"/>
                    <a:pt x="15691" y="6335"/>
                    <a:pt x="15691" y="5971"/>
                  </a:cubicBezTo>
                  <a:cubicBezTo>
                    <a:pt x="15691" y="5860"/>
                    <a:pt x="15672" y="5757"/>
                    <a:pt x="15626" y="5654"/>
                  </a:cubicBezTo>
                  <a:cubicBezTo>
                    <a:pt x="15486" y="5356"/>
                    <a:pt x="15215" y="5198"/>
                    <a:pt x="14973" y="5198"/>
                  </a:cubicBezTo>
                  <a:close/>
                  <a:moveTo>
                    <a:pt x="2249" y="5240"/>
                  </a:moveTo>
                  <a:cubicBezTo>
                    <a:pt x="2184" y="5259"/>
                    <a:pt x="2184" y="5333"/>
                    <a:pt x="2194" y="5389"/>
                  </a:cubicBezTo>
                  <a:cubicBezTo>
                    <a:pt x="2184" y="5454"/>
                    <a:pt x="2426" y="5519"/>
                    <a:pt x="2444" y="5519"/>
                  </a:cubicBezTo>
                  <a:cubicBezTo>
                    <a:pt x="2593" y="5593"/>
                    <a:pt x="2705" y="5761"/>
                    <a:pt x="2751" y="5920"/>
                  </a:cubicBezTo>
                  <a:cubicBezTo>
                    <a:pt x="2789" y="6059"/>
                    <a:pt x="2751" y="6170"/>
                    <a:pt x="2761" y="6319"/>
                  </a:cubicBezTo>
                  <a:cubicBezTo>
                    <a:pt x="2854" y="6459"/>
                    <a:pt x="2984" y="6599"/>
                    <a:pt x="3021" y="6766"/>
                  </a:cubicBezTo>
                  <a:cubicBezTo>
                    <a:pt x="3067" y="6980"/>
                    <a:pt x="3049" y="7222"/>
                    <a:pt x="2947" y="7417"/>
                  </a:cubicBezTo>
                  <a:cubicBezTo>
                    <a:pt x="2751" y="7724"/>
                    <a:pt x="2398" y="7854"/>
                    <a:pt x="2063" y="7826"/>
                  </a:cubicBezTo>
                  <a:cubicBezTo>
                    <a:pt x="1803" y="7994"/>
                    <a:pt x="1803" y="7994"/>
                    <a:pt x="1803" y="7994"/>
                  </a:cubicBezTo>
                  <a:cubicBezTo>
                    <a:pt x="1636" y="8143"/>
                    <a:pt x="1385" y="8124"/>
                    <a:pt x="1180" y="8068"/>
                  </a:cubicBezTo>
                  <a:cubicBezTo>
                    <a:pt x="1106" y="8050"/>
                    <a:pt x="1087" y="7967"/>
                    <a:pt x="1022" y="7957"/>
                  </a:cubicBezTo>
                  <a:cubicBezTo>
                    <a:pt x="975" y="7985"/>
                    <a:pt x="900" y="8013"/>
                    <a:pt x="910" y="8078"/>
                  </a:cubicBezTo>
                  <a:cubicBezTo>
                    <a:pt x="919" y="8143"/>
                    <a:pt x="966" y="8162"/>
                    <a:pt x="1003" y="8199"/>
                  </a:cubicBezTo>
                  <a:cubicBezTo>
                    <a:pt x="1282" y="8413"/>
                    <a:pt x="1664" y="8302"/>
                    <a:pt x="1934" y="8134"/>
                  </a:cubicBezTo>
                  <a:cubicBezTo>
                    <a:pt x="2045" y="8097"/>
                    <a:pt x="2110" y="7910"/>
                    <a:pt x="2241" y="7984"/>
                  </a:cubicBezTo>
                  <a:cubicBezTo>
                    <a:pt x="2482" y="8012"/>
                    <a:pt x="2724" y="7910"/>
                    <a:pt x="2901" y="7762"/>
                  </a:cubicBezTo>
                  <a:cubicBezTo>
                    <a:pt x="3115" y="7538"/>
                    <a:pt x="3300" y="7259"/>
                    <a:pt x="3244" y="6934"/>
                  </a:cubicBezTo>
                  <a:cubicBezTo>
                    <a:pt x="3254" y="6878"/>
                    <a:pt x="3254" y="6877"/>
                    <a:pt x="3254" y="6877"/>
                  </a:cubicBezTo>
                  <a:cubicBezTo>
                    <a:pt x="3198" y="6644"/>
                    <a:pt x="3160" y="6375"/>
                    <a:pt x="2928" y="6236"/>
                  </a:cubicBezTo>
                  <a:cubicBezTo>
                    <a:pt x="2974" y="6031"/>
                    <a:pt x="2900" y="5826"/>
                    <a:pt x="2825" y="5649"/>
                  </a:cubicBezTo>
                  <a:cubicBezTo>
                    <a:pt x="2723" y="5426"/>
                    <a:pt x="2491" y="5268"/>
                    <a:pt x="2249" y="5240"/>
                  </a:cubicBezTo>
                  <a:close/>
                  <a:moveTo>
                    <a:pt x="1590" y="5358"/>
                  </a:moveTo>
                  <a:cubicBezTo>
                    <a:pt x="1557" y="5370"/>
                    <a:pt x="1532" y="5411"/>
                    <a:pt x="1497" y="5432"/>
                  </a:cubicBezTo>
                  <a:cubicBezTo>
                    <a:pt x="1386" y="5554"/>
                    <a:pt x="1303" y="5676"/>
                    <a:pt x="1238" y="5816"/>
                  </a:cubicBezTo>
                  <a:cubicBezTo>
                    <a:pt x="1229" y="5946"/>
                    <a:pt x="1183" y="6086"/>
                    <a:pt x="1238" y="6217"/>
                  </a:cubicBezTo>
                  <a:cubicBezTo>
                    <a:pt x="1312" y="6440"/>
                    <a:pt x="1534" y="6654"/>
                    <a:pt x="1775" y="6664"/>
                  </a:cubicBezTo>
                  <a:cubicBezTo>
                    <a:pt x="1904" y="6654"/>
                    <a:pt x="2044" y="6579"/>
                    <a:pt x="2090" y="6440"/>
                  </a:cubicBezTo>
                  <a:cubicBezTo>
                    <a:pt x="2109" y="6374"/>
                    <a:pt x="2117" y="6273"/>
                    <a:pt x="2062" y="6217"/>
                  </a:cubicBezTo>
                  <a:cubicBezTo>
                    <a:pt x="2015" y="6179"/>
                    <a:pt x="1951" y="6170"/>
                    <a:pt x="1896" y="6188"/>
                  </a:cubicBezTo>
                  <a:cubicBezTo>
                    <a:pt x="1766" y="6216"/>
                    <a:pt x="1793" y="6355"/>
                    <a:pt x="1710" y="6421"/>
                  </a:cubicBezTo>
                  <a:cubicBezTo>
                    <a:pt x="1636" y="6430"/>
                    <a:pt x="1600" y="6357"/>
                    <a:pt x="1544" y="6319"/>
                  </a:cubicBezTo>
                  <a:cubicBezTo>
                    <a:pt x="1405" y="6161"/>
                    <a:pt x="1414" y="5900"/>
                    <a:pt x="1497" y="5723"/>
                  </a:cubicBezTo>
                  <a:cubicBezTo>
                    <a:pt x="1543" y="5657"/>
                    <a:pt x="1645" y="5610"/>
                    <a:pt x="1645" y="5535"/>
                  </a:cubicBezTo>
                  <a:cubicBezTo>
                    <a:pt x="1636" y="5470"/>
                    <a:pt x="1654" y="5423"/>
                    <a:pt x="1626" y="5358"/>
                  </a:cubicBezTo>
                  <a:cubicBezTo>
                    <a:pt x="1613" y="5354"/>
                    <a:pt x="1601" y="5354"/>
                    <a:pt x="1590" y="5358"/>
                  </a:cubicBezTo>
                  <a:close/>
                  <a:moveTo>
                    <a:pt x="6545" y="5432"/>
                  </a:moveTo>
                  <a:cubicBezTo>
                    <a:pt x="6452" y="5432"/>
                    <a:pt x="6340" y="5478"/>
                    <a:pt x="6247" y="5562"/>
                  </a:cubicBezTo>
                  <a:cubicBezTo>
                    <a:pt x="6127" y="5674"/>
                    <a:pt x="6071" y="5832"/>
                    <a:pt x="6071" y="6000"/>
                  </a:cubicBezTo>
                  <a:cubicBezTo>
                    <a:pt x="6071" y="6372"/>
                    <a:pt x="6341" y="6811"/>
                    <a:pt x="6657" y="6950"/>
                  </a:cubicBezTo>
                  <a:cubicBezTo>
                    <a:pt x="6713" y="6941"/>
                    <a:pt x="6768" y="6931"/>
                    <a:pt x="6815" y="6931"/>
                  </a:cubicBezTo>
                  <a:cubicBezTo>
                    <a:pt x="6908" y="6931"/>
                    <a:pt x="6999" y="6950"/>
                    <a:pt x="7083" y="6987"/>
                  </a:cubicBezTo>
                  <a:cubicBezTo>
                    <a:pt x="7074" y="6950"/>
                    <a:pt x="7073" y="6901"/>
                    <a:pt x="7073" y="6864"/>
                  </a:cubicBezTo>
                  <a:cubicBezTo>
                    <a:pt x="7073" y="6836"/>
                    <a:pt x="7074" y="6809"/>
                    <a:pt x="7083" y="6772"/>
                  </a:cubicBezTo>
                  <a:cubicBezTo>
                    <a:pt x="7074" y="6772"/>
                    <a:pt x="7073" y="6772"/>
                    <a:pt x="7073" y="6772"/>
                  </a:cubicBezTo>
                  <a:cubicBezTo>
                    <a:pt x="6980" y="6707"/>
                    <a:pt x="6907" y="6623"/>
                    <a:pt x="6842" y="6530"/>
                  </a:cubicBezTo>
                  <a:cubicBezTo>
                    <a:pt x="6823" y="6540"/>
                    <a:pt x="6796" y="6540"/>
                    <a:pt x="6777" y="6540"/>
                  </a:cubicBezTo>
                  <a:cubicBezTo>
                    <a:pt x="6544" y="6540"/>
                    <a:pt x="6396" y="6326"/>
                    <a:pt x="6396" y="6131"/>
                  </a:cubicBezTo>
                  <a:cubicBezTo>
                    <a:pt x="6386" y="5991"/>
                    <a:pt x="6490" y="5851"/>
                    <a:pt x="6676" y="5823"/>
                  </a:cubicBezTo>
                  <a:cubicBezTo>
                    <a:pt x="6713" y="5823"/>
                    <a:pt x="6741" y="5842"/>
                    <a:pt x="6750" y="5879"/>
                  </a:cubicBezTo>
                  <a:cubicBezTo>
                    <a:pt x="6759" y="5917"/>
                    <a:pt x="6732" y="5954"/>
                    <a:pt x="6695" y="5963"/>
                  </a:cubicBezTo>
                  <a:cubicBezTo>
                    <a:pt x="6564" y="5982"/>
                    <a:pt x="6536" y="6047"/>
                    <a:pt x="6526" y="6131"/>
                  </a:cubicBezTo>
                  <a:cubicBezTo>
                    <a:pt x="6526" y="6196"/>
                    <a:pt x="6554" y="6251"/>
                    <a:pt x="6591" y="6306"/>
                  </a:cubicBezTo>
                  <a:cubicBezTo>
                    <a:pt x="6610" y="6316"/>
                    <a:pt x="6628" y="6316"/>
                    <a:pt x="6646" y="6316"/>
                  </a:cubicBezTo>
                  <a:cubicBezTo>
                    <a:pt x="6702" y="6316"/>
                    <a:pt x="6759" y="6297"/>
                    <a:pt x="6796" y="6287"/>
                  </a:cubicBezTo>
                  <a:cubicBezTo>
                    <a:pt x="6935" y="6213"/>
                    <a:pt x="6982" y="6103"/>
                    <a:pt x="6982" y="5963"/>
                  </a:cubicBezTo>
                  <a:cubicBezTo>
                    <a:pt x="6982" y="5917"/>
                    <a:pt x="6982" y="5878"/>
                    <a:pt x="6972" y="5831"/>
                  </a:cubicBezTo>
                  <a:cubicBezTo>
                    <a:pt x="6916" y="5589"/>
                    <a:pt x="6740" y="5432"/>
                    <a:pt x="6545" y="5432"/>
                  </a:cubicBezTo>
                  <a:close/>
                  <a:moveTo>
                    <a:pt x="15012" y="5432"/>
                  </a:moveTo>
                  <a:cubicBezTo>
                    <a:pt x="14816" y="5432"/>
                    <a:pt x="14640" y="5589"/>
                    <a:pt x="14584" y="5831"/>
                  </a:cubicBezTo>
                  <a:cubicBezTo>
                    <a:pt x="14575" y="5878"/>
                    <a:pt x="14575" y="5917"/>
                    <a:pt x="14575" y="5963"/>
                  </a:cubicBezTo>
                  <a:cubicBezTo>
                    <a:pt x="14575" y="6103"/>
                    <a:pt x="14621" y="6213"/>
                    <a:pt x="14761" y="6287"/>
                  </a:cubicBezTo>
                  <a:cubicBezTo>
                    <a:pt x="14798" y="6297"/>
                    <a:pt x="14854" y="6316"/>
                    <a:pt x="14901" y="6316"/>
                  </a:cubicBezTo>
                  <a:cubicBezTo>
                    <a:pt x="14929" y="6316"/>
                    <a:pt x="14947" y="6316"/>
                    <a:pt x="14966" y="6306"/>
                  </a:cubicBezTo>
                  <a:cubicBezTo>
                    <a:pt x="15003" y="6251"/>
                    <a:pt x="15030" y="6196"/>
                    <a:pt x="15030" y="6131"/>
                  </a:cubicBezTo>
                  <a:cubicBezTo>
                    <a:pt x="15021" y="6047"/>
                    <a:pt x="14995" y="5982"/>
                    <a:pt x="14864" y="5963"/>
                  </a:cubicBezTo>
                  <a:cubicBezTo>
                    <a:pt x="14827" y="5954"/>
                    <a:pt x="14798" y="5917"/>
                    <a:pt x="14807" y="5879"/>
                  </a:cubicBezTo>
                  <a:cubicBezTo>
                    <a:pt x="14816" y="5842"/>
                    <a:pt x="14845" y="5823"/>
                    <a:pt x="14882" y="5823"/>
                  </a:cubicBezTo>
                  <a:cubicBezTo>
                    <a:pt x="15068" y="5851"/>
                    <a:pt x="15170" y="5991"/>
                    <a:pt x="15161" y="6131"/>
                  </a:cubicBezTo>
                  <a:cubicBezTo>
                    <a:pt x="15161" y="6326"/>
                    <a:pt x="15012" y="6540"/>
                    <a:pt x="14780" y="6540"/>
                  </a:cubicBezTo>
                  <a:cubicBezTo>
                    <a:pt x="14761" y="6540"/>
                    <a:pt x="14734" y="6540"/>
                    <a:pt x="14715" y="6530"/>
                  </a:cubicBezTo>
                  <a:cubicBezTo>
                    <a:pt x="14650" y="6623"/>
                    <a:pt x="14575" y="6707"/>
                    <a:pt x="14482" y="6772"/>
                  </a:cubicBezTo>
                  <a:cubicBezTo>
                    <a:pt x="14482" y="6772"/>
                    <a:pt x="14483" y="6772"/>
                    <a:pt x="14474" y="6772"/>
                  </a:cubicBezTo>
                  <a:cubicBezTo>
                    <a:pt x="14483" y="6809"/>
                    <a:pt x="14482" y="6836"/>
                    <a:pt x="14482" y="6864"/>
                  </a:cubicBezTo>
                  <a:cubicBezTo>
                    <a:pt x="14482" y="6901"/>
                    <a:pt x="14474" y="6950"/>
                    <a:pt x="14474" y="6987"/>
                  </a:cubicBezTo>
                  <a:cubicBezTo>
                    <a:pt x="14558" y="6950"/>
                    <a:pt x="14649" y="6931"/>
                    <a:pt x="14742" y="6931"/>
                  </a:cubicBezTo>
                  <a:cubicBezTo>
                    <a:pt x="14789" y="6931"/>
                    <a:pt x="14845" y="6941"/>
                    <a:pt x="14901" y="6950"/>
                  </a:cubicBezTo>
                  <a:cubicBezTo>
                    <a:pt x="15208" y="6811"/>
                    <a:pt x="15486" y="6372"/>
                    <a:pt x="15486" y="6000"/>
                  </a:cubicBezTo>
                  <a:cubicBezTo>
                    <a:pt x="15486" y="5832"/>
                    <a:pt x="15431" y="5674"/>
                    <a:pt x="15310" y="5562"/>
                  </a:cubicBezTo>
                  <a:cubicBezTo>
                    <a:pt x="15208" y="5478"/>
                    <a:pt x="15105" y="5432"/>
                    <a:pt x="15012" y="5432"/>
                  </a:cubicBezTo>
                  <a:close/>
                  <a:moveTo>
                    <a:pt x="10792" y="5468"/>
                  </a:moveTo>
                  <a:cubicBezTo>
                    <a:pt x="10671" y="5468"/>
                    <a:pt x="10551" y="5505"/>
                    <a:pt x="10458" y="5570"/>
                  </a:cubicBezTo>
                  <a:cubicBezTo>
                    <a:pt x="10532" y="5523"/>
                    <a:pt x="10625" y="5495"/>
                    <a:pt x="10718" y="5486"/>
                  </a:cubicBezTo>
                  <a:cubicBezTo>
                    <a:pt x="10839" y="5486"/>
                    <a:pt x="10840" y="5486"/>
                    <a:pt x="10840" y="5486"/>
                  </a:cubicBezTo>
                  <a:cubicBezTo>
                    <a:pt x="11026" y="5504"/>
                    <a:pt x="11173" y="5607"/>
                    <a:pt x="11285" y="5749"/>
                  </a:cubicBezTo>
                  <a:cubicBezTo>
                    <a:pt x="11183" y="5579"/>
                    <a:pt x="10996" y="5468"/>
                    <a:pt x="10792" y="5468"/>
                  </a:cubicBezTo>
                  <a:close/>
                  <a:moveTo>
                    <a:pt x="11285" y="5749"/>
                  </a:moveTo>
                  <a:cubicBezTo>
                    <a:pt x="11331" y="5832"/>
                    <a:pt x="11367" y="5934"/>
                    <a:pt x="11367" y="6046"/>
                  </a:cubicBezTo>
                  <a:cubicBezTo>
                    <a:pt x="11367" y="6362"/>
                    <a:pt x="11108" y="6622"/>
                    <a:pt x="10792" y="6622"/>
                  </a:cubicBezTo>
                  <a:cubicBezTo>
                    <a:pt x="10476" y="6622"/>
                    <a:pt x="10216" y="6362"/>
                    <a:pt x="10216" y="6046"/>
                  </a:cubicBezTo>
                  <a:cubicBezTo>
                    <a:pt x="10216" y="5850"/>
                    <a:pt x="10309" y="5682"/>
                    <a:pt x="10458" y="5570"/>
                  </a:cubicBezTo>
                  <a:cubicBezTo>
                    <a:pt x="10253" y="5701"/>
                    <a:pt x="10134" y="5935"/>
                    <a:pt x="10134" y="6186"/>
                  </a:cubicBezTo>
                  <a:cubicBezTo>
                    <a:pt x="10134" y="6214"/>
                    <a:pt x="10134" y="6232"/>
                    <a:pt x="10134" y="6260"/>
                  </a:cubicBezTo>
                  <a:cubicBezTo>
                    <a:pt x="10162" y="6614"/>
                    <a:pt x="10421" y="6921"/>
                    <a:pt x="10514" y="7303"/>
                  </a:cubicBezTo>
                  <a:cubicBezTo>
                    <a:pt x="10588" y="7284"/>
                    <a:pt x="10662" y="7266"/>
                    <a:pt x="10746" y="7257"/>
                  </a:cubicBezTo>
                  <a:cubicBezTo>
                    <a:pt x="10755" y="7257"/>
                    <a:pt x="10755" y="7257"/>
                    <a:pt x="10755" y="7257"/>
                  </a:cubicBezTo>
                  <a:cubicBezTo>
                    <a:pt x="10802" y="7257"/>
                    <a:pt x="10801" y="7257"/>
                    <a:pt x="10801" y="7257"/>
                  </a:cubicBezTo>
                  <a:cubicBezTo>
                    <a:pt x="10894" y="7266"/>
                    <a:pt x="10968" y="7284"/>
                    <a:pt x="11043" y="7303"/>
                  </a:cubicBezTo>
                  <a:cubicBezTo>
                    <a:pt x="11126" y="6921"/>
                    <a:pt x="11397" y="6614"/>
                    <a:pt x="11425" y="6260"/>
                  </a:cubicBezTo>
                  <a:cubicBezTo>
                    <a:pt x="11425" y="6232"/>
                    <a:pt x="11425" y="6214"/>
                    <a:pt x="11425" y="6186"/>
                  </a:cubicBezTo>
                  <a:cubicBezTo>
                    <a:pt x="11425" y="6028"/>
                    <a:pt x="11368" y="5870"/>
                    <a:pt x="11285" y="5749"/>
                  </a:cubicBezTo>
                  <a:close/>
                  <a:moveTo>
                    <a:pt x="17642" y="5501"/>
                  </a:moveTo>
                  <a:cubicBezTo>
                    <a:pt x="17604" y="5538"/>
                    <a:pt x="17587" y="5603"/>
                    <a:pt x="17550" y="5649"/>
                  </a:cubicBezTo>
                  <a:cubicBezTo>
                    <a:pt x="17568" y="5752"/>
                    <a:pt x="17549" y="5873"/>
                    <a:pt x="17586" y="5966"/>
                  </a:cubicBezTo>
                  <a:cubicBezTo>
                    <a:pt x="17568" y="5993"/>
                    <a:pt x="17540" y="6021"/>
                    <a:pt x="17503" y="6021"/>
                  </a:cubicBezTo>
                  <a:cubicBezTo>
                    <a:pt x="17475" y="6002"/>
                    <a:pt x="17475" y="5975"/>
                    <a:pt x="17466" y="5947"/>
                  </a:cubicBezTo>
                  <a:cubicBezTo>
                    <a:pt x="17466" y="5919"/>
                    <a:pt x="17429" y="5882"/>
                    <a:pt x="17383" y="5882"/>
                  </a:cubicBezTo>
                  <a:cubicBezTo>
                    <a:pt x="17364" y="5900"/>
                    <a:pt x="17318" y="5900"/>
                    <a:pt x="17318" y="5937"/>
                  </a:cubicBezTo>
                  <a:cubicBezTo>
                    <a:pt x="17299" y="6021"/>
                    <a:pt x="17336" y="6104"/>
                    <a:pt x="17410" y="6151"/>
                  </a:cubicBezTo>
                  <a:cubicBezTo>
                    <a:pt x="17493" y="6169"/>
                    <a:pt x="17624" y="6207"/>
                    <a:pt x="17679" y="6105"/>
                  </a:cubicBezTo>
                  <a:cubicBezTo>
                    <a:pt x="17744" y="6105"/>
                    <a:pt x="17772" y="6161"/>
                    <a:pt x="17809" y="6188"/>
                  </a:cubicBezTo>
                  <a:cubicBezTo>
                    <a:pt x="17948" y="6328"/>
                    <a:pt x="18189" y="6206"/>
                    <a:pt x="18282" y="6392"/>
                  </a:cubicBezTo>
                  <a:cubicBezTo>
                    <a:pt x="18300" y="6448"/>
                    <a:pt x="18310" y="6514"/>
                    <a:pt x="18264" y="6552"/>
                  </a:cubicBezTo>
                  <a:cubicBezTo>
                    <a:pt x="18227" y="6607"/>
                    <a:pt x="18171" y="6672"/>
                    <a:pt x="18097" y="6672"/>
                  </a:cubicBezTo>
                  <a:cubicBezTo>
                    <a:pt x="18004" y="6653"/>
                    <a:pt x="18041" y="6533"/>
                    <a:pt x="17995" y="6458"/>
                  </a:cubicBezTo>
                  <a:cubicBezTo>
                    <a:pt x="17948" y="6440"/>
                    <a:pt x="17883" y="6467"/>
                    <a:pt x="17837" y="6476"/>
                  </a:cubicBezTo>
                  <a:cubicBezTo>
                    <a:pt x="17846" y="6597"/>
                    <a:pt x="17846" y="6598"/>
                    <a:pt x="17846" y="6598"/>
                  </a:cubicBezTo>
                  <a:cubicBezTo>
                    <a:pt x="17856" y="6681"/>
                    <a:pt x="17949" y="6737"/>
                    <a:pt x="18023" y="6756"/>
                  </a:cubicBezTo>
                  <a:cubicBezTo>
                    <a:pt x="18264" y="6821"/>
                    <a:pt x="18105" y="7091"/>
                    <a:pt x="18198" y="7249"/>
                  </a:cubicBezTo>
                  <a:cubicBezTo>
                    <a:pt x="18207" y="7258"/>
                    <a:pt x="18227" y="7267"/>
                    <a:pt x="18245" y="7249"/>
                  </a:cubicBezTo>
                  <a:cubicBezTo>
                    <a:pt x="18264" y="7128"/>
                    <a:pt x="18394" y="7025"/>
                    <a:pt x="18348" y="6876"/>
                  </a:cubicBezTo>
                  <a:cubicBezTo>
                    <a:pt x="18246" y="6709"/>
                    <a:pt x="18477" y="6635"/>
                    <a:pt x="18458" y="6468"/>
                  </a:cubicBezTo>
                  <a:cubicBezTo>
                    <a:pt x="18458" y="6347"/>
                    <a:pt x="18393" y="6234"/>
                    <a:pt x="18310" y="6160"/>
                  </a:cubicBezTo>
                  <a:cubicBezTo>
                    <a:pt x="18366" y="6049"/>
                    <a:pt x="18376" y="5938"/>
                    <a:pt x="18357" y="5817"/>
                  </a:cubicBezTo>
                  <a:cubicBezTo>
                    <a:pt x="18320" y="5724"/>
                    <a:pt x="18199" y="5695"/>
                    <a:pt x="18116" y="5667"/>
                  </a:cubicBezTo>
                  <a:cubicBezTo>
                    <a:pt x="18060" y="5704"/>
                    <a:pt x="17986" y="5760"/>
                    <a:pt x="18023" y="5835"/>
                  </a:cubicBezTo>
                  <a:cubicBezTo>
                    <a:pt x="18023" y="5946"/>
                    <a:pt x="18152" y="5881"/>
                    <a:pt x="18208" y="5909"/>
                  </a:cubicBezTo>
                  <a:cubicBezTo>
                    <a:pt x="18235" y="5983"/>
                    <a:pt x="18161" y="6030"/>
                    <a:pt x="18124" y="6086"/>
                  </a:cubicBezTo>
                  <a:cubicBezTo>
                    <a:pt x="18068" y="6132"/>
                    <a:pt x="17976" y="6123"/>
                    <a:pt x="17911" y="6095"/>
                  </a:cubicBezTo>
                  <a:cubicBezTo>
                    <a:pt x="17753" y="5993"/>
                    <a:pt x="17707" y="5825"/>
                    <a:pt x="17698" y="5667"/>
                  </a:cubicBezTo>
                  <a:cubicBezTo>
                    <a:pt x="17735" y="5630"/>
                    <a:pt x="17735" y="5574"/>
                    <a:pt x="17744" y="5528"/>
                  </a:cubicBezTo>
                  <a:cubicBezTo>
                    <a:pt x="17716" y="5500"/>
                    <a:pt x="17679" y="5501"/>
                    <a:pt x="17642" y="5501"/>
                  </a:cubicBezTo>
                  <a:close/>
                  <a:moveTo>
                    <a:pt x="2268" y="5556"/>
                  </a:moveTo>
                  <a:cubicBezTo>
                    <a:pt x="2268" y="5575"/>
                    <a:pt x="2268" y="5575"/>
                    <a:pt x="2268" y="5575"/>
                  </a:cubicBezTo>
                  <a:cubicBezTo>
                    <a:pt x="2268" y="5622"/>
                    <a:pt x="2323" y="5612"/>
                    <a:pt x="2351" y="5640"/>
                  </a:cubicBezTo>
                  <a:cubicBezTo>
                    <a:pt x="2555" y="5715"/>
                    <a:pt x="2601" y="5939"/>
                    <a:pt x="2620" y="6144"/>
                  </a:cubicBezTo>
                  <a:cubicBezTo>
                    <a:pt x="2545" y="6358"/>
                    <a:pt x="2545" y="6357"/>
                    <a:pt x="2545" y="6357"/>
                  </a:cubicBezTo>
                  <a:cubicBezTo>
                    <a:pt x="2787" y="6553"/>
                    <a:pt x="2917" y="6869"/>
                    <a:pt x="2843" y="7177"/>
                  </a:cubicBezTo>
                  <a:cubicBezTo>
                    <a:pt x="2787" y="7372"/>
                    <a:pt x="2611" y="7549"/>
                    <a:pt x="2416" y="7605"/>
                  </a:cubicBezTo>
                  <a:cubicBezTo>
                    <a:pt x="2249" y="7689"/>
                    <a:pt x="2017" y="7587"/>
                    <a:pt x="1905" y="7745"/>
                  </a:cubicBezTo>
                  <a:cubicBezTo>
                    <a:pt x="1785" y="7903"/>
                    <a:pt x="1590" y="7959"/>
                    <a:pt x="1386" y="7968"/>
                  </a:cubicBezTo>
                  <a:cubicBezTo>
                    <a:pt x="1331" y="7949"/>
                    <a:pt x="1238" y="7866"/>
                    <a:pt x="1183" y="7931"/>
                  </a:cubicBezTo>
                  <a:cubicBezTo>
                    <a:pt x="1192" y="7969"/>
                    <a:pt x="1238" y="7968"/>
                    <a:pt x="1257" y="7987"/>
                  </a:cubicBezTo>
                  <a:cubicBezTo>
                    <a:pt x="1554" y="8126"/>
                    <a:pt x="1822" y="7922"/>
                    <a:pt x="2017" y="7726"/>
                  </a:cubicBezTo>
                  <a:cubicBezTo>
                    <a:pt x="2258" y="7754"/>
                    <a:pt x="2258" y="7755"/>
                    <a:pt x="2258" y="7755"/>
                  </a:cubicBezTo>
                  <a:cubicBezTo>
                    <a:pt x="2537" y="7699"/>
                    <a:pt x="2870" y="7550"/>
                    <a:pt x="2944" y="7233"/>
                  </a:cubicBezTo>
                  <a:cubicBezTo>
                    <a:pt x="3019" y="6898"/>
                    <a:pt x="2898" y="6572"/>
                    <a:pt x="2648" y="6339"/>
                  </a:cubicBezTo>
                  <a:cubicBezTo>
                    <a:pt x="2676" y="6200"/>
                    <a:pt x="2731" y="6041"/>
                    <a:pt x="2648" y="5892"/>
                  </a:cubicBezTo>
                  <a:cubicBezTo>
                    <a:pt x="2583" y="5725"/>
                    <a:pt x="2453" y="5575"/>
                    <a:pt x="2268" y="5556"/>
                  </a:cubicBezTo>
                  <a:close/>
                  <a:moveTo>
                    <a:pt x="18915" y="5566"/>
                  </a:moveTo>
                  <a:cubicBezTo>
                    <a:pt x="18887" y="5593"/>
                    <a:pt x="18869" y="5630"/>
                    <a:pt x="18859" y="5667"/>
                  </a:cubicBezTo>
                  <a:cubicBezTo>
                    <a:pt x="18859" y="5796"/>
                    <a:pt x="18832" y="5926"/>
                    <a:pt x="18943" y="6000"/>
                  </a:cubicBezTo>
                  <a:cubicBezTo>
                    <a:pt x="19035" y="5944"/>
                    <a:pt x="18924" y="5880"/>
                    <a:pt x="18934" y="5797"/>
                  </a:cubicBezTo>
                  <a:cubicBezTo>
                    <a:pt x="18915" y="5723"/>
                    <a:pt x="19044" y="5612"/>
                    <a:pt x="18915" y="5566"/>
                  </a:cubicBezTo>
                  <a:close/>
                  <a:moveTo>
                    <a:pt x="8245" y="5570"/>
                  </a:moveTo>
                  <a:cubicBezTo>
                    <a:pt x="8199" y="5589"/>
                    <a:pt x="8160" y="5608"/>
                    <a:pt x="8114" y="5608"/>
                  </a:cubicBezTo>
                  <a:cubicBezTo>
                    <a:pt x="8114" y="5618"/>
                    <a:pt x="8114" y="5618"/>
                    <a:pt x="8114" y="5618"/>
                  </a:cubicBezTo>
                  <a:cubicBezTo>
                    <a:pt x="8132" y="5860"/>
                    <a:pt x="8347" y="6122"/>
                    <a:pt x="8506" y="6318"/>
                  </a:cubicBezTo>
                  <a:cubicBezTo>
                    <a:pt x="8524" y="6262"/>
                    <a:pt x="8542" y="6215"/>
                    <a:pt x="8561" y="6168"/>
                  </a:cubicBezTo>
                  <a:cubicBezTo>
                    <a:pt x="8412" y="5982"/>
                    <a:pt x="8311" y="5794"/>
                    <a:pt x="8245" y="5570"/>
                  </a:cubicBezTo>
                  <a:close/>
                  <a:moveTo>
                    <a:pt x="13314" y="5570"/>
                  </a:moveTo>
                  <a:cubicBezTo>
                    <a:pt x="13249" y="5794"/>
                    <a:pt x="13144" y="5982"/>
                    <a:pt x="12986" y="6168"/>
                  </a:cubicBezTo>
                  <a:cubicBezTo>
                    <a:pt x="13014" y="6215"/>
                    <a:pt x="13035" y="6262"/>
                    <a:pt x="13044" y="6318"/>
                  </a:cubicBezTo>
                  <a:cubicBezTo>
                    <a:pt x="13211" y="6122"/>
                    <a:pt x="13423" y="5860"/>
                    <a:pt x="13442" y="5618"/>
                  </a:cubicBezTo>
                  <a:cubicBezTo>
                    <a:pt x="13442" y="5618"/>
                    <a:pt x="13442" y="5618"/>
                    <a:pt x="13442" y="5608"/>
                  </a:cubicBezTo>
                  <a:cubicBezTo>
                    <a:pt x="13395" y="5608"/>
                    <a:pt x="13360" y="5589"/>
                    <a:pt x="13314" y="5570"/>
                  </a:cubicBezTo>
                  <a:close/>
                  <a:moveTo>
                    <a:pt x="19548" y="5648"/>
                  </a:moveTo>
                  <a:cubicBezTo>
                    <a:pt x="19362" y="5695"/>
                    <a:pt x="19194" y="5807"/>
                    <a:pt x="19064" y="5947"/>
                  </a:cubicBezTo>
                  <a:cubicBezTo>
                    <a:pt x="19008" y="6068"/>
                    <a:pt x="18961" y="6189"/>
                    <a:pt x="18934" y="6310"/>
                  </a:cubicBezTo>
                  <a:cubicBezTo>
                    <a:pt x="18924" y="6394"/>
                    <a:pt x="18933" y="6487"/>
                    <a:pt x="18915" y="6570"/>
                  </a:cubicBezTo>
                  <a:cubicBezTo>
                    <a:pt x="18719" y="6729"/>
                    <a:pt x="18580" y="6952"/>
                    <a:pt x="18524" y="7194"/>
                  </a:cubicBezTo>
                  <a:cubicBezTo>
                    <a:pt x="18524" y="7353"/>
                    <a:pt x="18543" y="7483"/>
                    <a:pt x="18571" y="7632"/>
                  </a:cubicBezTo>
                  <a:cubicBezTo>
                    <a:pt x="18646" y="8005"/>
                    <a:pt x="19027" y="8322"/>
                    <a:pt x="19381" y="8405"/>
                  </a:cubicBezTo>
                  <a:cubicBezTo>
                    <a:pt x="19427" y="8405"/>
                    <a:pt x="19511" y="8368"/>
                    <a:pt x="19548" y="8424"/>
                  </a:cubicBezTo>
                  <a:cubicBezTo>
                    <a:pt x="19613" y="8545"/>
                    <a:pt x="19742" y="8629"/>
                    <a:pt x="19863" y="8676"/>
                  </a:cubicBezTo>
                  <a:cubicBezTo>
                    <a:pt x="19984" y="8694"/>
                    <a:pt x="20097" y="8769"/>
                    <a:pt x="20236" y="8759"/>
                  </a:cubicBezTo>
                  <a:cubicBezTo>
                    <a:pt x="20394" y="8750"/>
                    <a:pt x="20607" y="8760"/>
                    <a:pt x="20737" y="8611"/>
                  </a:cubicBezTo>
                  <a:cubicBezTo>
                    <a:pt x="20691" y="8536"/>
                    <a:pt x="20692" y="8536"/>
                    <a:pt x="20692" y="8536"/>
                  </a:cubicBezTo>
                  <a:cubicBezTo>
                    <a:pt x="20645" y="8425"/>
                    <a:pt x="20543" y="8527"/>
                    <a:pt x="20477" y="8536"/>
                  </a:cubicBezTo>
                  <a:cubicBezTo>
                    <a:pt x="20133" y="8630"/>
                    <a:pt x="19798" y="8470"/>
                    <a:pt x="19575" y="8200"/>
                  </a:cubicBezTo>
                  <a:cubicBezTo>
                    <a:pt x="19445" y="8182"/>
                    <a:pt x="19296" y="8182"/>
                    <a:pt x="19194" y="8080"/>
                  </a:cubicBezTo>
                  <a:cubicBezTo>
                    <a:pt x="18896" y="7950"/>
                    <a:pt x="18748" y="7633"/>
                    <a:pt x="18748" y="7316"/>
                  </a:cubicBezTo>
                  <a:cubicBezTo>
                    <a:pt x="18785" y="7064"/>
                    <a:pt x="18887" y="6775"/>
                    <a:pt x="19148" y="6654"/>
                  </a:cubicBezTo>
                  <a:cubicBezTo>
                    <a:pt x="19129" y="6589"/>
                    <a:pt x="19110" y="6542"/>
                    <a:pt x="19129" y="6458"/>
                  </a:cubicBezTo>
                  <a:cubicBezTo>
                    <a:pt x="19110" y="6309"/>
                    <a:pt x="19204" y="6207"/>
                    <a:pt x="19241" y="6076"/>
                  </a:cubicBezTo>
                  <a:cubicBezTo>
                    <a:pt x="19343" y="5965"/>
                    <a:pt x="19492" y="5909"/>
                    <a:pt x="19613" y="5844"/>
                  </a:cubicBezTo>
                  <a:cubicBezTo>
                    <a:pt x="19613" y="5797"/>
                    <a:pt x="19650" y="5760"/>
                    <a:pt x="19641" y="5713"/>
                  </a:cubicBezTo>
                  <a:cubicBezTo>
                    <a:pt x="19641" y="5667"/>
                    <a:pt x="19585" y="5658"/>
                    <a:pt x="19548" y="5648"/>
                  </a:cubicBezTo>
                  <a:close/>
                  <a:moveTo>
                    <a:pt x="1675" y="5665"/>
                  </a:moveTo>
                  <a:cubicBezTo>
                    <a:pt x="1610" y="5683"/>
                    <a:pt x="1582" y="5749"/>
                    <a:pt x="1555" y="5805"/>
                  </a:cubicBezTo>
                  <a:cubicBezTo>
                    <a:pt x="1499" y="5954"/>
                    <a:pt x="1508" y="6130"/>
                    <a:pt x="1610" y="6270"/>
                  </a:cubicBezTo>
                  <a:cubicBezTo>
                    <a:pt x="1647" y="6270"/>
                    <a:pt x="1665" y="6316"/>
                    <a:pt x="1702" y="6279"/>
                  </a:cubicBezTo>
                  <a:cubicBezTo>
                    <a:pt x="1702" y="6223"/>
                    <a:pt x="1656" y="6204"/>
                    <a:pt x="1646" y="6158"/>
                  </a:cubicBezTo>
                  <a:cubicBezTo>
                    <a:pt x="1545" y="6028"/>
                    <a:pt x="1637" y="5842"/>
                    <a:pt x="1702" y="5721"/>
                  </a:cubicBezTo>
                  <a:cubicBezTo>
                    <a:pt x="1674" y="5666"/>
                    <a:pt x="1675" y="5665"/>
                    <a:pt x="1675" y="5665"/>
                  </a:cubicBezTo>
                  <a:close/>
                  <a:moveTo>
                    <a:pt x="20179" y="5760"/>
                  </a:moveTo>
                  <a:cubicBezTo>
                    <a:pt x="20132" y="6021"/>
                    <a:pt x="20133" y="6021"/>
                    <a:pt x="20133" y="6021"/>
                  </a:cubicBezTo>
                  <a:cubicBezTo>
                    <a:pt x="20309" y="6188"/>
                    <a:pt x="20392" y="6439"/>
                    <a:pt x="20300" y="6662"/>
                  </a:cubicBezTo>
                  <a:cubicBezTo>
                    <a:pt x="20253" y="6746"/>
                    <a:pt x="20179" y="6858"/>
                    <a:pt x="20068" y="6839"/>
                  </a:cubicBezTo>
                  <a:cubicBezTo>
                    <a:pt x="20031" y="6849"/>
                    <a:pt x="19994" y="6839"/>
                    <a:pt x="19984" y="6802"/>
                  </a:cubicBezTo>
                  <a:cubicBezTo>
                    <a:pt x="20012" y="6718"/>
                    <a:pt x="20031" y="6597"/>
                    <a:pt x="19948" y="6541"/>
                  </a:cubicBezTo>
                  <a:cubicBezTo>
                    <a:pt x="19883" y="6522"/>
                    <a:pt x="19809" y="6504"/>
                    <a:pt x="19754" y="6550"/>
                  </a:cubicBezTo>
                  <a:cubicBezTo>
                    <a:pt x="19661" y="6588"/>
                    <a:pt x="19660" y="6672"/>
                    <a:pt x="19642" y="6746"/>
                  </a:cubicBezTo>
                  <a:cubicBezTo>
                    <a:pt x="19651" y="6867"/>
                    <a:pt x="19716" y="6960"/>
                    <a:pt x="19800" y="7034"/>
                  </a:cubicBezTo>
                  <a:cubicBezTo>
                    <a:pt x="19901" y="7080"/>
                    <a:pt x="20003" y="7072"/>
                    <a:pt x="20133" y="7062"/>
                  </a:cubicBezTo>
                  <a:cubicBezTo>
                    <a:pt x="20364" y="6969"/>
                    <a:pt x="20540" y="6755"/>
                    <a:pt x="20559" y="6486"/>
                  </a:cubicBezTo>
                  <a:cubicBezTo>
                    <a:pt x="20586" y="6272"/>
                    <a:pt x="20447" y="6132"/>
                    <a:pt x="20382" y="5947"/>
                  </a:cubicBezTo>
                  <a:cubicBezTo>
                    <a:pt x="20327" y="5882"/>
                    <a:pt x="20262" y="5788"/>
                    <a:pt x="20179" y="5760"/>
                  </a:cubicBezTo>
                  <a:close/>
                  <a:moveTo>
                    <a:pt x="7306" y="5857"/>
                  </a:moveTo>
                  <a:cubicBezTo>
                    <a:pt x="7297" y="6082"/>
                    <a:pt x="7212" y="6306"/>
                    <a:pt x="7044" y="6437"/>
                  </a:cubicBezTo>
                  <a:cubicBezTo>
                    <a:pt x="7063" y="6484"/>
                    <a:pt x="7093" y="6532"/>
                    <a:pt x="7130" y="6569"/>
                  </a:cubicBezTo>
                  <a:cubicBezTo>
                    <a:pt x="7139" y="6560"/>
                    <a:pt x="7138" y="6550"/>
                    <a:pt x="7138" y="6541"/>
                  </a:cubicBezTo>
                  <a:cubicBezTo>
                    <a:pt x="7222" y="6363"/>
                    <a:pt x="7390" y="6222"/>
                    <a:pt x="7577" y="6147"/>
                  </a:cubicBezTo>
                  <a:cubicBezTo>
                    <a:pt x="7568" y="6147"/>
                    <a:pt x="7550" y="6139"/>
                    <a:pt x="7541" y="6129"/>
                  </a:cubicBezTo>
                  <a:cubicBezTo>
                    <a:pt x="7456" y="6055"/>
                    <a:pt x="7372" y="5960"/>
                    <a:pt x="7306" y="5857"/>
                  </a:cubicBezTo>
                  <a:close/>
                  <a:moveTo>
                    <a:pt x="14248" y="5857"/>
                  </a:moveTo>
                  <a:cubicBezTo>
                    <a:pt x="14174" y="5960"/>
                    <a:pt x="14100" y="6055"/>
                    <a:pt x="14016" y="6129"/>
                  </a:cubicBezTo>
                  <a:cubicBezTo>
                    <a:pt x="14007" y="6139"/>
                    <a:pt x="13988" y="6147"/>
                    <a:pt x="13978" y="6147"/>
                  </a:cubicBezTo>
                  <a:cubicBezTo>
                    <a:pt x="14164" y="6222"/>
                    <a:pt x="14323" y="6363"/>
                    <a:pt x="14407" y="6541"/>
                  </a:cubicBezTo>
                  <a:cubicBezTo>
                    <a:pt x="14416" y="6550"/>
                    <a:pt x="14416" y="6560"/>
                    <a:pt x="14416" y="6569"/>
                  </a:cubicBezTo>
                  <a:cubicBezTo>
                    <a:pt x="14453" y="6532"/>
                    <a:pt x="14489" y="6484"/>
                    <a:pt x="14499" y="6437"/>
                  </a:cubicBezTo>
                  <a:cubicBezTo>
                    <a:pt x="14341" y="6306"/>
                    <a:pt x="14257" y="6082"/>
                    <a:pt x="14248" y="5857"/>
                  </a:cubicBezTo>
                  <a:close/>
                  <a:moveTo>
                    <a:pt x="9472" y="5954"/>
                  </a:moveTo>
                  <a:cubicBezTo>
                    <a:pt x="9323" y="5954"/>
                    <a:pt x="9157" y="6038"/>
                    <a:pt x="9055" y="6140"/>
                  </a:cubicBezTo>
                  <a:cubicBezTo>
                    <a:pt x="8925" y="6271"/>
                    <a:pt x="8868" y="6429"/>
                    <a:pt x="8868" y="6587"/>
                  </a:cubicBezTo>
                  <a:cubicBezTo>
                    <a:pt x="8868" y="6801"/>
                    <a:pt x="8980" y="7024"/>
                    <a:pt x="9128" y="7201"/>
                  </a:cubicBezTo>
                  <a:cubicBezTo>
                    <a:pt x="9230" y="7332"/>
                    <a:pt x="9370" y="7435"/>
                    <a:pt x="9481" y="7556"/>
                  </a:cubicBezTo>
                  <a:cubicBezTo>
                    <a:pt x="9518" y="7575"/>
                    <a:pt x="9555" y="7603"/>
                    <a:pt x="9592" y="7621"/>
                  </a:cubicBezTo>
                  <a:cubicBezTo>
                    <a:pt x="9592" y="7631"/>
                    <a:pt x="9592" y="7630"/>
                    <a:pt x="9592" y="7630"/>
                  </a:cubicBezTo>
                  <a:cubicBezTo>
                    <a:pt x="9638" y="7620"/>
                    <a:pt x="9685" y="7621"/>
                    <a:pt x="9722" y="7621"/>
                  </a:cubicBezTo>
                  <a:cubicBezTo>
                    <a:pt x="9834" y="7621"/>
                    <a:pt x="9945" y="7639"/>
                    <a:pt x="10047" y="7667"/>
                  </a:cubicBezTo>
                  <a:cubicBezTo>
                    <a:pt x="10010" y="7555"/>
                    <a:pt x="9981" y="7454"/>
                    <a:pt x="9916" y="7351"/>
                  </a:cubicBezTo>
                  <a:cubicBezTo>
                    <a:pt x="9796" y="7165"/>
                    <a:pt x="9564" y="6978"/>
                    <a:pt x="9555" y="6717"/>
                  </a:cubicBezTo>
                  <a:cubicBezTo>
                    <a:pt x="9555" y="6707"/>
                    <a:pt x="9555" y="6699"/>
                    <a:pt x="9555" y="6690"/>
                  </a:cubicBezTo>
                  <a:cubicBezTo>
                    <a:pt x="9564" y="6680"/>
                    <a:pt x="9564" y="6680"/>
                    <a:pt x="9573" y="6671"/>
                  </a:cubicBezTo>
                  <a:cubicBezTo>
                    <a:pt x="9461" y="6624"/>
                    <a:pt x="9388" y="6503"/>
                    <a:pt x="9388" y="6382"/>
                  </a:cubicBezTo>
                  <a:cubicBezTo>
                    <a:pt x="9388" y="6307"/>
                    <a:pt x="9424" y="6233"/>
                    <a:pt x="9499" y="6186"/>
                  </a:cubicBezTo>
                  <a:cubicBezTo>
                    <a:pt x="9526" y="6167"/>
                    <a:pt x="9573" y="6186"/>
                    <a:pt x="9582" y="6214"/>
                  </a:cubicBezTo>
                  <a:cubicBezTo>
                    <a:pt x="9601" y="6242"/>
                    <a:pt x="9591" y="6288"/>
                    <a:pt x="9563" y="6306"/>
                  </a:cubicBezTo>
                  <a:cubicBezTo>
                    <a:pt x="9545" y="6316"/>
                    <a:pt x="9546" y="6325"/>
                    <a:pt x="9536" y="6335"/>
                  </a:cubicBezTo>
                  <a:cubicBezTo>
                    <a:pt x="9555" y="6363"/>
                    <a:pt x="9591" y="6391"/>
                    <a:pt x="9628" y="6391"/>
                  </a:cubicBezTo>
                  <a:cubicBezTo>
                    <a:pt x="9637" y="6391"/>
                    <a:pt x="9638" y="6391"/>
                    <a:pt x="9638" y="6382"/>
                  </a:cubicBezTo>
                  <a:cubicBezTo>
                    <a:pt x="9721" y="6372"/>
                    <a:pt x="9749" y="6316"/>
                    <a:pt x="9759" y="6232"/>
                  </a:cubicBezTo>
                  <a:cubicBezTo>
                    <a:pt x="9759" y="6185"/>
                    <a:pt x="9741" y="6138"/>
                    <a:pt x="9722" y="6101"/>
                  </a:cubicBezTo>
                  <a:cubicBezTo>
                    <a:pt x="9667" y="5989"/>
                    <a:pt x="9574" y="5954"/>
                    <a:pt x="9472" y="5954"/>
                  </a:cubicBezTo>
                  <a:close/>
                  <a:moveTo>
                    <a:pt x="12083" y="5954"/>
                  </a:moveTo>
                  <a:cubicBezTo>
                    <a:pt x="11980" y="5954"/>
                    <a:pt x="11888" y="5989"/>
                    <a:pt x="11832" y="6101"/>
                  </a:cubicBezTo>
                  <a:cubicBezTo>
                    <a:pt x="11813" y="6138"/>
                    <a:pt x="11796" y="6185"/>
                    <a:pt x="11796" y="6232"/>
                  </a:cubicBezTo>
                  <a:cubicBezTo>
                    <a:pt x="11796" y="6316"/>
                    <a:pt x="11822" y="6372"/>
                    <a:pt x="11906" y="6382"/>
                  </a:cubicBezTo>
                  <a:cubicBezTo>
                    <a:pt x="11916" y="6391"/>
                    <a:pt x="11917" y="6391"/>
                    <a:pt x="11926" y="6391"/>
                  </a:cubicBezTo>
                  <a:cubicBezTo>
                    <a:pt x="11963" y="6391"/>
                    <a:pt x="11999" y="6363"/>
                    <a:pt x="12018" y="6335"/>
                  </a:cubicBezTo>
                  <a:cubicBezTo>
                    <a:pt x="12009" y="6325"/>
                    <a:pt x="12000" y="6316"/>
                    <a:pt x="11991" y="6306"/>
                  </a:cubicBezTo>
                  <a:cubicBezTo>
                    <a:pt x="11963" y="6288"/>
                    <a:pt x="11944" y="6242"/>
                    <a:pt x="11963" y="6214"/>
                  </a:cubicBezTo>
                  <a:cubicBezTo>
                    <a:pt x="11981" y="6186"/>
                    <a:pt x="12028" y="6167"/>
                    <a:pt x="12056" y="6186"/>
                  </a:cubicBezTo>
                  <a:cubicBezTo>
                    <a:pt x="12130" y="6233"/>
                    <a:pt x="12167" y="6307"/>
                    <a:pt x="12167" y="6382"/>
                  </a:cubicBezTo>
                  <a:cubicBezTo>
                    <a:pt x="12167" y="6503"/>
                    <a:pt x="12093" y="6624"/>
                    <a:pt x="11982" y="6671"/>
                  </a:cubicBezTo>
                  <a:cubicBezTo>
                    <a:pt x="11991" y="6680"/>
                    <a:pt x="11991" y="6680"/>
                    <a:pt x="11991" y="6690"/>
                  </a:cubicBezTo>
                  <a:cubicBezTo>
                    <a:pt x="11991" y="6699"/>
                    <a:pt x="12000" y="6707"/>
                    <a:pt x="12000" y="6717"/>
                  </a:cubicBezTo>
                  <a:cubicBezTo>
                    <a:pt x="11991" y="6978"/>
                    <a:pt x="11749" y="7165"/>
                    <a:pt x="11637" y="7351"/>
                  </a:cubicBezTo>
                  <a:cubicBezTo>
                    <a:pt x="11572" y="7454"/>
                    <a:pt x="11534" y="7555"/>
                    <a:pt x="11506" y="7667"/>
                  </a:cubicBezTo>
                  <a:cubicBezTo>
                    <a:pt x="11609" y="7639"/>
                    <a:pt x="11720" y="7621"/>
                    <a:pt x="11832" y="7621"/>
                  </a:cubicBezTo>
                  <a:cubicBezTo>
                    <a:pt x="11869" y="7621"/>
                    <a:pt x="11917" y="7620"/>
                    <a:pt x="11954" y="7630"/>
                  </a:cubicBezTo>
                  <a:cubicBezTo>
                    <a:pt x="11964" y="7630"/>
                    <a:pt x="11963" y="7631"/>
                    <a:pt x="11963" y="7621"/>
                  </a:cubicBezTo>
                  <a:cubicBezTo>
                    <a:pt x="12000" y="7603"/>
                    <a:pt x="12036" y="7575"/>
                    <a:pt x="12073" y="7556"/>
                  </a:cubicBezTo>
                  <a:cubicBezTo>
                    <a:pt x="12185" y="7435"/>
                    <a:pt x="12325" y="7332"/>
                    <a:pt x="12428" y="7201"/>
                  </a:cubicBezTo>
                  <a:cubicBezTo>
                    <a:pt x="12577" y="7024"/>
                    <a:pt x="12681" y="6801"/>
                    <a:pt x="12680" y="6587"/>
                  </a:cubicBezTo>
                  <a:cubicBezTo>
                    <a:pt x="12680" y="6429"/>
                    <a:pt x="12634" y="6271"/>
                    <a:pt x="12504" y="6140"/>
                  </a:cubicBezTo>
                  <a:cubicBezTo>
                    <a:pt x="12402" y="6038"/>
                    <a:pt x="12232" y="5954"/>
                    <a:pt x="12083" y="5954"/>
                  </a:cubicBezTo>
                  <a:close/>
                  <a:moveTo>
                    <a:pt x="19529" y="5991"/>
                  </a:moveTo>
                  <a:cubicBezTo>
                    <a:pt x="19510" y="5991"/>
                    <a:pt x="19474" y="5991"/>
                    <a:pt x="19455" y="6001"/>
                  </a:cubicBezTo>
                  <a:cubicBezTo>
                    <a:pt x="19389" y="6048"/>
                    <a:pt x="19296" y="6104"/>
                    <a:pt x="19305" y="6199"/>
                  </a:cubicBezTo>
                  <a:cubicBezTo>
                    <a:pt x="19315" y="6199"/>
                    <a:pt x="19315" y="6199"/>
                    <a:pt x="19315" y="6199"/>
                  </a:cubicBezTo>
                  <a:cubicBezTo>
                    <a:pt x="19371" y="6104"/>
                    <a:pt x="19464" y="6058"/>
                    <a:pt x="19529" y="5991"/>
                  </a:cubicBezTo>
                  <a:close/>
                  <a:moveTo>
                    <a:pt x="20096" y="6134"/>
                  </a:moveTo>
                  <a:cubicBezTo>
                    <a:pt x="20078" y="6153"/>
                    <a:pt x="20077" y="6171"/>
                    <a:pt x="20077" y="6199"/>
                  </a:cubicBezTo>
                  <a:cubicBezTo>
                    <a:pt x="20180" y="6301"/>
                    <a:pt x="20226" y="6440"/>
                    <a:pt x="20180" y="6588"/>
                  </a:cubicBezTo>
                  <a:cubicBezTo>
                    <a:pt x="20170" y="6653"/>
                    <a:pt x="20049" y="6652"/>
                    <a:pt x="20087" y="6736"/>
                  </a:cubicBezTo>
                  <a:cubicBezTo>
                    <a:pt x="20143" y="6763"/>
                    <a:pt x="20171" y="6708"/>
                    <a:pt x="20217" y="6671"/>
                  </a:cubicBezTo>
                  <a:cubicBezTo>
                    <a:pt x="20283" y="6587"/>
                    <a:pt x="20292" y="6440"/>
                    <a:pt x="20246" y="6329"/>
                  </a:cubicBezTo>
                  <a:cubicBezTo>
                    <a:pt x="20190" y="6273"/>
                    <a:pt x="20189" y="6153"/>
                    <a:pt x="20096" y="6134"/>
                  </a:cubicBezTo>
                  <a:close/>
                  <a:moveTo>
                    <a:pt x="1106" y="6258"/>
                  </a:moveTo>
                  <a:cubicBezTo>
                    <a:pt x="1092" y="6259"/>
                    <a:pt x="1076" y="6270"/>
                    <a:pt x="1059" y="6298"/>
                  </a:cubicBezTo>
                  <a:cubicBezTo>
                    <a:pt x="975" y="6401"/>
                    <a:pt x="910" y="6523"/>
                    <a:pt x="957" y="6654"/>
                  </a:cubicBezTo>
                  <a:cubicBezTo>
                    <a:pt x="1022" y="6664"/>
                    <a:pt x="1069" y="6626"/>
                    <a:pt x="1116" y="6598"/>
                  </a:cubicBezTo>
                  <a:cubicBezTo>
                    <a:pt x="1125" y="6523"/>
                    <a:pt x="1181" y="6458"/>
                    <a:pt x="1199" y="6383"/>
                  </a:cubicBezTo>
                  <a:cubicBezTo>
                    <a:pt x="1185" y="6348"/>
                    <a:pt x="1151" y="6255"/>
                    <a:pt x="1106" y="6258"/>
                  </a:cubicBezTo>
                  <a:close/>
                  <a:moveTo>
                    <a:pt x="19268" y="6282"/>
                  </a:moveTo>
                  <a:cubicBezTo>
                    <a:pt x="19184" y="6309"/>
                    <a:pt x="19194" y="6440"/>
                    <a:pt x="19194" y="6506"/>
                  </a:cubicBezTo>
                  <a:cubicBezTo>
                    <a:pt x="19194" y="6580"/>
                    <a:pt x="19240" y="6663"/>
                    <a:pt x="19203" y="6738"/>
                  </a:cubicBezTo>
                  <a:cubicBezTo>
                    <a:pt x="19027" y="6803"/>
                    <a:pt x="18887" y="6970"/>
                    <a:pt x="18859" y="7147"/>
                  </a:cubicBezTo>
                  <a:cubicBezTo>
                    <a:pt x="18776" y="7371"/>
                    <a:pt x="18868" y="7621"/>
                    <a:pt x="18989" y="7808"/>
                  </a:cubicBezTo>
                  <a:cubicBezTo>
                    <a:pt x="19137" y="7994"/>
                    <a:pt x="19361" y="8143"/>
                    <a:pt x="19611" y="8097"/>
                  </a:cubicBezTo>
                  <a:cubicBezTo>
                    <a:pt x="19713" y="8273"/>
                    <a:pt x="19889" y="8413"/>
                    <a:pt x="20075" y="8441"/>
                  </a:cubicBezTo>
                  <a:cubicBezTo>
                    <a:pt x="20224" y="8478"/>
                    <a:pt x="20400" y="8478"/>
                    <a:pt x="20530" y="8422"/>
                  </a:cubicBezTo>
                  <a:cubicBezTo>
                    <a:pt x="20521" y="8413"/>
                    <a:pt x="20493" y="8413"/>
                    <a:pt x="20493" y="8395"/>
                  </a:cubicBezTo>
                  <a:cubicBezTo>
                    <a:pt x="20177" y="8451"/>
                    <a:pt x="19843" y="8329"/>
                    <a:pt x="19667" y="8032"/>
                  </a:cubicBezTo>
                  <a:cubicBezTo>
                    <a:pt x="19500" y="8032"/>
                    <a:pt x="19304" y="7976"/>
                    <a:pt x="19147" y="7883"/>
                  </a:cubicBezTo>
                  <a:cubicBezTo>
                    <a:pt x="19035" y="7725"/>
                    <a:pt x="18887" y="7576"/>
                    <a:pt x="18896" y="7362"/>
                  </a:cubicBezTo>
                  <a:cubicBezTo>
                    <a:pt x="18896" y="7129"/>
                    <a:pt x="19008" y="6943"/>
                    <a:pt x="19203" y="6822"/>
                  </a:cubicBezTo>
                  <a:cubicBezTo>
                    <a:pt x="19231" y="6784"/>
                    <a:pt x="19287" y="6803"/>
                    <a:pt x="19287" y="6757"/>
                  </a:cubicBezTo>
                  <a:cubicBezTo>
                    <a:pt x="19240" y="6599"/>
                    <a:pt x="19240" y="6430"/>
                    <a:pt x="19268" y="6282"/>
                  </a:cubicBezTo>
                  <a:close/>
                  <a:moveTo>
                    <a:pt x="5420" y="6434"/>
                  </a:moveTo>
                  <a:cubicBezTo>
                    <a:pt x="5215" y="6434"/>
                    <a:pt x="5018" y="6547"/>
                    <a:pt x="4879" y="6771"/>
                  </a:cubicBezTo>
                  <a:cubicBezTo>
                    <a:pt x="4795" y="6902"/>
                    <a:pt x="4767" y="7041"/>
                    <a:pt x="4767" y="7172"/>
                  </a:cubicBezTo>
                  <a:cubicBezTo>
                    <a:pt x="4758" y="7592"/>
                    <a:pt x="5093" y="8011"/>
                    <a:pt x="5531" y="8151"/>
                  </a:cubicBezTo>
                  <a:cubicBezTo>
                    <a:pt x="5605" y="8169"/>
                    <a:pt x="5679" y="8180"/>
                    <a:pt x="5744" y="8180"/>
                  </a:cubicBezTo>
                  <a:cubicBezTo>
                    <a:pt x="5828" y="8180"/>
                    <a:pt x="5922" y="8169"/>
                    <a:pt x="6006" y="8151"/>
                  </a:cubicBezTo>
                  <a:cubicBezTo>
                    <a:pt x="5988" y="8095"/>
                    <a:pt x="5977" y="8050"/>
                    <a:pt x="5967" y="7994"/>
                  </a:cubicBezTo>
                  <a:cubicBezTo>
                    <a:pt x="5967" y="7994"/>
                    <a:pt x="5958" y="8003"/>
                    <a:pt x="5958" y="8003"/>
                  </a:cubicBezTo>
                  <a:cubicBezTo>
                    <a:pt x="5939" y="8003"/>
                    <a:pt x="5921" y="8003"/>
                    <a:pt x="5912" y="8003"/>
                  </a:cubicBezTo>
                  <a:cubicBezTo>
                    <a:pt x="5493" y="8003"/>
                    <a:pt x="4972" y="7638"/>
                    <a:pt x="4972" y="7190"/>
                  </a:cubicBezTo>
                  <a:cubicBezTo>
                    <a:pt x="4972" y="7124"/>
                    <a:pt x="4983" y="7059"/>
                    <a:pt x="5001" y="6994"/>
                  </a:cubicBezTo>
                  <a:cubicBezTo>
                    <a:pt x="5076" y="6798"/>
                    <a:pt x="5271" y="6641"/>
                    <a:pt x="5475" y="6641"/>
                  </a:cubicBezTo>
                  <a:cubicBezTo>
                    <a:pt x="5550" y="6641"/>
                    <a:pt x="5633" y="6669"/>
                    <a:pt x="5707" y="6716"/>
                  </a:cubicBezTo>
                  <a:cubicBezTo>
                    <a:pt x="5772" y="6772"/>
                    <a:pt x="5847" y="6864"/>
                    <a:pt x="5847" y="6967"/>
                  </a:cubicBezTo>
                  <a:cubicBezTo>
                    <a:pt x="5847" y="7004"/>
                    <a:pt x="5839" y="7041"/>
                    <a:pt x="5811" y="7079"/>
                  </a:cubicBezTo>
                  <a:cubicBezTo>
                    <a:pt x="5783" y="7116"/>
                    <a:pt x="5735" y="7134"/>
                    <a:pt x="5698" y="7134"/>
                  </a:cubicBezTo>
                  <a:cubicBezTo>
                    <a:pt x="5735" y="7153"/>
                    <a:pt x="5783" y="7172"/>
                    <a:pt x="5820" y="7172"/>
                  </a:cubicBezTo>
                  <a:cubicBezTo>
                    <a:pt x="5848" y="7172"/>
                    <a:pt x="5875" y="7162"/>
                    <a:pt x="5893" y="7153"/>
                  </a:cubicBezTo>
                  <a:cubicBezTo>
                    <a:pt x="5958" y="7116"/>
                    <a:pt x="5987" y="7041"/>
                    <a:pt x="5987" y="6948"/>
                  </a:cubicBezTo>
                  <a:cubicBezTo>
                    <a:pt x="5987" y="6864"/>
                    <a:pt x="5959" y="6780"/>
                    <a:pt x="5921" y="6724"/>
                  </a:cubicBezTo>
                  <a:cubicBezTo>
                    <a:pt x="5782" y="6528"/>
                    <a:pt x="5597" y="6434"/>
                    <a:pt x="5420" y="6434"/>
                  </a:cubicBezTo>
                  <a:close/>
                  <a:moveTo>
                    <a:pt x="16137" y="6434"/>
                  </a:moveTo>
                  <a:cubicBezTo>
                    <a:pt x="15960" y="6434"/>
                    <a:pt x="15774" y="6528"/>
                    <a:pt x="15635" y="6724"/>
                  </a:cubicBezTo>
                  <a:cubicBezTo>
                    <a:pt x="15598" y="6780"/>
                    <a:pt x="15571" y="6864"/>
                    <a:pt x="15571" y="6948"/>
                  </a:cubicBezTo>
                  <a:cubicBezTo>
                    <a:pt x="15571" y="7041"/>
                    <a:pt x="15597" y="7116"/>
                    <a:pt x="15662" y="7153"/>
                  </a:cubicBezTo>
                  <a:cubicBezTo>
                    <a:pt x="15681" y="7162"/>
                    <a:pt x="15709" y="7172"/>
                    <a:pt x="15736" y="7172"/>
                  </a:cubicBezTo>
                  <a:cubicBezTo>
                    <a:pt x="15774" y="7172"/>
                    <a:pt x="15822" y="7153"/>
                    <a:pt x="15849" y="7134"/>
                  </a:cubicBezTo>
                  <a:cubicBezTo>
                    <a:pt x="15812" y="7134"/>
                    <a:pt x="15774" y="7116"/>
                    <a:pt x="15746" y="7079"/>
                  </a:cubicBezTo>
                  <a:cubicBezTo>
                    <a:pt x="15718" y="7041"/>
                    <a:pt x="15709" y="7004"/>
                    <a:pt x="15709" y="6967"/>
                  </a:cubicBezTo>
                  <a:cubicBezTo>
                    <a:pt x="15709" y="6864"/>
                    <a:pt x="15784" y="6772"/>
                    <a:pt x="15849" y="6716"/>
                  </a:cubicBezTo>
                  <a:cubicBezTo>
                    <a:pt x="15924" y="6669"/>
                    <a:pt x="15998" y="6641"/>
                    <a:pt x="16081" y="6641"/>
                  </a:cubicBezTo>
                  <a:cubicBezTo>
                    <a:pt x="16285" y="6641"/>
                    <a:pt x="16480" y="6798"/>
                    <a:pt x="16545" y="6994"/>
                  </a:cubicBezTo>
                  <a:cubicBezTo>
                    <a:pt x="16573" y="7059"/>
                    <a:pt x="16581" y="7124"/>
                    <a:pt x="16581" y="7190"/>
                  </a:cubicBezTo>
                  <a:cubicBezTo>
                    <a:pt x="16581" y="7638"/>
                    <a:pt x="16053" y="8003"/>
                    <a:pt x="15645" y="8003"/>
                  </a:cubicBezTo>
                  <a:cubicBezTo>
                    <a:pt x="15635" y="8003"/>
                    <a:pt x="15617" y="8003"/>
                    <a:pt x="15599" y="8003"/>
                  </a:cubicBezTo>
                  <a:cubicBezTo>
                    <a:pt x="15599" y="8003"/>
                    <a:pt x="15589" y="7994"/>
                    <a:pt x="15589" y="7994"/>
                  </a:cubicBezTo>
                  <a:cubicBezTo>
                    <a:pt x="15580" y="8050"/>
                    <a:pt x="15570" y="8095"/>
                    <a:pt x="15552" y="8151"/>
                  </a:cubicBezTo>
                  <a:cubicBezTo>
                    <a:pt x="15635" y="8169"/>
                    <a:pt x="15720" y="8180"/>
                    <a:pt x="15804" y="8180"/>
                  </a:cubicBezTo>
                  <a:cubicBezTo>
                    <a:pt x="15878" y="8180"/>
                    <a:pt x="15950" y="8169"/>
                    <a:pt x="16015" y="8151"/>
                  </a:cubicBezTo>
                  <a:cubicBezTo>
                    <a:pt x="16461" y="8011"/>
                    <a:pt x="16786" y="7592"/>
                    <a:pt x="16786" y="7172"/>
                  </a:cubicBezTo>
                  <a:cubicBezTo>
                    <a:pt x="16786" y="7041"/>
                    <a:pt x="16750" y="6902"/>
                    <a:pt x="16675" y="6771"/>
                  </a:cubicBezTo>
                  <a:cubicBezTo>
                    <a:pt x="16536" y="6547"/>
                    <a:pt x="16331" y="6434"/>
                    <a:pt x="16137" y="6434"/>
                  </a:cubicBezTo>
                  <a:close/>
                  <a:moveTo>
                    <a:pt x="7008" y="6466"/>
                  </a:moveTo>
                  <a:cubicBezTo>
                    <a:pt x="6971" y="6493"/>
                    <a:pt x="6927" y="6512"/>
                    <a:pt x="6890" y="6521"/>
                  </a:cubicBezTo>
                  <a:cubicBezTo>
                    <a:pt x="6945" y="6595"/>
                    <a:pt x="7008" y="6670"/>
                    <a:pt x="7082" y="6726"/>
                  </a:cubicBezTo>
                  <a:cubicBezTo>
                    <a:pt x="7091" y="6689"/>
                    <a:pt x="7100" y="6650"/>
                    <a:pt x="7118" y="6613"/>
                  </a:cubicBezTo>
                  <a:cubicBezTo>
                    <a:pt x="7072" y="6566"/>
                    <a:pt x="7035" y="6521"/>
                    <a:pt x="7008" y="6466"/>
                  </a:cubicBezTo>
                  <a:close/>
                  <a:moveTo>
                    <a:pt x="10040" y="6466"/>
                  </a:moveTo>
                  <a:cubicBezTo>
                    <a:pt x="10021" y="6503"/>
                    <a:pt x="9994" y="6530"/>
                    <a:pt x="9966" y="6567"/>
                  </a:cubicBezTo>
                  <a:cubicBezTo>
                    <a:pt x="9929" y="6604"/>
                    <a:pt x="9882" y="6652"/>
                    <a:pt x="9826" y="6671"/>
                  </a:cubicBezTo>
                  <a:cubicBezTo>
                    <a:pt x="9835" y="6671"/>
                    <a:pt x="9845" y="6689"/>
                    <a:pt x="9845" y="6698"/>
                  </a:cubicBezTo>
                  <a:cubicBezTo>
                    <a:pt x="9845" y="6707"/>
                    <a:pt x="9845" y="6717"/>
                    <a:pt x="9845" y="6726"/>
                  </a:cubicBezTo>
                  <a:cubicBezTo>
                    <a:pt x="9835" y="6986"/>
                    <a:pt x="10151" y="7227"/>
                    <a:pt x="10207" y="7515"/>
                  </a:cubicBezTo>
                  <a:cubicBezTo>
                    <a:pt x="10216" y="7506"/>
                    <a:pt x="10226" y="7488"/>
                    <a:pt x="10245" y="7479"/>
                  </a:cubicBezTo>
                  <a:cubicBezTo>
                    <a:pt x="10282" y="7432"/>
                    <a:pt x="10338" y="7395"/>
                    <a:pt x="10394" y="7358"/>
                  </a:cubicBezTo>
                  <a:cubicBezTo>
                    <a:pt x="10329" y="7070"/>
                    <a:pt x="10124" y="6791"/>
                    <a:pt x="10040" y="6466"/>
                  </a:cubicBezTo>
                  <a:close/>
                  <a:moveTo>
                    <a:pt x="11517" y="6466"/>
                  </a:moveTo>
                  <a:cubicBezTo>
                    <a:pt x="11433" y="6791"/>
                    <a:pt x="11221" y="7070"/>
                    <a:pt x="11165" y="7358"/>
                  </a:cubicBezTo>
                  <a:cubicBezTo>
                    <a:pt x="11221" y="7395"/>
                    <a:pt x="11275" y="7432"/>
                    <a:pt x="11312" y="7479"/>
                  </a:cubicBezTo>
                  <a:cubicBezTo>
                    <a:pt x="11321" y="7488"/>
                    <a:pt x="11342" y="7506"/>
                    <a:pt x="11351" y="7515"/>
                  </a:cubicBezTo>
                  <a:cubicBezTo>
                    <a:pt x="11407" y="7227"/>
                    <a:pt x="11721" y="6986"/>
                    <a:pt x="11712" y="6726"/>
                  </a:cubicBezTo>
                  <a:cubicBezTo>
                    <a:pt x="11712" y="6717"/>
                    <a:pt x="11712" y="6707"/>
                    <a:pt x="11712" y="6698"/>
                  </a:cubicBezTo>
                  <a:cubicBezTo>
                    <a:pt x="11712" y="6689"/>
                    <a:pt x="11722" y="6671"/>
                    <a:pt x="11731" y="6671"/>
                  </a:cubicBezTo>
                  <a:cubicBezTo>
                    <a:pt x="11675" y="6652"/>
                    <a:pt x="11629" y="6613"/>
                    <a:pt x="11592" y="6567"/>
                  </a:cubicBezTo>
                  <a:cubicBezTo>
                    <a:pt x="11564" y="6530"/>
                    <a:pt x="11535" y="6503"/>
                    <a:pt x="11517" y="6466"/>
                  </a:cubicBezTo>
                  <a:close/>
                  <a:moveTo>
                    <a:pt x="14547" y="6466"/>
                  </a:moveTo>
                  <a:cubicBezTo>
                    <a:pt x="14519" y="6521"/>
                    <a:pt x="14482" y="6566"/>
                    <a:pt x="14435" y="6613"/>
                  </a:cubicBezTo>
                  <a:cubicBezTo>
                    <a:pt x="14454" y="6650"/>
                    <a:pt x="14462" y="6689"/>
                    <a:pt x="14462" y="6726"/>
                  </a:cubicBezTo>
                  <a:cubicBezTo>
                    <a:pt x="14537" y="6670"/>
                    <a:pt x="14604" y="6595"/>
                    <a:pt x="14669" y="6521"/>
                  </a:cubicBezTo>
                  <a:cubicBezTo>
                    <a:pt x="14622" y="6512"/>
                    <a:pt x="14584" y="6493"/>
                    <a:pt x="14547" y="6466"/>
                  </a:cubicBezTo>
                  <a:close/>
                  <a:moveTo>
                    <a:pt x="2185" y="6468"/>
                  </a:moveTo>
                  <a:cubicBezTo>
                    <a:pt x="2177" y="6471"/>
                    <a:pt x="2170" y="6479"/>
                    <a:pt x="2165" y="6488"/>
                  </a:cubicBezTo>
                  <a:cubicBezTo>
                    <a:pt x="2100" y="6655"/>
                    <a:pt x="2277" y="6766"/>
                    <a:pt x="2203" y="6951"/>
                  </a:cubicBezTo>
                  <a:cubicBezTo>
                    <a:pt x="2129" y="7081"/>
                    <a:pt x="1989" y="7165"/>
                    <a:pt x="1859" y="7203"/>
                  </a:cubicBezTo>
                  <a:cubicBezTo>
                    <a:pt x="1850" y="7221"/>
                    <a:pt x="1832" y="7258"/>
                    <a:pt x="1859" y="7258"/>
                  </a:cubicBezTo>
                  <a:cubicBezTo>
                    <a:pt x="1980" y="7258"/>
                    <a:pt x="2111" y="7249"/>
                    <a:pt x="2222" y="7193"/>
                  </a:cubicBezTo>
                  <a:cubicBezTo>
                    <a:pt x="2250" y="7137"/>
                    <a:pt x="2314" y="7091"/>
                    <a:pt x="2332" y="7035"/>
                  </a:cubicBezTo>
                  <a:cubicBezTo>
                    <a:pt x="2425" y="6840"/>
                    <a:pt x="2351" y="6608"/>
                    <a:pt x="2212" y="6469"/>
                  </a:cubicBezTo>
                  <a:cubicBezTo>
                    <a:pt x="2203" y="6464"/>
                    <a:pt x="2193" y="6464"/>
                    <a:pt x="2185" y="6468"/>
                  </a:cubicBezTo>
                  <a:close/>
                  <a:moveTo>
                    <a:pt x="1273" y="6494"/>
                  </a:moveTo>
                  <a:cubicBezTo>
                    <a:pt x="1245" y="6503"/>
                    <a:pt x="1217" y="6522"/>
                    <a:pt x="1217" y="6550"/>
                  </a:cubicBezTo>
                  <a:cubicBezTo>
                    <a:pt x="1226" y="6616"/>
                    <a:pt x="1301" y="6569"/>
                    <a:pt x="1338" y="6588"/>
                  </a:cubicBezTo>
                  <a:cubicBezTo>
                    <a:pt x="1338" y="6569"/>
                    <a:pt x="1338" y="6569"/>
                    <a:pt x="1338" y="6569"/>
                  </a:cubicBezTo>
                  <a:cubicBezTo>
                    <a:pt x="1338" y="6541"/>
                    <a:pt x="1301" y="6503"/>
                    <a:pt x="1273" y="6494"/>
                  </a:cubicBezTo>
                  <a:close/>
                  <a:moveTo>
                    <a:pt x="7863" y="6530"/>
                  </a:moveTo>
                  <a:cubicBezTo>
                    <a:pt x="7761" y="6530"/>
                    <a:pt x="7648" y="6577"/>
                    <a:pt x="7574" y="6652"/>
                  </a:cubicBezTo>
                  <a:cubicBezTo>
                    <a:pt x="7490" y="6726"/>
                    <a:pt x="7436" y="6829"/>
                    <a:pt x="7436" y="6941"/>
                  </a:cubicBezTo>
                  <a:cubicBezTo>
                    <a:pt x="7436" y="7435"/>
                    <a:pt x="7715" y="7686"/>
                    <a:pt x="8161" y="7872"/>
                  </a:cubicBezTo>
                  <a:cubicBezTo>
                    <a:pt x="8319" y="7938"/>
                    <a:pt x="8522" y="8049"/>
                    <a:pt x="8689" y="8040"/>
                  </a:cubicBezTo>
                  <a:cubicBezTo>
                    <a:pt x="8698" y="8040"/>
                    <a:pt x="8708" y="8040"/>
                    <a:pt x="8717" y="8040"/>
                  </a:cubicBezTo>
                  <a:cubicBezTo>
                    <a:pt x="8829" y="7937"/>
                    <a:pt x="8951" y="7845"/>
                    <a:pt x="9090" y="7779"/>
                  </a:cubicBezTo>
                  <a:cubicBezTo>
                    <a:pt x="8830" y="7593"/>
                    <a:pt x="8439" y="7621"/>
                    <a:pt x="8207" y="7323"/>
                  </a:cubicBezTo>
                  <a:cubicBezTo>
                    <a:pt x="8142" y="7360"/>
                    <a:pt x="8076" y="7369"/>
                    <a:pt x="8021" y="7369"/>
                  </a:cubicBezTo>
                  <a:cubicBezTo>
                    <a:pt x="7807" y="7369"/>
                    <a:pt x="7668" y="7183"/>
                    <a:pt x="7668" y="7006"/>
                  </a:cubicBezTo>
                  <a:cubicBezTo>
                    <a:pt x="7658" y="6884"/>
                    <a:pt x="7760" y="6754"/>
                    <a:pt x="7928" y="6736"/>
                  </a:cubicBezTo>
                  <a:cubicBezTo>
                    <a:pt x="7965" y="6726"/>
                    <a:pt x="7993" y="6754"/>
                    <a:pt x="8002" y="6791"/>
                  </a:cubicBezTo>
                  <a:cubicBezTo>
                    <a:pt x="8002" y="6828"/>
                    <a:pt x="7984" y="6857"/>
                    <a:pt x="7947" y="6867"/>
                  </a:cubicBezTo>
                  <a:cubicBezTo>
                    <a:pt x="7928" y="6867"/>
                    <a:pt x="7918" y="6876"/>
                    <a:pt x="7909" y="6876"/>
                  </a:cubicBezTo>
                  <a:cubicBezTo>
                    <a:pt x="7881" y="6904"/>
                    <a:pt x="7863" y="6940"/>
                    <a:pt x="7863" y="6977"/>
                  </a:cubicBezTo>
                  <a:cubicBezTo>
                    <a:pt x="7863" y="7033"/>
                    <a:pt x="7899" y="7081"/>
                    <a:pt x="7964" y="7081"/>
                  </a:cubicBezTo>
                  <a:cubicBezTo>
                    <a:pt x="7974" y="7081"/>
                    <a:pt x="7974" y="7081"/>
                    <a:pt x="7974" y="7081"/>
                  </a:cubicBezTo>
                  <a:cubicBezTo>
                    <a:pt x="8076" y="7081"/>
                    <a:pt x="8142" y="6939"/>
                    <a:pt x="8142" y="6818"/>
                  </a:cubicBezTo>
                  <a:cubicBezTo>
                    <a:pt x="8142" y="6800"/>
                    <a:pt x="8142" y="6772"/>
                    <a:pt x="8132" y="6753"/>
                  </a:cubicBezTo>
                  <a:cubicBezTo>
                    <a:pt x="8086" y="6595"/>
                    <a:pt x="7984" y="6530"/>
                    <a:pt x="7863" y="6530"/>
                  </a:cubicBezTo>
                  <a:close/>
                  <a:moveTo>
                    <a:pt x="13691" y="6530"/>
                  </a:moveTo>
                  <a:cubicBezTo>
                    <a:pt x="13570" y="6530"/>
                    <a:pt x="13467" y="6595"/>
                    <a:pt x="13421" y="6753"/>
                  </a:cubicBezTo>
                  <a:cubicBezTo>
                    <a:pt x="13411" y="6772"/>
                    <a:pt x="13411" y="6800"/>
                    <a:pt x="13411" y="6818"/>
                  </a:cubicBezTo>
                  <a:cubicBezTo>
                    <a:pt x="13411" y="6939"/>
                    <a:pt x="13476" y="7081"/>
                    <a:pt x="13578" y="7081"/>
                  </a:cubicBezTo>
                  <a:cubicBezTo>
                    <a:pt x="13578" y="7081"/>
                    <a:pt x="13578" y="7081"/>
                    <a:pt x="13588" y="7081"/>
                  </a:cubicBezTo>
                  <a:cubicBezTo>
                    <a:pt x="13653" y="7081"/>
                    <a:pt x="13681" y="7033"/>
                    <a:pt x="13681" y="6977"/>
                  </a:cubicBezTo>
                  <a:cubicBezTo>
                    <a:pt x="13681" y="6940"/>
                    <a:pt x="13671" y="6904"/>
                    <a:pt x="13643" y="6876"/>
                  </a:cubicBezTo>
                  <a:cubicBezTo>
                    <a:pt x="13634" y="6876"/>
                    <a:pt x="13625" y="6867"/>
                    <a:pt x="13607" y="6867"/>
                  </a:cubicBezTo>
                  <a:cubicBezTo>
                    <a:pt x="13569" y="6857"/>
                    <a:pt x="13542" y="6828"/>
                    <a:pt x="13551" y="6791"/>
                  </a:cubicBezTo>
                  <a:cubicBezTo>
                    <a:pt x="13561" y="6754"/>
                    <a:pt x="13588" y="6726"/>
                    <a:pt x="13625" y="6736"/>
                  </a:cubicBezTo>
                  <a:cubicBezTo>
                    <a:pt x="13793" y="6754"/>
                    <a:pt x="13885" y="6884"/>
                    <a:pt x="13885" y="7006"/>
                  </a:cubicBezTo>
                  <a:cubicBezTo>
                    <a:pt x="13885" y="7183"/>
                    <a:pt x="13746" y="7369"/>
                    <a:pt x="13532" y="7369"/>
                  </a:cubicBezTo>
                  <a:cubicBezTo>
                    <a:pt x="13477" y="7369"/>
                    <a:pt x="13412" y="7360"/>
                    <a:pt x="13347" y="7323"/>
                  </a:cubicBezTo>
                  <a:cubicBezTo>
                    <a:pt x="13114" y="7621"/>
                    <a:pt x="12723" y="7593"/>
                    <a:pt x="12463" y="7779"/>
                  </a:cubicBezTo>
                  <a:cubicBezTo>
                    <a:pt x="12593" y="7845"/>
                    <a:pt x="12724" y="7937"/>
                    <a:pt x="12836" y="8040"/>
                  </a:cubicBezTo>
                  <a:cubicBezTo>
                    <a:pt x="12845" y="8040"/>
                    <a:pt x="12853" y="8040"/>
                    <a:pt x="12853" y="8040"/>
                  </a:cubicBezTo>
                  <a:cubicBezTo>
                    <a:pt x="13030" y="8049"/>
                    <a:pt x="13234" y="7938"/>
                    <a:pt x="13392" y="7872"/>
                  </a:cubicBezTo>
                  <a:cubicBezTo>
                    <a:pt x="13829" y="7686"/>
                    <a:pt x="14117" y="7435"/>
                    <a:pt x="14117" y="6950"/>
                  </a:cubicBezTo>
                  <a:cubicBezTo>
                    <a:pt x="14117" y="6941"/>
                    <a:pt x="14117" y="6941"/>
                    <a:pt x="14117" y="6941"/>
                  </a:cubicBezTo>
                  <a:cubicBezTo>
                    <a:pt x="14117" y="6829"/>
                    <a:pt x="14062" y="6726"/>
                    <a:pt x="13978" y="6652"/>
                  </a:cubicBezTo>
                  <a:cubicBezTo>
                    <a:pt x="13895" y="6577"/>
                    <a:pt x="13794" y="6530"/>
                    <a:pt x="13691" y="6530"/>
                  </a:cubicBezTo>
                  <a:close/>
                  <a:moveTo>
                    <a:pt x="2074" y="6672"/>
                  </a:moveTo>
                  <a:cubicBezTo>
                    <a:pt x="2083" y="6737"/>
                    <a:pt x="2083" y="6821"/>
                    <a:pt x="2074" y="6885"/>
                  </a:cubicBezTo>
                  <a:cubicBezTo>
                    <a:pt x="2036" y="6978"/>
                    <a:pt x="1924" y="7006"/>
                    <a:pt x="1905" y="7080"/>
                  </a:cubicBezTo>
                  <a:cubicBezTo>
                    <a:pt x="1933" y="7089"/>
                    <a:pt x="1961" y="7052"/>
                    <a:pt x="1998" y="7052"/>
                  </a:cubicBezTo>
                  <a:cubicBezTo>
                    <a:pt x="2063" y="7005"/>
                    <a:pt x="2157" y="6941"/>
                    <a:pt x="2138" y="6830"/>
                  </a:cubicBezTo>
                  <a:cubicBezTo>
                    <a:pt x="2129" y="6774"/>
                    <a:pt x="2139" y="6709"/>
                    <a:pt x="2074" y="6672"/>
                  </a:cubicBezTo>
                  <a:close/>
                  <a:moveTo>
                    <a:pt x="1199" y="6673"/>
                  </a:moveTo>
                  <a:cubicBezTo>
                    <a:pt x="1005" y="6729"/>
                    <a:pt x="819" y="6859"/>
                    <a:pt x="717" y="7036"/>
                  </a:cubicBezTo>
                  <a:cubicBezTo>
                    <a:pt x="689" y="7092"/>
                    <a:pt x="550" y="7455"/>
                    <a:pt x="614" y="7567"/>
                  </a:cubicBezTo>
                  <a:cubicBezTo>
                    <a:pt x="837" y="7437"/>
                    <a:pt x="838" y="7436"/>
                    <a:pt x="838" y="7436"/>
                  </a:cubicBezTo>
                  <a:cubicBezTo>
                    <a:pt x="847" y="7269"/>
                    <a:pt x="949" y="7148"/>
                    <a:pt x="1032" y="7017"/>
                  </a:cubicBezTo>
                  <a:cubicBezTo>
                    <a:pt x="1162" y="6906"/>
                    <a:pt x="1347" y="6869"/>
                    <a:pt x="1496" y="6934"/>
                  </a:cubicBezTo>
                  <a:cubicBezTo>
                    <a:pt x="1505" y="7045"/>
                    <a:pt x="1329" y="7102"/>
                    <a:pt x="1403" y="7223"/>
                  </a:cubicBezTo>
                  <a:cubicBezTo>
                    <a:pt x="1431" y="7269"/>
                    <a:pt x="1486" y="7316"/>
                    <a:pt x="1542" y="7316"/>
                  </a:cubicBezTo>
                  <a:cubicBezTo>
                    <a:pt x="1625" y="7316"/>
                    <a:pt x="1700" y="7260"/>
                    <a:pt x="1756" y="7204"/>
                  </a:cubicBezTo>
                  <a:cubicBezTo>
                    <a:pt x="1802" y="7129"/>
                    <a:pt x="1801" y="7036"/>
                    <a:pt x="1783" y="6934"/>
                  </a:cubicBezTo>
                  <a:cubicBezTo>
                    <a:pt x="1690" y="6701"/>
                    <a:pt x="1431" y="6664"/>
                    <a:pt x="1199" y="6673"/>
                  </a:cubicBezTo>
                  <a:close/>
                  <a:moveTo>
                    <a:pt x="9601" y="6678"/>
                  </a:moveTo>
                  <a:cubicBezTo>
                    <a:pt x="9601" y="6687"/>
                    <a:pt x="9601" y="6687"/>
                    <a:pt x="9601" y="6697"/>
                  </a:cubicBezTo>
                  <a:cubicBezTo>
                    <a:pt x="9601" y="6706"/>
                    <a:pt x="9601" y="6716"/>
                    <a:pt x="9601" y="6716"/>
                  </a:cubicBezTo>
                  <a:cubicBezTo>
                    <a:pt x="9601" y="6949"/>
                    <a:pt x="9825" y="7125"/>
                    <a:pt x="9955" y="7330"/>
                  </a:cubicBezTo>
                  <a:cubicBezTo>
                    <a:pt x="10030" y="7442"/>
                    <a:pt x="10065" y="7563"/>
                    <a:pt x="10093" y="7684"/>
                  </a:cubicBezTo>
                  <a:cubicBezTo>
                    <a:pt x="10102" y="7684"/>
                    <a:pt x="10112" y="7685"/>
                    <a:pt x="10121" y="7694"/>
                  </a:cubicBezTo>
                  <a:cubicBezTo>
                    <a:pt x="10140" y="7657"/>
                    <a:pt x="10150" y="7620"/>
                    <a:pt x="10168" y="7582"/>
                  </a:cubicBezTo>
                  <a:cubicBezTo>
                    <a:pt x="10168" y="7582"/>
                    <a:pt x="10168" y="7573"/>
                    <a:pt x="10168" y="7573"/>
                  </a:cubicBezTo>
                  <a:cubicBezTo>
                    <a:pt x="10150" y="7284"/>
                    <a:pt x="9796" y="7031"/>
                    <a:pt x="9796" y="6724"/>
                  </a:cubicBezTo>
                  <a:cubicBezTo>
                    <a:pt x="9796" y="6714"/>
                    <a:pt x="9796" y="6706"/>
                    <a:pt x="9796" y="6687"/>
                  </a:cubicBezTo>
                  <a:cubicBezTo>
                    <a:pt x="9796" y="6687"/>
                    <a:pt x="9796" y="6678"/>
                    <a:pt x="9806" y="6678"/>
                  </a:cubicBezTo>
                  <a:cubicBezTo>
                    <a:pt x="9769" y="6687"/>
                    <a:pt x="9730" y="6697"/>
                    <a:pt x="9693" y="6697"/>
                  </a:cubicBezTo>
                  <a:cubicBezTo>
                    <a:pt x="9674" y="6697"/>
                    <a:pt x="9647" y="6697"/>
                    <a:pt x="9628" y="6697"/>
                  </a:cubicBezTo>
                  <a:cubicBezTo>
                    <a:pt x="9619" y="6687"/>
                    <a:pt x="9610" y="6687"/>
                    <a:pt x="9601" y="6678"/>
                  </a:cubicBezTo>
                  <a:close/>
                  <a:moveTo>
                    <a:pt x="11747" y="6678"/>
                  </a:moveTo>
                  <a:cubicBezTo>
                    <a:pt x="11747" y="6678"/>
                    <a:pt x="11757" y="6687"/>
                    <a:pt x="11757" y="6687"/>
                  </a:cubicBezTo>
                  <a:cubicBezTo>
                    <a:pt x="11757" y="6706"/>
                    <a:pt x="11757" y="6714"/>
                    <a:pt x="11757" y="6724"/>
                  </a:cubicBezTo>
                  <a:cubicBezTo>
                    <a:pt x="11757" y="7031"/>
                    <a:pt x="11402" y="7284"/>
                    <a:pt x="11384" y="7573"/>
                  </a:cubicBezTo>
                  <a:cubicBezTo>
                    <a:pt x="11384" y="7573"/>
                    <a:pt x="11384" y="7582"/>
                    <a:pt x="11384" y="7582"/>
                  </a:cubicBezTo>
                  <a:cubicBezTo>
                    <a:pt x="11402" y="7620"/>
                    <a:pt x="11413" y="7657"/>
                    <a:pt x="11432" y="7694"/>
                  </a:cubicBezTo>
                  <a:cubicBezTo>
                    <a:pt x="11432" y="7685"/>
                    <a:pt x="11442" y="7684"/>
                    <a:pt x="11451" y="7684"/>
                  </a:cubicBezTo>
                  <a:cubicBezTo>
                    <a:pt x="11488" y="7563"/>
                    <a:pt x="11524" y="7442"/>
                    <a:pt x="11598" y="7330"/>
                  </a:cubicBezTo>
                  <a:cubicBezTo>
                    <a:pt x="11719" y="7125"/>
                    <a:pt x="11952" y="6949"/>
                    <a:pt x="11952" y="6716"/>
                  </a:cubicBezTo>
                  <a:cubicBezTo>
                    <a:pt x="11952" y="6716"/>
                    <a:pt x="11952" y="6706"/>
                    <a:pt x="11952" y="6697"/>
                  </a:cubicBezTo>
                  <a:cubicBezTo>
                    <a:pt x="11952" y="6687"/>
                    <a:pt x="11952" y="6687"/>
                    <a:pt x="11952" y="6678"/>
                  </a:cubicBezTo>
                  <a:cubicBezTo>
                    <a:pt x="11943" y="6687"/>
                    <a:pt x="11934" y="6687"/>
                    <a:pt x="11925" y="6697"/>
                  </a:cubicBezTo>
                  <a:cubicBezTo>
                    <a:pt x="11897" y="6697"/>
                    <a:pt x="11879" y="6697"/>
                    <a:pt x="11860" y="6697"/>
                  </a:cubicBezTo>
                  <a:cubicBezTo>
                    <a:pt x="11823" y="6697"/>
                    <a:pt x="11785" y="6687"/>
                    <a:pt x="11747" y="6678"/>
                  </a:cubicBezTo>
                  <a:close/>
                  <a:moveTo>
                    <a:pt x="5475" y="6687"/>
                  </a:moveTo>
                  <a:cubicBezTo>
                    <a:pt x="5298" y="6687"/>
                    <a:pt x="5110" y="6836"/>
                    <a:pt x="5045" y="7013"/>
                  </a:cubicBezTo>
                  <a:cubicBezTo>
                    <a:pt x="5026" y="7069"/>
                    <a:pt x="5018" y="7134"/>
                    <a:pt x="5018" y="7190"/>
                  </a:cubicBezTo>
                  <a:cubicBezTo>
                    <a:pt x="5018" y="7395"/>
                    <a:pt x="5139" y="7581"/>
                    <a:pt x="5317" y="7720"/>
                  </a:cubicBezTo>
                  <a:cubicBezTo>
                    <a:pt x="5494" y="7860"/>
                    <a:pt x="5718" y="7954"/>
                    <a:pt x="5914" y="7954"/>
                  </a:cubicBezTo>
                  <a:cubicBezTo>
                    <a:pt x="5924" y="7954"/>
                    <a:pt x="5942" y="7954"/>
                    <a:pt x="5951" y="7954"/>
                  </a:cubicBezTo>
                  <a:cubicBezTo>
                    <a:pt x="5960" y="7954"/>
                    <a:pt x="5960" y="7954"/>
                    <a:pt x="5960" y="7954"/>
                  </a:cubicBezTo>
                  <a:cubicBezTo>
                    <a:pt x="5960" y="7926"/>
                    <a:pt x="5960" y="7898"/>
                    <a:pt x="5960" y="7861"/>
                  </a:cubicBezTo>
                  <a:cubicBezTo>
                    <a:pt x="5960" y="7786"/>
                    <a:pt x="5969" y="7712"/>
                    <a:pt x="5987" y="7638"/>
                  </a:cubicBezTo>
                  <a:cubicBezTo>
                    <a:pt x="5801" y="7600"/>
                    <a:pt x="5606" y="7432"/>
                    <a:pt x="5587" y="7227"/>
                  </a:cubicBezTo>
                  <a:cubicBezTo>
                    <a:pt x="5587" y="7227"/>
                    <a:pt x="5587" y="7227"/>
                    <a:pt x="5587" y="7218"/>
                  </a:cubicBezTo>
                  <a:cubicBezTo>
                    <a:pt x="5541" y="7181"/>
                    <a:pt x="5493" y="7114"/>
                    <a:pt x="5493" y="7040"/>
                  </a:cubicBezTo>
                  <a:cubicBezTo>
                    <a:pt x="5493" y="7012"/>
                    <a:pt x="5503" y="6995"/>
                    <a:pt x="5503" y="6967"/>
                  </a:cubicBezTo>
                  <a:cubicBezTo>
                    <a:pt x="5512" y="6939"/>
                    <a:pt x="5550" y="6910"/>
                    <a:pt x="5587" y="6929"/>
                  </a:cubicBezTo>
                  <a:cubicBezTo>
                    <a:pt x="5625" y="6938"/>
                    <a:pt x="5642" y="6975"/>
                    <a:pt x="5633" y="7013"/>
                  </a:cubicBezTo>
                  <a:cubicBezTo>
                    <a:pt x="5633" y="7022"/>
                    <a:pt x="5633" y="7031"/>
                    <a:pt x="5633" y="7040"/>
                  </a:cubicBezTo>
                  <a:cubicBezTo>
                    <a:pt x="5633" y="7049"/>
                    <a:pt x="5633" y="7059"/>
                    <a:pt x="5633" y="7068"/>
                  </a:cubicBezTo>
                  <a:cubicBezTo>
                    <a:pt x="5652" y="7087"/>
                    <a:pt x="5670" y="7088"/>
                    <a:pt x="5688" y="7098"/>
                  </a:cubicBezTo>
                  <a:cubicBezTo>
                    <a:pt x="5716" y="7098"/>
                    <a:pt x="5746" y="7077"/>
                    <a:pt x="5774" y="7049"/>
                  </a:cubicBezTo>
                  <a:cubicBezTo>
                    <a:pt x="5793" y="7021"/>
                    <a:pt x="5801" y="6995"/>
                    <a:pt x="5801" y="6967"/>
                  </a:cubicBezTo>
                  <a:cubicBezTo>
                    <a:pt x="5801" y="6892"/>
                    <a:pt x="5746" y="6808"/>
                    <a:pt x="5680" y="6752"/>
                  </a:cubicBezTo>
                  <a:cubicBezTo>
                    <a:pt x="5615" y="6706"/>
                    <a:pt x="5541" y="6687"/>
                    <a:pt x="5475" y="6687"/>
                  </a:cubicBezTo>
                  <a:close/>
                  <a:moveTo>
                    <a:pt x="16080" y="6687"/>
                  </a:moveTo>
                  <a:cubicBezTo>
                    <a:pt x="16006" y="6687"/>
                    <a:pt x="15940" y="6706"/>
                    <a:pt x="15875" y="6752"/>
                  </a:cubicBezTo>
                  <a:cubicBezTo>
                    <a:pt x="15810" y="6808"/>
                    <a:pt x="15746" y="6892"/>
                    <a:pt x="15755" y="6967"/>
                  </a:cubicBezTo>
                  <a:cubicBezTo>
                    <a:pt x="15755" y="6995"/>
                    <a:pt x="15764" y="7021"/>
                    <a:pt x="15782" y="7049"/>
                  </a:cubicBezTo>
                  <a:cubicBezTo>
                    <a:pt x="15810" y="7077"/>
                    <a:pt x="15838" y="7098"/>
                    <a:pt x="15866" y="7098"/>
                  </a:cubicBezTo>
                  <a:cubicBezTo>
                    <a:pt x="15884" y="7088"/>
                    <a:pt x="15903" y="7087"/>
                    <a:pt x="15921" y="7068"/>
                  </a:cubicBezTo>
                  <a:cubicBezTo>
                    <a:pt x="15921" y="7059"/>
                    <a:pt x="15921" y="7049"/>
                    <a:pt x="15921" y="7040"/>
                  </a:cubicBezTo>
                  <a:cubicBezTo>
                    <a:pt x="15921" y="7031"/>
                    <a:pt x="15921" y="7022"/>
                    <a:pt x="15921" y="7013"/>
                  </a:cubicBezTo>
                  <a:cubicBezTo>
                    <a:pt x="15912" y="6975"/>
                    <a:pt x="15932" y="6938"/>
                    <a:pt x="15969" y="6929"/>
                  </a:cubicBezTo>
                  <a:cubicBezTo>
                    <a:pt x="15997" y="6910"/>
                    <a:pt x="16033" y="6939"/>
                    <a:pt x="16052" y="6967"/>
                  </a:cubicBezTo>
                  <a:cubicBezTo>
                    <a:pt x="16052" y="6995"/>
                    <a:pt x="16061" y="7012"/>
                    <a:pt x="16061" y="7040"/>
                  </a:cubicBezTo>
                  <a:cubicBezTo>
                    <a:pt x="16061" y="7114"/>
                    <a:pt x="16016" y="7181"/>
                    <a:pt x="15960" y="7218"/>
                  </a:cubicBezTo>
                  <a:cubicBezTo>
                    <a:pt x="15969" y="7227"/>
                    <a:pt x="15969" y="7227"/>
                    <a:pt x="15969" y="7227"/>
                  </a:cubicBezTo>
                  <a:cubicBezTo>
                    <a:pt x="15951" y="7432"/>
                    <a:pt x="15755" y="7600"/>
                    <a:pt x="15569" y="7638"/>
                  </a:cubicBezTo>
                  <a:cubicBezTo>
                    <a:pt x="15588" y="7712"/>
                    <a:pt x="15596" y="7786"/>
                    <a:pt x="15596" y="7861"/>
                  </a:cubicBezTo>
                  <a:cubicBezTo>
                    <a:pt x="15596" y="7898"/>
                    <a:pt x="15596" y="7926"/>
                    <a:pt x="15587" y="7954"/>
                  </a:cubicBezTo>
                  <a:cubicBezTo>
                    <a:pt x="15596" y="7954"/>
                    <a:pt x="15597" y="7954"/>
                    <a:pt x="15606" y="7954"/>
                  </a:cubicBezTo>
                  <a:cubicBezTo>
                    <a:pt x="15615" y="7954"/>
                    <a:pt x="15633" y="7954"/>
                    <a:pt x="15642" y="7954"/>
                  </a:cubicBezTo>
                  <a:cubicBezTo>
                    <a:pt x="15837" y="7954"/>
                    <a:pt x="16061" y="7860"/>
                    <a:pt x="16238" y="7720"/>
                  </a:cubicBezTo>
                  <a:cubicBezTo>
                    <a:pt x="16414" y="7581"/>
                    <a:pt x="16535" y="7395"/>
                    <a:pt x="16535" y="7190"/>
                  </a:cubicBezTo>
                  <a:cubicBezTo>
                    <a:pt x="16535" y="7134"/>
                    <a:pt x="16526" y="7069"/>
                    <a:pt x="16507" y="7013"/>
                  </a:cubicBezTo>
                  <a:cubicBezTo>
                    <a:pt x="16442" y="6836"/>
                    <a:pt x="16256" y="6687"/>
                    <a:pt x="16080" y="6687"/>
                  </a:cubicBezTo>
                  <a:close/>
                  <a:moveTo>
                    <a:pt x="20617" y="6692"/>
                  </a:moveTo>
                  <a:cubicBezTo>
                    <a:pt x="20605" y="6688"/>
                    <a:pt x="20593" y="6691"/>
                    <a:pt x="20588" y="6710"/>
                  </a:cubicBezTo>
                  <a:cubicBezTo>
                    <a:pt x="20542" y="6784"/>
                    <a:pt x="20588" y="6859"/>
                    <a:pt x="20616" y="6924"/>
                  </a:cubicBezTo>
                  <a:cubicBezTo>
                    <a:pt x="20626" y="6990"/>
                    <a:pt x="20691" y="7083"/>
                    <a:pt x="20607" y="7129"/>
                  </a:cubicBezTo>
                  <a:cubicBezTo>
                    <a:pt x="20458" y="7148"/>
                    <a:pt x="20299" y="7120"/>
                    <a:pt x="20179" y="7223"/>
                  </a:cubicBezTo>
                  <a:cubicBezTo>
                    <a:pt x="20048" y="7251"/>
                    <a:pt x="19993" y="7371"/>
                    <a:pt x="19956" y="7474"/>
                  </a:cubicBezTo>
                  <a:cubicBezTo>
                    <a:pt x="19928" y="7586"/>
                    <a:pt x="19947" y="7697"/>
                    <a:pt x="20021" y="7790"/>
                  </a:cubicBezTo>
                  <a:cubicBezTo>
                    <a:pt x="20058" y="7846"/>
                    <a:pt x="20132" y="7856"/>
                    <a:pt x="20188" y="7865"/>
                  </a:cubicBezTo>
                  <a:cubicBezTo>
                    <a:pt x="20253" y="7865"/>
                    <a:pt x="20346" y="7837"/>
                    <a:pt x="20355" y="7753"/>
                  </a:cubicBezTo>
                  <a:cubicBezTo>
                    <a:pt x="20402" y="7614"/>
                    <a:pt x="20253" y="7548"/>
                    <a:pt x="20179" y="7474"/>
                  </a:cubicBezTo>
                  <a:cubicBezTo>
                    <a:pt x="20197" y="7399"/>
                    <a:pt x="20272" y="7390"/>
                    <a:pt x="20328" y="7362"/>
                  </a:cubicBezTo>
                  <a:cubicBezTo>
                    <a:pt x="20467" y="7315"/>
                    <a:pt x="20615" y="7371"/>
                    <a:pt x="20736" y="7455"/>
                  </a:cubicBezTo>
                  <a:cubicBezTo>
                    <a:pt x="20885" y="7585"/>
                    <a:pt x="20941" y="7800"/>
                    <a:pt x="20922" y="8005"/>
                  </a:cubicBezTo>
                  <a:cubicBezTo>
                    <a:pt x="20969" y="8042"/>
                    <a:pt x="21016" y="8117"/>
                    <a:pt x="21081" y="8135"/>
                  </a:cubicBezTo>
                  <a:cubicBezTo>
                    <a:pt x="21128" y="8033"/>
                    <a:pt x="21118" y="7921"/>
                    <a:pt x="21136" y="7809"/>
                  </a:cubicBezTo>
                  <a:cubicBezTo>
                    <a:pt x="21118" y="7604"/>
                    <a:pt x="21016" y="7437"/>
                    <a:pt x="20895" y="7288"/>
                  </a:cubicBezTo>
                  <a:cubicBezTo>
                    <a:pt x="20849" y="7232"/>
                    <a:pt x="20764" y="7222"/>
                    <a:pt x="20736" y="7157"/>
                  </a:cubicBezTo>
                  <a:cubicBezTo>
                    <a:pt x="20755" y="7138"/>
                    <a:pt x="20783" y="7148"/>
                    <a:pt x="20783" y="7120"/>
                  </a:cubicBezTo>
                  <a:cubicBezTo>
                    <a:pt x="20802" y="7027"/>
                    <a:pt x="20774" y="6934"/>
                    <a:pt x="20755" y="6850"/>
                  </a:cubicBezTo>
                  <a:cubicBezTo>
                    <a:pt x="20653" y="6710"/>
                    <a:pt x="20653" y="6710"/>
                    <a:pt x="20653" y="6710"/>
                  </a:cubicBezTo>
                  <a:cubicBezTo>
                    <a:pt x="20643" y="6705"/>
                    <a:pt x="20630" y="6695"/>
                    <a:pt x="20617" y="6692"/>
                  </a:cubicBezTo>
                  <a:close/>
                  <a:moveTo>
                    <a:pt x="1977" y="6729"/>
                  </a:moveTo>
                  <a:cubicBezTo>
                    <a:pt x="1922" y="6738"/>
                    <a:pt x="1849" y="6748"/>
                    <a:pt x="1794" y="6776"/>
                  </a:cubicBezTo>
                  <a:cubicBezTo>
                    <a:pt x="1840" y="6822"/>
                    <a:pt x="1840" y="6914"/>
                    <a:pt x="1904" y="6933"/>
                  </a:cubicBezTo>
                  <a:cubicBezTo>
                    <a:pt x="1959" y="6914"/>
                    <a:pt x="2005" y="6868"/>
                    <a:pt x="2005" y="6803"/>
                  </a:cubicBezTo>
                  <a:cubicBezTo>
                    <a:pt x="1978" y="6729"/>
                    <a:pt x="1977" y="6729"/>
                    <a:pt x="1977" y="6729"/>
                  </a:cubicBezTo>
                  <a:close/>
                  <a:moveTo>
                    <a:pt x="8506" y="6800"/>
                  </a:moveTo>
                  <a:cubicBezTo>
                    <a:pt x="8496" y="6940"/>
                    <a:pt x="8450" y="7078"/>
                    <a:pt x="8367" y="7180"/>
                  </a:cubicBezTo>
                  <a:cubicBezTo>
                    <a:pt x="8589" y="7460"/>
                    <a:pt x="9016" y="7461"/>
                    <a:pt x="9303" y="7685"/>
                  </a:cubicBezTo>
                  <a:cubicBezTo>
                    <a:pt x="9340" y="7676"/>
                    <a:pt x="9369" y="7667"/>
                    <a:pt x="9406" y="7658"/>
                  </a:cubicBezTo>
                  <a:cubicBezTo>
                    <a:pt x="9146" y="7499"/>
                    <a:pt x="8820" y="7405"/>
                    <a:pt x="8626" y="7098"/>
                  </a:cubicBezTo>
                  <a:cubicBezTo>
                    <a:pt x="8570" y="7004"/>
                    <a:pt x="8533" y="6903"/>
                    <a:pt x="8506" y="6800"/>
                  </a:cubicBezTo>
                  <a:close/>
                  <a:moveTo>
                    <a:pt x="13051" y="6800"/>
                  </a:moveTo>
                  <a:cubicBezTo>
                    <a:pt x="13023" y="6903"/>
                    <a:pt x="12987" y="7004"/>
                    <a:pt x="12922" y="7098"/>
                  </a:cubicBezTo>
                  <a:cubicBezTo>
                    <a:pt x="12735" y="7405"/>
                    <a:pt x="12409" y="7499"/>
                    <a:pt x="12147" y="7658"/>
                  </a:cubicBezTo>
                  <a:cubicBezTo>
                    <a:pt x="12175" y="7667"/>
                    <a:pt x="12211" y="7676"/>
                    <a:pt x="12249" y="7685"/>
                  </a:cubicBezTo>
                  <a:cubicBezTo>
                    <a:pt x="12538" y="7461"/>
                    <a:pt x="12967" y="7460"/>
                    <a:pt x="13182" y="7180"/>
                  </a:cubicBezTo>
                  <a:cubicBezTo>
                    <a:pt x="13107" y="7078"/>
                    <a:pt x="13060" y="6940"/>
                    <a:pt x="13051" y="6800"/>
                  </a:cubicBezTo>
                  <a:close/>
                  <a:moveTo>
                    <a:pt x="20523" y="6912"/>
                  </a:moveTo>
                  <a:cubicBezTo>
                    <a:pt x="20450" y="6894"/>
                    <a:pt x="20402" y="6988"/>
                    <a:pt x="20356" y="7045"/>
                  </a:cubicBezTo>
                  <a:cubicBezTo>
                    <a:pt x="20375" y="7054"/>
                    <a:pt x="20375" y="7054"/>
                    <a:pt x="20375" y="7054"/>
                  </a:cubicBezTo>
                  <a:cubicBezTo>
                    <a:pt x="20440" y="7035"/>
                    <a:pt x="20560" y="7111"/>
                    <a:pt x="20569" y="6997"/>
                  </a:cubicBezTo>
                  <a:cubicBezTo>
                    <a:pt x="20523" y="6912"/>
                    <a:pt x="20523" y="6912"/>
                    <a:pt x="20523" y="6912"/>
                  </a:cubicBezTo>
                  <a:close/>
                  <a:moveTo>
                    <a:pt x="19547" y="6916"/>
                  </a:moveTo>
                  <a:cubicBezTo>
                    <a:pt x="19435" y="6962"/>
                    <a:pt x="19453" y="7073"/>
                    <a:pt x="19407" y="7147"/>
                  </a:cubicBezTo>
                  <a:cubicBezTo>
                    <a:pt x="19360" y="7314"/>
                    <a:pt x="19454" y="7482"/>
                    <a:pt x="19565" y="7602"/>
                  </a:cubicBezTo>
                  <a:cubicBezTo>
                    <a:pt x="19658" y="7649"/>
                    <a:pt x="19751" y="7714"/>
                    <a:pt x="19854" y="7696"/>
                  </a:cubicBezTo>
                  <a:cubicBezTo>
                    <a:pt x="19928" y="7491"/>
                    <a:pt x="19593" y="7528"/>
                    <a:pt x="19611" y="7315"/>
                  </a:cubicBezTo>
                  <a:cubicBezTo>
                    <a:pt x="19556" y="7212"/>
                    <a:pt x="19630" y="7119"/>
                    <a:pt x="19630" y="7008"/>
                  </a:cubicBezTo>
                  <a:cubicBezTo>
                    <a:pt x="19612" y="6980"/>
                    <a:pt x="19602" y="6916"/>
                    <a:pt x="19547" y="6916"/>
                  </a:cubicBezTo>
                  <a:close/>
                  <a:moveTo>
                    <a:pt x="6119" y="6920"/>
                  </a:moveTo>
                  <a:cubicBezTo>
                    <a:pt x="6128" y="6929"/>
                    <a:pt x="6127" y="6941"/>
                    <a:pt x="6127" y="6950"/>
                  </a:cubicBezTo>
                  <a:cubicBezTo>
                    <a:pt x="6127" y="7071"/>
                    <a:pt x="6081" y="7201"/>
                    <a:pt x="5960" y="7266"/>
                  </a:cubicBezTo>
                  <a:cubicBezTo>
                    <a:pt x="5932" y="7285"/>
                    <a:pt x="5896" y="7294"/>
                    <a:pt x="5859" y="7303"/>
                  </a:cubicBezTo>
                  <a:cubicBezTo>
                    <a:pt x="5905" y="7359"/>
                    <a:pt x="5968" y="7388"/>
                    <a:pt x="6043" y="7407"/>
                  </a:cubicBezTo>
                  <a:cubicBezTo>
                    <a:pt x="6061" y="7407"/>
                    <a:pt x="6061" y="7415"/>
                    <a:pt x="6061" y="7424"/>
                  </a:cubicBezTo>
                  <a:cubicBezTo>
                    <a:pt x="6099" y="7359"/>
                    <a:pt x="6128" y="7303"/>
                    <a:pt x="6174" y="7238"/>
                  </a:cubicBezTo>
                  <a:cubicBezTo>
                    <a:pt x="6221" y="7182"/>
                    <a:pt x="6266" y="7135"/>
                    <a:pt x="6322" y="7098"/>
                  </a:cubicBezTo>
                  <a:cubicBezTo>
                    <a:pt x="6303" y="7088"/>
                    <a:pt x="6285" y="7070"/>
                    <a:pt x="6257" y="7052"/>
                  </a:cubicBezTo>
                  <a:cubicBezTo>
                    <a:pt x="6210" y="7014"/>
                    <a:pt x="6165" y="6966"/>
                    <a:pt x="6119" y="6920"/>
                  </a:cubicBezTo>
                  <a:close/>
                  <a:moveTo>
                    <a:pt x="15430" y="6920"/>
                  </a:moveTo>
                  <a:cubicBezTo>
                    <a:pt x="15393" y="6966"/>
                    <a:pt x="15346" y="7014"/>
                    <a:pt x="15300" y="7052"/>
                  </a:cubicBezTo>
                  <a:cubicBezTo>
                    <a:pt x="15272" y="7070"/>
                    <a:pt x="15254" y="7088"/>
                    <a:pt x="15235" y="7098"/>
                  </a:cubicBezTo>
                  <a:cubicBezTo>
                    <a:pt x="15291" y="7135"/>
                    <a:pt x="15338" y="7182"/>
                    <a:pt x="15385" y="7238"/>
                  </a:cubicBezTo>
                  <a:cubicBezTo>
                    <a:pt x="15422" y="7303"/>
                    <a:pt x="15458" y="7359"/>
                    <a:pt x="15486" y="7424"/>
                  </a:cubicBezTo>
                  <a:cubicBezTo>
                    <a:pt x="15495" y="7415"/>
                    <a:pt x="15495" y="7407"/>
                    <a:pt x="15505" y="7407"/>
                  </a:cubicBezTo>
                  <a:cubicBezTo>
                    <a:pt x="15588" y="7388"/>
                    <a:pt x="15654" y="7359"/>
                    <a:pt x="15700" y="7303"/>
                  </a:cubicBezTo>
                  <a:cubicBezTo>
                    <a:pt x="15663" y="7294"/>
                    <a:pt x="15624" y="7285"/>
                    <a:pt x="15587" y="7266"/>
                  </a:cubicBezTo>
                  <a:cubicBezTo>
                    <a:pt x="15476" y="7201"/>
                    <a:pt x="15430" y="7071"/>
                    <a:pt x="15430" y="6950"/>
                  </a:cubicBezTo>
                  <a:cubicBezTo>
                    <a:pt x="15430" y="6941"/>
                    <a:pt x="15430" y="6929"/>
                    <a:pt x="15430" y="6920"/>
                  </a:cubicBezTo>
                  <a:close/>
                  <a:moveTo>
                    <a:pt x="1338" y="6990"/>
                  </a:moveTo>
                  <a:cubicBezTo>
                    <a:pt x="1264" y="6981"/>
                    <a:pt x="1189" y="7008"/>
                    <a:pt x="1133" y="7046"/>
                  </a:cubicBezTo>
                  <a:cubicBezTo>
                    <a:pt x="1022" y="7111"/>
                    <a:pt x="975" y="7251"/>
                    <a:pt x="957" y="7372"/>
                  </a:cubicBezTo>
                  <a:cubicBezTo>
                    <a:pt x="1031" y="7419"/>
                    <a:pt x="1041" y="7316"/>
                    <a:pt x="1059" y="7270"/>
                  </a:cubicBezTo>
                  <a:cubicBezTo>
                    <a:pt x="1115" y="7149"/>
                    <a:pt x="1254" y="7092"/>
                    <a:pt x="1338" y="7008"/>
                  </a:cubicBezTo>
                  <a:cubicBezTo>
                    <a:pt x="1338" y="6989"/>
                    <a:pt x="1338" y="6990"/>
                    <a:pt x="1338" y="6990"/>
                  </a:cubicBezTo>
                  <a:close/>
                  <a:moveTo>
                    <a:pt x="19715" y="7089"/>
                  </a:moveTo>
                  <a:cubicBezTo>
                    <a:pt x="19660" y="7145"/>
                    <a:pt x="19677" y="7228"/>
                    <a:pt x="19687" y="7303"/>
                  </a:cubicBezTo>
                  <a:cubicBezTo>
                    <a:pt x="19723" y="7368"/>
                    <a:pt x="19761" y="7471"/>
                    <a:pt x="19853" y="7471"/>
                  </a:cubicBezTo>
                  <a:cubicBezTo>
                    <a:pt x="19880" y="7453"/>
                    <a:pt x="19889" y="7416"/>
                    <a:pt x="19880" y="7388"/>
                  </a:cubicBezTo>
                  <a:cubicBezTo>
                    <a:pt x="19751" y="7332"/>
                    <a:pt x="19788" y="7155"/>
                    <a:pt x="19715" y="7089"/>
                  </a:cubicBezTo>
                  <a:close/>
                  <a:moveTo>
                    <a:pt x="19874" y="7146"/>
                  </a:moveTo>
                  <a:cubicBezTo>
                    <a:pt x="19846" y="7155"/>
                    <a:pt x="19855" y="7202"/>
                    <a:pt x="19855" y="7221"/>
                  </a:cubicBezTo>
                  <a:cubicBezTo>
                    <a:pt x="19864" y="7259"/>
                    <a:pt x="19882" y="7297"/>
                    <a:pt x="19928" y="7297"/>
                  </a:cubicBezTo>
                  <a:cubicBezTo>
                    <a:pt x="19992" y="7297"/>
                    <a:pt x="20020" y="7212"/>
                    <a:pt x="20075" y="7174"/>
                  </a:cubicBezTo>
                  <a:cubicBezTo>
                    <a:pt x="20020" y="7146"/>
                    <a:pt x="19938" y="7146"/>
                    <a:pt x="19874" y="7146"/>
                  </a:cubicBezTo>
                  <a:close/>
                  <a:moveTo>
                    <a:pt x="8337" y="7221"/>
                  </a:moveTo>
                  <a:cubicBezTo>
                    <a:pt x="8309" y="7249"/>
                    <a:pt x="8283" y="7276"/>
                    <a:pt x="8245" y="7304"/>
                  </a:cubicBezTo>
                  <a:cubicBezTo>
                    <a:pt x="8459" y="7573"/>
                    <a:pt x="8849" y="7546"/>
                    <a:pt x="9128" y="7759"/>
                  </a:cubicBezTo>
                  <a:cubicBezTo>
                    <a:pt x="9174" y="7741"/>
                    <a:pt x="9211" y="7722"/>
                    <a:pt x="9257" y="7704"/>
                  </a:cubicBezTo>
                  <a:cubicBezTo>
                    <a:pt x="8988" y="7509"/>
                    <a:pt x="8570" y="7509"/>
                    <a:pt x="8337" y="7221"/>
                  </a:cubicBezTo>
                  <a:close/>
                  <a:moveTo>
                    <a:pt x="13219" y="7221"/>
                  </a:moveTo>
                  <a:cubicBezTo>
                    <a:pt x="12978" y="7509"/>
                    <a:pt x="12569" y="7509"/>
                    <a:pt x="12299" y="7704"/>
                  </a:cubicBezTo>
                  <a:cubicBezTo>
                    <a:pt x="12346" y="7722"/>
                    <a:pt x="12383" y="7741"/>
                    <a:pt x="12420" y="7759"/>
                  </a:cubicBezTo>
                  <a:cubicBezTo>
                    <a:pt x="12709" y="7546"/>
                    <a:pt x="13100" y="7573"/>
                    <a:pt x="13314" y="7304"/>
                  </a:cubicBezTo>
                  <a:cubicBezTo>
                    <a:pt x="13276" y="7276"/>
                    <a:pt x="13247" y="7249"/>
                    <a:pt x="13219" y="7221"/>
                  </a:cubicBezTo>
                  <a:close/>
                  <a:moveTo>
                    <a:pt x="5633" y="7254"/>
                  </a:moveTo>
                  <a:cubicBezTo>
                    <a:pt x="5661" y="7414"/>
                    <a:pt x="5838" y="7565"/>
                    <a:pt x="5997" y="7593"/>
                  </a:cubicBezTo>
                  <a:cubicBezTo>
                    <a:pt x="6015" y="7546"/>
                    <a:pt x="6036" y="7490"/>
                    <a:pt x="6054" y="7443"/>
                  </a:cubicBezTo>
                  <a:cubicBezTo>
                    <a:pt x="6054" y="7443"/>
                    <a:pt x="6043" y="7443"/>
                    <a:pt x="6043" y="7443"/>
                  </a:cubicBezTo>
                  <a:cubicBezTo>
                    <a:pt x="5940" y="7434"/>
                    <a:pt x="5857" y="7378"/>
                    <a:pt x="5792" y="7303"/>
                  </a:cubicBezTo>
                  <a:cubicBezTo>
                    <a:pt x="5736" y="7293"/>
                    <a:pt x="5689" y="7283"/>
                    <a:pt x="5633" y="7254"/>
                  </a:cubicBezTo>
                  <a:close/>
                  <a:moveTo>
                    <a:pt x="15925" y="7254"/>
                  </a:moveTo>
                  <a:cubicBezTo>
                    <a:pt x="15869" y="7283"/>
                    <a:pt x="15812" y="7293"/>
                    <a:pt x="15756" y="7303"/>
                  </a:cubicBezTo>
                  <a:cubicBezTo>
                    <a:pt x="15700" y="7378"/>
                    <a:pt x="15616" y="7434"/>
                    <a:pt x="15513" y="7443"/>
                  </a:cubicBezTo>
                  <a:cubicBezTo>
                    <a:pt x="15504" y="7443"/>
                    <a:pt x="15505" y="7443"/>
                    <a:pt x="15505" y="7443"/>
                  </a:cubicBezTo>
                  <a:cubicBezTo>
                    <a:pt x="15523" y="7490"/>
                    <a:pt x="15541" y="7546"/>
                    <a:pt x="15560" y="7593"/>
                  </a:cubicBezTo>
                  <a:cubicBezTo>
                    <a:pt x="15719" y="7565"/>
                    <a:pt x="15897" y="7414"/>
                    <a:pt x="15925" y="7254"/>
                  </a:cubicBezTo>
                  <a:close/>
                  <a:moveTo>
                    <a:pt x="6770" y="7303"/>
                  </a:moveTo>
                  <a:cubicBezTo>
                    <a:pt x="6528" y="7303"/>
                    <a:pt x="6370" y="7535"/>
                    <a:pt x="6370" y="7815"/>
                  </a:cubicBezTo>
                  <a:cubicBezTo>
                    <a:pt x="6370" y="7843"/>
                    <a:pt x="6379" y="7872"/>
                    <a:pt x="6379" y="7909"/>
                  </a:cubicBezTo>
                  <a:cubicBezTo>
                    <a:pt x="6435" y="8291"/>
                    <a:pt x="6741" y="8571"/>
                    <a:pt x="7122" y="8571"/>
                  </a:cubicBezTo>
                  <a:cubicBezTo>
                    <a:pt x="7140" y="8571"/>
                    <a:pt x="7170" y="8571"/>
                    <a:pt x="7198" y="8571"/>
                  </a:cubicBezTo>
                  <a:cubicBezTo>
                    <a:pt x="7105" y="8235"/>
                    <a:pt x="6852" y="7936"/>
                    <a:pt x="6852" y="7535"/>
                  </a:cubicBezTo>
                  <a:cubicBezTo>
                    <a:pt x="6852" y="7470"/>
                    <a:pt x="6852" y="7405"/>
                    <a:pt x="6871" y="7330"/>
                  </a:cubicBezTo>
                  <a:cubicBezTo>
                    <a:pt x="6871" y="7330"/>
                    <a:pt x="6880" y="7322"/>
                    <a:pt x="6880" y="7312"/>
                  </a:cubicBezTo>
                  <a:cubicBezTo>
                    <a:pt x="6843" y="7303"/>
                    <a:pt x="6807" y="7303"/>
                    <a:pt x="6770" y="7303"/>
                  </a:cubicBezTo>
                  <a:close/>
                  <a:moveTo>
                    <a:pt x="14789" y="7303"/>
                  </a:moveTo>
                  <a:cubicBezTo>
                    <a:pt x="14752" y="7303"/>
                    <a:pt x="14713" y="7303"/>
                    <a:pt x="14676" y="7312"/>
                  </a:cubicBezTo>
                  <a:cubicBezTo>
                    <a:pt x="14676" y="7322"/>
                    <a:pt x="14686" y="7330"/>
                    <a:pt x="14686" y="7330"/>
                  </a:cubicBezTo>
                  <a:cubicBezTo>
                    <a:pt x="14695" y="7405"/>
                    <a:pt x="14706" y="7470"/>
                    <a:pt x="14706" y="7535"/>
                  </a:cubicBezTo>
                  <a:cubicBezTo>
                    <a:pt x="14706" y="7936"/>
                    <a:pt x="14454" y="8235"/>
                    <a:pt x="14361" y="8571"/>
                  </a:cubicBezTo>
                  <a:cubicBezTo>
                    <a:pt x="14389" y="8571"/>
                    <a:pt x="14407" y="8571"/>
                    <a:pt x="14435" y="8571"/>
                  </a:cubicBezTo>
                  <a:cubicBezTo>
                    <a:pt x="14816" y="8571"/>
                    <a:pt x="15124" y="8291"/>
                    <a:pt x="15180" y="7909"/>
                  </a:cubicBezTo>
                  <a:cubicBezTo>
                    <a:pt x="15180" y="7872"/>
                    <a:pt x="15180" y="7843"/>
                    <a:pt x="15180" y="7815"/>
                  </a:cubicBezTo>
                  <a:cubicBezTo>
                    <a:pt x="15180" y="7535"/>
                    <a:pt x="15031" y="7303"/>
                    <a:pt x="14789" y="7303"/>
                  </a:cubicBezTo>
                  <a:close/>
                  <a:moveTo>
                    <a:pt x="10762" y="7385"/>
                  </a:moveTo>
                  <a:cubicBezTo>
                    <a:pt x="10660" y="7395"/>
                    <a:pt x="10586" y="7422"/>
                    <a:pt x="10521" y="7441"/>
                  </a:cubicBezTo>
                  <a:cubicBezTo>
                    <a:pt x="10512" y="7459"/>
                    <a:pt x="10494" y="7469"/>
                    <a:pt x="10475" y="7479"/>
                  </a:cubicBezTo>
                  <a:cubicBezTo>
                    <a:pt x="10466" y="7479"/>
                    <a:pt x="10466" y="7479"/>
                    <a:pt x="10457" y="7479"/>
                  </a:cubicBezTo>
                  <a:cubicBezTo>
                    <a:pt x="10410" y="7497"/>
                    <a:pt x="10371" y="7535"/>
                    <a:pt x="10344" y="7563"/>
                  </a:cubicBezTo>
                  <a:cubicBezTo>
                    <a:pt x="10260" y="7657"/>
                    <a:pt x="10233" y="7769"/>
                    <a:pt x="10233" y="7909"/>
                  </a:cubicBezTo>
                  <a:cubicBezTo>
                    <a:pt x="10233" y="8152"/>
                    <a:pt x="10336" y="8459"/>
                    <a:pt x="10447" y="8749"/>
                  </a:cubicBezTo>
                  <a:cubicBezTo>
                    <a:pt x="10447" y="8749"/>
                    <a:pt x="10447" y="8749"/>
                    <a:pt x="10447" y="8739"/>
                  </a:cubicBezTo>
                  <a:cubicBezTo>
                    <a:pt x="10447" y="8590"/>
                    <a:pt x="10456" y="8441"/>
                    <a:pt x="10502" y="8319"/>
                  </a:cubicBezTo>
                  <a:cubicBezTo>
                    <a:pt x="10549" y="8198"/>
                    <a:pt x="10642" y="8105"/>
                    <a:pt x="10772" y="8105"/>
                  </a:cubicBezTo>
                  <a:cubicBezTo>
                    <a:pt x="10911" y="8105"/>
                    <a:pt x="11004" y="8198"/>
                    <a:pt x="11051" y="8319"/>
                  </a:cubicBezTo>
                  <a:cubicBezTo>
                    <a:pt x="11097" y="8441"/>
                    <a:pt x="11106" y="8590"/>
                    <a:pt x="11106" y="8739"/>
                  </a:cubicBezTo>
                  <a:cubicBezTo>
                    <a:pt x="11106" y="8749"/>
                    <a:pt x="11106" y="8749"/>
                    <a:pt x="11106" y="8749"/>
                  </a:cubicBezTo>
                  <a:cubicBezTo>
                    <a:pt x="11218" y="8459"/>
                    <a:pt x="11319" y="8152"/>
                    <a:pt x="11319" y="7909"/>
                  </a:cubicBezTo>
                  <a:cubicBezTo>
                    <a:pt x="11319" y="7769"/>
                    <a:pt x="11292" y="7657"/>
                    <a:pt x="11208" y="7563"/>
                  </a:cubicBezTo>
                  <a:cubicBezTo>
                    <a:pt x="11181" y="7535"/>
                    <a:pt x="11143" y="7497"/>
                    <a:pt x="11097" y="7469"/>
                  </a:cubicBezTo>
                  <a:cubicBezTo>
                    <a:pt x="11087" y="7478"/>
                    <a:pt x="11087" y="7479"/>
                    <a:pt x="11087" y="7479"/>
                  </a:cubicBezTo>
                  <a:cubicBezTo>
                    <a:pt x="11078" y="7479"/>
                    <a:pt x="11078" y="7479"/>
                    <a:pt x="11078" y="7479"/>
                  </a:cubicBezTo>
                  <a:cubicBezTo>
                    <a:pt x="11059" y="7469"/>
                    <a:pt x="11041" y="7459"/>
                    <a:pt x="11032" y="7441"/>
                  </a:cubicBezTo>
                  <a:cubicBezTo>
                    <a:pt x="10967" y="7422"/>
                    <a:pt x="10884" y="7395"/>
                    <a:pt x="10791" y="7385"/>
                  </a:cubicBezTo>
                  <a:cubicBezTo>
                    <a:pt x="10763" y="7385"/>
                    <a:pt x="10762" y="7385"/>
                    <a:pt x="10762" y="7385"/>
                  </a:cubicBezTo>
                  <a:close/>
                  <a:moveTo>
                    <a:pt x="6989" y="7424"/>
                  </a:moveTo>
                  <a:cubicBezTo>
                    <a:pt x="6979" y="7462"/>
                    <a:pt x="6980" y="7498"/>
                    <a:pt x="6980" y="7535"/>
                  </a:cubicBezTo>
                  <a:cubicBezTo>
                    <a:pt x="6980" y="7600"/>
                    <a:pt x="6989" y="7657"/>
                    <a:pt x="6998" y="7723"/>
                  </a:cubicBezTo>
                  <a:cubicBezTo>
                    <a:pt x="6998" y="7723"/>
                    <a:pt x="7008" y="7723"/>
                    <a:pt x="7008" y="7732"/>
                  </a:cubicBezTo>
                  <a:cubicBezTo>
                    <a:pt x="7342" y="8542"/>
                    <a:pt x="7927" y="9389"/>
                    <a:pt x="8643" y="9929"/>
                  </a:cubicBezTo>
                  <a:cubicBezTo>
                    <a:pt x="8634" y="9864"/>
                    <a:pt x="8616" y="9799"/>
                    <a:pt x="8616" y="9733"/>
                  </a:cubicBezTo>
                  <a:cubicBezTo>
                    <a:pt x="8616" y="9631"/>
                    <a:pt x="8643" y="9538"/>
                    <a:pt x="8698" y="9444"/>
                  </a:cubicBezTo>
                  <a:cubicBezTo>
                    <a:pt x="8698" y="9444"/>
                    <a:pt x="8689" y="9444"/>
                    <a:pt x="8689" y="9444"/>
                  </a:cubicBezTo>
                  <a:cubicBezTo>
                    <a:pt x="8578" y="9417"/>
                    <a:pt x="8495" y="9361"/>
                    <a:pt x="8421" y="9286"/>
                  </a:cubicBezTo>
                  <a:cubicBezTo>
                    <a:pt x="8421" y="9286"/>
                    <a:pt x="8411" y="9286"/>
                    <a:pt x="8411" y="9286"/>
                  </a:cubicBezTo>
                  <a:cubicBezTo>
                    <a:pt x="8402" y="9286"/>
                    <a:pt x="8392" y="9286"/>
                    <a:pt x="8383" y="9277"/>
                  </a:cubicBezTo>
                  <a:cubicBezTo>
                    <a:pt x="8225" y="9156"/>
                    <a:pt x="8104" y="8999"/>
                    <a:pt x="7983" y="8850"/>
                  </a:cubicBezTo>
                  <a:cubicBezTo>
                    <a:pt x="7630" y="8422"/>
                    <a:pt x="7230" y="7927"/>
                    <a:pt x="6989" y="7424"/>
                  </a:cubicBezTo>
                  <a:close/>
                  <a:moveTo>
                    <a:pt x="14567" y="7424"/>
                  </a:moveTo>
                  <a:cubicBezTo>
                    <a:pt x="14315" y="7927"/>
                    <a:pt x="13925" y="8422"/>
                    <a:pt x="13571" y="8850"/>
                  </a:cubicBezTo>
                  <a:cubicBezTo>
                    <a:pt x="13441" y="8999"/>
                    <a:pt x="13318" y="9156"/>
                    <a:pt x="13169" y="9277"/>
                  </a:cubicBezTo>
                  <a:cubicBezTo>
                    <a:pt x="13160" y="9286"/>
                    <a:pt x="13151" y="9286"/>
                    <a:pt x="13142" y="9286"/>
                  </a:cubicBezTo>
                  <a:cubicBezTo>
                    <a:pt x="13132" y="9286"/>
                    <a:pt x="13132" y="9286"/>
                    <a:pt x="13132" y="9286"/>
                  </a:cubicBezTo>
                  <a:cubicBezTo>
                    <a:pt x="13058" y="9361"/>
                    <a:pt x="12965" y="9417"/>
                    <a:pt x="12863" y="9444"/>
                  </a:cubicBezTo>
                  <a:cubicBezTo>
                    <a:pt x="12863" y="9444"/>
                    <a:pt x="12853" y="9444"/>
                    <a:pt x="12853" y="9444"/>
                  </a:cubicBezTo>
                  <a:cubicBezTo>
                    <a:pt x="12909" y="9538"/>
                    <a:pt x="12928" y="9631"/>
                    <a:pt x="12928" y="9733"/>
                  </a:cubicBezTo>
                  <a:cubicBezTo>
                    <a:pt x="12928" y="9799"/>
                    <a:pt x="12919" y="9864"/>
                    <a:pt x="12901" y="9929"/>
                  </a:cubicBezTo>
                  <a:cubicBezTo>
                    <a:pt x="13627" y="9389"/>
                    <a:pt x="14214" y="8542"/>
                    <a:pt x="14549" y="7732"/>
                  </a:cubicBezTo>
                  <a:cubicBezTo>
                    <a:pt x="14549" y="7723"/>
                    <a:pt x="14549" y="7723"/>
                    <a:pt x="14559" y="7723"/>
                  </a:cubicBezTo>
                  <a:cubicBezTo>
                    <a:pt x="14568" y="7667"/>
                    <a:pt x="14576" y="7600"/>
                    <a:pt x="14576" y="7535"/>
                  </a:cubicBezTo>
                  <a:cubicBezTo>
                    <a:pt x="14576" y="7498"/>
                    <a:pt x="14576" y="7462"/>
                    <a:pt x="14567" y="7424"/>
                  </a:cubicBezTo>
                  <a:close/>
                  <a:moveTo>
                    <a:pt x="20437" y="7427"/>
                  </a:moveTo>
                  <a:cubicBezTo>
                    <a:pt x="20399" y="7421"/>
                    <a:pt x="20363" y="7426"/>
                    <a:pt x="20335" y="7463"/>
                  </a:cubicBezTo>
                  <a:cubicBezTo>
                    <a:pt x="20372" y="7538"/>
                    <a:pt x="20447" y="7510"/>
                    <a:pt x="20494" y="7547"/>
                  </a:cubicBezTo>
                  <a:cubicBezTo>
                    <a:pt x="20681" y="7584"/>
                    <a:pt x="20728" y="7789"/>
                    <a:pt x="20785" y="7929"/>
                  </a:cubicBezTo>
                  <a:cubicBezTo>
                    <a:pt x="20803" y="7938"/>
                    <a:pt x="20849" y="7966"/>
                    <a:pt x="20859" y="7929"/>
                  </a:cubicBezTo>
                  <a:cubicBezTo>
                    <a:pt x="20859" y="7799"/>
                    <a:pt x="20831" y="7695"/>
                    <a:pt x="20756" y="7593"/>
                  </a:cubicBezTo>
                  <a:cubicBezTo>
                    <a:pt x="20700" y="7537"/>
                    <a:pt x="20635" y="7482"/>
                    <a:pt x="20560" y="7454"/>
                  </a:cubicBezTo>
                  <a:cubicBezTo>
                    <a:pt x="20518" y="7449"/>
                    <a:pt x="20476" y="7432"/>
                    <a:pt x="20437" y="7427"/>
                  </a:cubicBezTo>
                  <a:close/>
                  <a:moveTo>
                    <a:pt x="1415" y="7437"/>
                  </a:moveTo>
                  <a:cubicBezTo>
                    <a:pt x="1247" y="7428"/>
                    <a:pt x="1052" y="7428"/>
                    <a:pt x="912" y="7512"/>
                  </a:cubicBezTo>
                  <a:cubicBezTo>
                    <a:pt x="531" y="7651"/>
                    <a:pt x="345" y="8033"/>
                    <a:pt x="261" y="8396"/>
                  </a:cubicBezTo>
                  <a:cubicBezTo>
                    <a:pt x="196" y="8759"/>
                    <a:pt x="122" y="9131"/>
                    <a:pt x="94" y="9494"/>
                  </a:cubicBezTo>
                  <a:cubicBezTo>
                    <a:pt x="48" y="9736"/>
                    <a:pt x="47" y="9737"/>
                    <a:pt x="47" y="9737"/>
                  </a:cubicBezTo>
                  <a:cubicBezTo>
                    <a:pt x="1" y="10249"/>
                    <a:pt x="-17" y="10816"/>
                    <a:pt x="20" y="11337"/>
                  </a:cubicBezTo>
                  <a:cubicBezTo>
                    <a:pt x="39" y="11384"/>
                    <a:pt x="-9" y="11421"/>
                    <a:pt x="38" y="11459"/>
                  </a:cubicBezTo>
                  <a:cubicBezTo>
                    <a:pt x="10" y="11738"/>
                    <a:pt x="94" y="12018"/>
                    <a:pt x="104" y="12307"/>
                  </a:cubicBezTo>
                  <a:cubicBezTo>
                    <a:pt x="141" y="12465"/>
                    <a:pt x="141" y="12641"/>
                    <a:pt x="197" y="12790"/>
                  </a:cubicBezTo>
                  <a:cubicBezTo>
                    <a:pt x="299" y="13190"/>
                    <a:pt x="605" y="13544"/>
                    <a:pt x="1005" y="13646"/>
                  </a:cubicBezTo>
                  <a:cubicBezTo>
                    <a:pt x="1238" y="13665"/>
                    <a:pt x="1535" y="13647"/>
                    <a:pt x="1665" y="13405"/>
                  </a:cubicBezTo>
                  <a:cubicBezTo>
                    <a:pt x="1647" y="13339"/>
                    <a:pt x="1573" y="13302"/>
                    <a:pt x="1508" y="13283"/>
                  </a:cubicBezTo>
                  <a:cubicBezTo>
                    <a:pt x="1424" y="13367"/>
                    <a:pt x="1331" y="13423"/>
                    <a:pt x="1210" y="13423"/>
                  </a:cubicBezTo>
                  <a:cubicBezTo>
                    <a:pt x="968" y="13395"/>
                    <a:pt x="754" y="13255"/>
                    <a:pt x="605" y="13041"/>
                  </a:cubicBezTo>
                  <a:cubicBezTo>
                    <a:pt x="298" y="12548"/>
                    <a:pt x="336" y="11915"/>
                    <a:pt x="271" y="11347"/>
                  </a:cubicBezTo>
                  <a:cubicBezTo>
                    <a:pt x="243" y="10918"/>
                    <a:pt x="243" y="10528"/>
                    <a:pt x="271" y="10081"/>
                  </a:cubicBezTo>
                  <a:cubicBezTo>
                    <a:pt x="308" y="9616"/>
                    <a:pt x="364" y="9141"/>
                    <a:pt x="457" y="8685"/>
                  </a:cubicBezTo>
                  <a:cubicBezTo>
                    <a:pt x="513" y="8275"/>
                    <a:pt x="624" y="7781"/>
                    <a:pt x="1089" y="7679"/>
                  </a:cubicBezTo>
                  <a:cubicBezTo>
                    <a:pt x="1275" y="7651"/>
                    <a:pt x="1461" y="7697"/>
                    <a:pt x="1582" y="7828"/>
                  </a:cubicBezTo>
                  <a:cubicBezTo>
                    <a:pt x="1684" y="7865"/>
                    <a:pt x="1758" y="7773"/>
                    <a:pt x="1823" y="7707"/>
                  </a:cubicBezTo>
                  <a:cubicBezTo>
                    <a:pt x="1823" y="7679"/>
                    <a:pt x="1739" y="7596"/>
                    <a:pt x="1656" y="7540"/>
                  </a:cubicBezTo>
                  <a:cubicBezTo>
                    <a:pt x="1544" y="7475"/>
                    <a:pt x="1415" y="7437"/>
                    <a:pt x="1415" y="7437"/>
                  </a:cubicBezTo>
                  <a:close/>
                  <a:moveTo>
                    <a:pt x="7141" y="7528"/>
                  </a:moveTo>
                  <a:cubicBezTo>
                    <a:pt x="7382" y="7974"/>
                    <a:pt x="7735" y="8411"/>
                    <a:pt x="8051" y="8792"/>
                  </a:cubicBezTo>
                  <a:cubicBezTo>
                    <a:pt x="8107" y="8857"/>
                    <a:pt x="8164" y="8923"/>
                    <a:pt x="8220" y="8979"/>
                  </a:cubicBezTo>
                  <a:cubicBezTo>
                    <a:pt x="8201" y="8951"/>
                    <a:pt x="8192" y="8913"/>
                    <a:pt x="8174" y="8885"/>
                  </a:cubicBezTo>
                  <a:cubicBezTo>
                    <a:pt x="8164" y="8848"/>
                    <a:pt x="8125" y="8718"/>
                    <a:pt x="8107" y="8569"/>
                  </a:cubicBezTo>
                  <a:cubicBezTo>
                    <a:pt x="7883" y="8356"/>
                    <a:pt x="7679" y="8113"/>
                    <a:pt x="7475" y="7890"/>
                  </a:cubicBezTo>
                  <a:cubicBezTo>
                    <a:pt x="7372" y="7779"/>
                    <a:pt x="7270" y="7659"/>
                    <a:pt x="7168" y="7556"/>
                  </a:cubicBezTo>
                  <a:cubicBezTo>
                    <a:pt x="7158" y="7547"/>
                    <a:pt x="7150" y="7537"/>
                    <a:pt x="7141" y="7528"/>
                  </a:cubicBezTo>
                  <a:close/>
                  <a:moveTo>
                    <a:pt x="14390" y="7556"/>
                  </a:moveTo>
                  <a:cubicBezTo>
                    <a:pt x="14288" y="7659"/>
                    <a:pt x="14184" y="7779"/>
                    <a:pt x="14082" y="7890"/>
                  </a:cubicBezTo>
                  <a:cubicBezTo>
                    <a:pt x="13877" y="8113"/>
                    <a:pt x="13673" y="8356"/>
                    <a:pt x="13450" y="8569"/>
                  </a:cubicBezTo>
                  <a:cubicBezTo>
                    <a:pt x="13422" y="8718"/>
                    <a:pt x="13395" y="8848"/>
                    <a:pt x="13376" y="8885"/>
                  </a:cubicBezTo>
                  <a:cubicBezTo>
                    <a:pt x="13367" y="8913"/>
                    <a:pt x="13358" y="8950"/>
                    <a:pt x="13339" y="8987"/>
                  </a:cubicBezTo>
                  <a:cubicBezTo>
                    <a:pt x="13395" y="8922"/>
                    <a:pt x="13449" y="8857"/>
                    <a:pt x="13496" y="8792"/>
                  </a:cubicBezTo>
                  <a:cubicBezTo>
                    <a:pt x="13815" y="8420"/>
                    <a:pt x="14149" y="7992"/>
                    <a:pt x="14390" y="7556"/>
                  </a:cubicBezTo>
                  <a:close/>
                  <a:moveTo>
                    <a:pt x="9725" y="7750"/>
                  </a:moveTo>
                  <a:cubicBezTo>
                    <a:pt x="9418" y="7750"/>
                    <a:pt x="9072" y="7880"/>
                    <a:pt x="8811" y="8141"/>
                  </a:cubicBezTo>
                  <a:cubicBezTo>
                    <a:pt x="8802" y="8151"/>
                    <a:pt x="8794" y="8160"/>
                    <a:pt x="8775" y="8170"/>
                  </a:cubicBezTo>
                  <a:cubicBezTo>
                    <a:pt x="8701" y="8253"/>
                    <a:pt x="8626" y="8346"/>
                    <a:pt x="8570" y="8457"/>
                  </a:cubicBezTo>
                  <a:cubicBezTo>
                    <a:pt x="8728" y="8485"/>
                    <a:pt x="8913" y="8486"/>
                    <a:pt x="9081" y="8514"/>
                  </a:cubicBezTo>
                  <a:cubicBezTo>
                    <a:pt x="9193" y="8533"/>
                    <a:pt x="9296" y="8552"/>
                    <a:pt x="9361" y="8626"/>
                  </a:cubicBezTo>
                  <a:cubicBezTo>
                    <a:pt x="9426" y="8701"/>
                    <a:pt x="9462" y="8793"/>
                    <a:pt x="9472" y="8877"/>
                  </a:cubicBezTo>
                  <a:cubicBezTo>
                    <a:pt x="9509" y="8868"/>
                    <a:pt x="9556" y="8860"/>
                    <a:pt x="9602" y="8860"/>
                  </a:cubicBezTo>
                  <a:cubicBezTo>
                    <a:pt x="9742" y="8860"/>
                    <a:pt x="9873" y="8915"/>
                    <a:pt x="9975" y="9027"/>
                  </a:cubicBezTo>
                  <a:cubicBezTo>
                    <a:pt x="10040" y="9102"/>
                    <a:pt x="10076" y="9204"/>
                    <a:pt x="10076" y="9297"/>
                  </a:cubicBezTo>
                  <a:cubicBezTo>
                    <a:pt x="10076" y="9325"/>
                    <a:pt x="10076" y="9343"/>
                    <a:pt x="10076" y="9371"/>
                  </a:cubicBezTo>
                  <a:cubicBezTo>
                    <a:pt x="10132" y="9353"/>
                    <a:pt x="10189" y="9343"/>
                    <a:pt x="10245" y="9343"/>
                  </a:cubicBezTo>
                  <a:cubicBezTo>
                    <a:pt x="10338" y="9343"/>
                    <a:pt x="10430" y="9361"/>
                    <a:pt x="10514" y="9408"/>
                  </a:cubicBezTo>
                  <a:cubicBezTo>
                    <a:pt x="10505" y="9361"/>
                    <a:pt x="10495" y="9316"/>
                    <a:pt x="10486" y="9260"/>
                  </a:cubicBezTo>
                  <a:cubicBezTo>
                    <a:pt x="10449" y="9121"/>
                    <a:pt x="10383" y="8962"/>
                    <a:pt x="10318" y="8795"/>
                  </a:cubicBezTo>
                  <a:cubicBezTo>
                    <a:pt x="10206" y="8506"/>
                    <a:pt x="10095" y="8188"/>
                    <a:pt x="10095" y="7909"/>
                  </a:cubicBezTo>
                  <a:cubicBezTo>
                    <a:pt x="10095" y="7881"/>
                    <a:pt x="10095" y="7852"/>
                    <a:pt x="10105" y="7824"/>
                  </a:cubicBezTo>
                  <a:cubicBezTo>
                    <a:pt x="9993" y="7778"/>
                    <a:pt x="9864" y="7750"/>
                    <a:pt x="9725" y="7750"/>
                  </a:cubicBezTo>
                  <a:close/>
                  <a:moveTo>
                    <a:pt x="11834" y="7750"/>
                  </a:moveTo>
                  <a:cubicBezTo>
                    <a:pt x="11695" y="7750"/>
                    <a:pt x="11564" y="7778"/>
                    <a:pt x="11452" y="7824"/>
                  </a:cubicBezTo>
                  <a:cubicBezTo>
                    <a:pt x="11452" y="7852"/>
                    <a:pt x="11461" y="7881"/>
                    <a:pt x="11461" y="7909"/>
                  </a:cubicBezTo>
                  <a:cubicBezTo>
                    <a:pt x="11461" y="8188"/>
                    <a:pt x="11340" y="8506"/>
                    <a:pt x="11238" y="8795"/>
                  </a:cubicBezTo>
                  <a:cubicBezTo>
                    <a:pt x="11173" y="8962"/>
                    <a:pt x="11108" y="9121"/>
                    <a:pt x="11071" y="9260"/>
                  </a:cubicBezTo>
                  <a:cubicBezTo>
                    <a:pt x="11061" y="9316"/>
                    <a:pt x="11052" y="9361"/>
                    <a:pt x="11043" y="9408"/>
                  </a:cubicBezTo>
                  <a:cubicBezTo>
                    <a:pt x="11126" y="9361"/>
                    <a:pt x="11219" y="9343"/>
                    <a:pt x="11312" y="9343"/>
                  </a:cubicBezTo>
                  <a:cubicBezTo>
                    <a:pt x="11368" y="9343"/>
                    <a:pt x="11424" y="9353"/>
                    <a:pt x="11480" y="9371"/>
                  </a:cubicBezTo>
                  <a:cubicBezTo>
                    <a:pt x="11480" y="9343"/>
                    <a:pt x="11471" y="9325"/>
                    <a:pt x="11480" y="9297"/>
                  </a:cubicBezTo>
                  <a:cubicBezTo>
                    <a:pt x="11480" y="9204"/>
                    <a:pt x="11519" y="9102"/>
                    <a:pt x="11584" y="9027"/>
                  </a:cubicBezTo>
                  <a:cubicBezTo>
                    <a:pt x="11686" y="8915"/>
                    <a:pt x="11815" y="8860"/>
                    <a:pt x="11945" y="8860"/>
                  </a:cubicBezTo>
                  <a:cubicBezTo>
                    <a:pt x="11992" y="8860"/>
                    <a:pt x="12039" y="8868"/>
                    <a:pt x="12085" y="8877"/>
                  </a:cubicBezTo>
                  <a:cubicBezTo>
                    <a:pt x="12094" y="8793"/>
                    <a:pt x="12133" y="8701"/>
                    <a:pt x="12189" y="8626"/>
                  </a:cubicBezTo>
                  <a:cubicBezTo>
                    <a:pt x="12300" y="8524"/>
                    <a:pt x="12476" y="8514"/>
                    <a:pt x="12662" y="8495"/>
                  </a:cubicBezTo>
                  <a:cubicBezTo>
                    <a:pt x="12773" y="8486"/>
                    <a:pt x="12884" y="8476"/>
                    <a:pt x="12986" y="8457"/>
                  </a:cubicBezTo>
                  <a:cubicBezTo>
                    <a:pt x="12921" y="8346"/>
                    <a:pt x="12856" y="8253"/>
                    <a:pt x="12772" y="8170"/>
                  </a:cubicBezTo>
                  <a:cubicBezTo>
                    <a:pt x="12763" y="8160"/>
                    <a:pt x="12755" y="8151"/>
                    <a:pt x="12745" y="8141"/>
                  </a:cubicBezTo>
                  <a:cubicBezTo>
                    <a:pt x="12485" y="7880"/>
                    <a:pt x="12141" y="7750"/>
                    <a:pt x="11834" y="7750"/>
                  </a:cubicBezTo>
                  <a:close/>
                  <a:moveTo>
                    <a:pt x="1180" y="7753"/>
                  </a:moveTo>
                  <a:cubicBezTo>
                    <a:pt x="976" y="7763"/>
                    <a:pt x="819" y="7920"/>
                    <a:pt x="707" y="8060"/>
                  </a:cubicBezTo>
                  <a:cubicBezTo>
                    <a:pt x="568" y="8339"/>
                    <a:pt x="530" y="8629"/>
                    <a:pt x="493" y="8936"/>
                  </a:cubicBezTo>
                  <a:cubicBezTo>
                    <a:pt x="447" y="9281"/>
                    <a:pt x="401" y="9661"/>
                    <a:pt x="345" y="10015"/>
                  </a:cubicBezTo>
                  <a:cubicBezTo>
                    <a:pt x="336" y="10537"/>
                    <a:pt x="299" y="11040"/>
                    <a:pt x="345" y="11561"/>
                  </a:cubicBezTo>
                  <a:cubicBezTo>
                    <a:pt x="429" y="12129"/>
                    <a:pt x="383" y="12772"/>
                    <a:pt x="819" y="13172"/>
                  </a:cubicBezTo>
                  <a:cubicBezTo>
                    <a:pt x="977" y="13275"/>
                    <a:pt x="1171" y="13405"/>
                    <a:pt x="1366" y="13294"/>
                  </a:cubicBezTo>
                  <a:cubicBezTo>
                    <a:pt x="1376" y="13284"/>
                    <a:pt x="1385" y="13265"/>
                    <a:pt x="1366" y="13265"/>
                  </a:cubicBezTo>
                  <a:cubicBezTo>
                    <a:pt x="1190" y="13303"/>
                    <a:pt x="1023" y="13209"/>
                    <a:pt x="884" y="13116"/>
                  </a:cubicBezTo>
                  <a:cubicBezTo>
                    <a:pt x="698" y="12976"/>
                    <a:pt x="596" y="12772"/>
                    <a:pt x="559" y="12539"/>
                  </a:cubicBezTo>
                  <a:cubicBezTo>
                    <a:pt x="476" y="11971"/>
                    <a:pt x="410" y="11440"/>
                    <a:pt x="419" y="10835"/>
                  </a:cubicBezTo>
                  <a:cubicBezTo>
                    <a:pt x="410" y="10220"/>
                    <a:pt x="457" y="9625"/>
                    <a:pt x="559" y="9020"/>
                  </a:cubicBezTo>
                  <a:cubicBezTo>
                    <a:pt x="578" y="8880"/>
                    <a:pt x="578" y="8880"/>
                    <a:pt x="578" y="8880"/>
                  </a:cubicBezTo>
                  <a:cubicBezTo>
                    <a:pt x="634" y="8619"/>
                    <a:pt x="688" y="8368"/>
                    <a:pt x="763" y="8107"/>
                  </a:cubicBezTo>
                  <a:cubicBezTo>
                    <a:pt x="874" y="7940"/>
                    <a:pt x="1060" y="7790"/>
                    <a:pt x="1273" y="7809"/>
                  </a:cubicBezTo>
                  <a:cubicBezTo>
                    <a:pt x="1338" y="7837"/>
                    <a:pt x="1394" y="7875"/>
                    <a:pt x="1459" y="7865"/>
                  </a:cubicBezTo>
                  <a:cubicBezTo>
                    <a:pt x="1385" y="7791"/>
                    <a:pt x="1273" y="7753"/>
                    <a:pt x="1180" y="7753"/>
                  </a:cubicBezTo>
                  <a:close/>
                  <a:moveTo>
                    <a:pt x="4508" y="7789"/>
                  </a:moveTo>
                  <a:cubicBezTo>
                    <a:pt x="4285" y="7789"/>
                    <a:pt x="4053" y="7937"/>
                    <a:pt x="3932" y="8160"/>
                  </a:cubicBezTo>
                  <a:cubicBezTo>
                    <a:pt x="3829" y="8337"/>
                    <a:pt x="3793" y="8505"/>
                    <a:pt x="3793" y="8672"/>
                  </a:cubicBezTo>
                  <a:cubicBezTo>
                    <a:pt x="3793" y="9072"/>
                    <a:pt x="4044" y="9435"/>
                    <a:pt x="4491" y="9565"/>
                  </a:cubicBezTo>
                  <a:cubicBezTo>
                    <a:pt x="4621" y="9602"/>
                    <a:pt x="4733" y="9620"/>
                    <a:pt x="4845" y="9620"/>
                  </a:cubicBezTo>
                  <a:cubicBezTo>
                    <a:pt x="5003" y="9620"/>
                    <a:pt x="5170" y="9584"/>
                    <a:pt x="5347" y="9547"/>
                  </a:cubicBezTo>
                  <a:cubicBezTo>
                    <a:pt x="5310" y="9491"/>
                    <a:pt x="5291" y="9424"/>
                    <a:pt x="5272" y="9350"/>
                  </a:cubicBezTo>
                  <a:cubicBezTo>
                    <a:pt x="5169" y="9378"/>
                    <a:pt x="5068" y="9397"/>
                    <a:pt x="4966" y="9397"/>
                  </a:cubicBezTo>
                  <a:cubicBezTo>
                    <a:pt x="4500" y="9397"/>
                    <a:pt x="4062" y="9110"/>
                    <a:pt x="4062" y="8599"/>
                  </a:cubicBezTo>
                  <a:cubicBezTo>
                    <a:pt x="4062" y="8580"/>
                    <a:pt x="4072" y="8553"/>
                    <a:pt x="4072" y="8534"/>
                  </a:cubicBezTo>
                  <a:cubicBezTo>
                    <a:pt x="4081" y="8320"/>
                    <a:pt x="4230" y="8078"/>
                    <a:pt x="4481" y="8068"/>
                  </a:cubicBezTo>
                  <a:cubicBezTo>
                    <a:pt x="4584" y="8068"/>
                    <a:pt x="4733" y="8162"/>
                    <a:pt x="4752" y="8273"/>
                  </a:cubicBezTo>
                  <a:cubicBezTo>
                    <a:pt x="4752" y="8292"/>
                    <a:pt x="4752" y="8301"/>
                    <a:pt x="4752" y="8310"/>
                  </a:cubicBezTo>
                  <a:cubicBezTo>
                    <a:pt x="4752" y="8347"/>
                    <a:pt x="4741" y="8375"/>
                    <a:pt x="4722" y="8394"/>
                  </a:cubicBezTo>
                  <a:cubicBezTo>
                    <a:pt x="4704" y="8422"/>
                    <a:pt x="4676" y="8421"/>
                    <a:pt x="4648" y="8421"/>
                  </a:cubicBezTo>
                  <a:cubicBezTo>
                    <a:pt x="4639" y="8421"/>
                    <a:pt x="4630" y="8421"/>
                    <a:pt x="4621" y="8421"/>
                  </a:cubicBezTo>
                  <a:cubicBezTo>
                    <a:pt x="4630" y="8439"/>
                    <a:pt x="4648" y="8448"/>
                    <a:pt x="4667" y="8467"/>
                  </a:cubicBezTo>
                  <a:cubicBezTo>
                    <a:pt x="4704" y="8495"/>
                    <a:pt x="4761" y="8515"/>
                    <a:pt x="4807" y="8515"/>
                  </a:cubicBezTo>
                  <a:cubicBezTo>
                    <a:pt x="4844" y="8515"/>
                    <a:pt x="4872" y="8504"/>
                    <a:pt x="4900" y="8486"/>
                  </a:cubicBezTo>
                  <a:cubicBezTo>
                    <a:pt x="4975" y="8448"/>
                    <a:pt x="5002" y="8366"/>
                    <a:pt x="5002" y="8264"/>
                  </a:cubicBezTo>
                  <a:cubicBezTo>
                    <a:pt x="5012" y="8171"/>
                    <a:pt x="4976" y="8078"/>
                    <a:pt x="4939" y="8022"/>
                  </a:cubicBezTo>
                  <a:cubicBezTo>
                    <a:pt x="4809" y="7855"/>
                    <a:pt x="4657" y="7789"/>
                    <a:pt x="4508" y="7789"/>
                  </a:cubicBezTo>
                  <a:close/>
                  <a:moveTo>
                    <a:pt x="17047" y="7789"/>
                  </a:moveTo>
                  <a:cubicBezTo>
                    <a:pt x="16889" y="7789"/>
                    <a:pt x="16741" y="7855"/>
                    <a:pt x="16620" y="8022"/>
                  </a:cubicBezTo>
                  <a:cubicBezTo>
                    <a:pt x="16574" y="8078"/>
                    <a:pt x="16545" y="8171"/>
                    <a:pt x="16545" y="8264"/>
                  </a:cubicBezTo>
                  <a:cubicBezTo>
                    <a:pt x="16545" y="8366"/>
                    <a:pt x="16582" y="8448"/>
                    <a:pt x="16657" y="8486"/>
                  </a:cubicBezTo>
                  <a:cubicBezTo>
                    <a:pt x="16685" y="8504"/>
                    <a:pt x="16712" y="8515"/>
                    <a:pt x="16750" y="8515"/>
                  </a:cubicBezTo>
                  <a:cubicBezTo>
                    <a:pt x="16796" y="8515"/>
                    <a:pt x="16852" y="8495"/>
                    <a:pt x="16890" y="8467"/>
                  </a:cubicBezTo>
                  <a:cubicBezTo>
                    <a:pt x="16908" y="8448"/>
                    <a:pt x="16917" y="8439"/>
                    <a:pt x="16926" y="8421"/>
                  </a:cubicBezTo>
                  <a:cubicBezTo>
                    <a:pt x="16926" y="8421"/>
                    <a:pt x="16917" y="8421"/>
                    <a:pt x="16907" y="8421"/>
                  </a:cubicBezTo>
                  <a:cubicBezTo>
                    <a:pt x="16879" y="8421"/>
                    <a:pt x="16853" y="8422"/>
                    <a:pt x="16834" y="8394"/>
                  </a:cubicBezTo>
                  <a:cubicBezTo>
                    <a:pt x="16816" y="8375"/>
                    <a:pt x="16797" y="8347"/>
                    <a:pt x="16797" y="8310"/>
                  </a:cubicBezTo>
                  <a:cubicBezTo>
                    <a:pt x="16797" y="8301"/>
                    <a:pt x="16797" y="8292"/>
                    <a:pt x="16806" y="8273"/>
                  </a:cubicBezTo>
                  <a:cubicBezTo>
                    <a:pt x="16825" y="8162"/>
                    <a:pt x="16964" y="8068"/>
                    <a:pt x="17076" y="8068"/>
                  </a:cubicBezTo>
                  <a:cubicBezTo>
                    <a:pt x="17327" y="8078"/>
                    <a:pt x="17466" y="8320"/>
                    <a:pt x="17485" y="8534"/>
                  </a:cubicBezTo>
                  <a:cubicBezTo>
                    <a:pt x="17485" y="8553"/>
                    <a:pt x="17485" y="8580"/>
                    <a:pt x="17485" y="8599"/>
                  </a:cubicBezTo>
                  <a:cubicBezTo>
                    <a:pt x="17485" y="9110"/>
                    <a:pt x="17048" y="9397"/>
                    <a:pt x="16592" y="9397"/>
                  </a:cubicBezTo>
                  <a:cubicBezTo>
                    <a:pt x="16489" y="9397"/>
                    <a:pt x="16387" y="9378"/>
                    <a:pt x="16285" y="9350"/>
                  </a:cubicBezTo>
                  <a:cubicBezTo>
                    <a:pt x="16266" y="9425"/>
                    <a:pt x="16239" y="9491"/>
                    <a:pt x="16211" y="9547"/>
                  </a:cubicBezTo>
                  <a:cubicBezTo>
                    <a:pt x="16388" y="9584"/>
                    <a:pt x="16554" y="9620"/>
                    <a:pt x="16712" y="9620"/>
                  </a:cubicBezTo>
                  <a:cubicBezTo>
                    <a:pt x="16824" y="9620"/>
                    <a:pt x="16936" y="9602"/>
                    <a:pt x="17057" y="9565"/>
                  </a:cubicBezTo>
                  <a:cubicBezTo>
                    <a:pt x="17513" y="9435"/>
                    <a:pt x="17765" y="9072"/>
                    <a:pt x="17765" y="8672"/>
                  </a:cubicBezTo>
                  <a:cubicBezTo>
                    <a:pt x="17765" y="8505"/>
                    <a:pt x="17718" y="8337"/>
                    <a:pt x="17625" y="8160"/>
                  </a:cubicBezTo>
                  <a:cubicBezTo>
                    <a:pt x="17504" y="7937"/>
                    <a:pt x="17271" y="7789"/>
                    <a:pt x="17047" y="7789"/>
                  </a:cubicBezTo>
                  <a:close/>
                  <a:moveTo>
                    <a:pt x="7651" y="7889"/>
                  </a:moveTo>
                  <a:cubicBezTo>
                    <a:pt x="7791" y="8048"/>
                    <a:pt x="7931" y="8208"/>
                    <a:pt x="8080" y="8358"/>
                  </a:cubicBezTo>
                  <a:cubicBezTo>
                    <a:pt x="8080" y="8349"/>
                    <a:pt x="8080" y="8329"/>
                    <a:pt x="8080" y="8310"/>
                  </a:cubicBezTo>
                  <a:cubicBezTo>
                    <a:pt x="8080" y="8263"/>
                    <a:pt x="8088" y="8217"/>
                    <a:pt x="8097" y="8170"/>
                  </a:cubicBezTo>
                  <a:cubicBezTo>
                    <a:pt x="8106" y="8142"/>
                    <a:pt x="8127" y="8124"/>
                    <a:pt x="8155" y="8105"/>
                  </a:cubicBezTo>
                  <a:cubicBezTo>
                    <a:pt x="7969" y="8049"/>
                    <a:pt x="7791" y="7973"/>
                    <a:pt x="7651" y="7889"/>
                  </a:cubicBezTo>
                  <a:close/>
                  <a:moveTo>
                    <a:pt x="13905" y="7889"/>
                  </a:moveTo>
                  <a:cubicBezTo>
                    <a:pt x="13766" y="7973"/>
                    <a:pt x="13589" y="8049"/>
                    <a:pt x="13403" y="8105"/>
                  </a:cubicBezTo>
                  <a:cubicBezTo>
                    <a:pt x="13431" y="8114"/>
                    <a:pt x="13450" y="8142"/>
                    <a:pt x="13459" y="8170"/>
                  </a:cubicBezTo>
                  <a:cubicBezTo>
                    <a:pt x="13469" y="8216"/>
                    <a:pt x="13477" y="8263"/>
                    <a:pt x="13477" y="8310"/>
                  </a:cubicBezTo>
                  <a:cubicBezTo>
                    <a:pt x="13477" y="8329"/>
                    <a:pt x="13477" y="8349"/>
                    <a:pt x="13468" y="8368"/>
                  </a:cubicBezTo>
                  <a:cubicBezTo>
                    <a:pt x="13617" y="8209"/>
                    <a:pt x="13766" y="8048"/>
                    <a:pt x="13905" y="7889"/>
                  </a:cubicBezTo>
                  <a:close/>
                  <a:moveTo>
                    <a:pt x="20520" y="7901"/>
                  </a:moveTo>
                  <a:cubicBezTo>
                    <a:pt x="20497" y="7900"/>
                    <a:pt x="20474" y="7902"/>
                    <a:pt x="20448" y="7908"/>
                  </a:cubicBezTo>
                  <a:cubicBezTo>
                    <a:pt x="20336" y="7926"/>
                    <a:pt x="20224" y="7936"/>
                    <a:pt x="20122" y="7992"/>
                  </a:cubicBezTo>
                  <a:cubicBezTo>
                    <a:pt x="20057" y="8047"/>
                    <a:pt x="19974" y="8104"/>
                    <a:pt x="19955" y="8197"/>
                  </a:cubicBezTo>
                  <a:cubicBezTo>
                    <a:pt x="19964" y="8234"/>
                    <a:pt x="20011" y="8235"/>
                    <a:pt x="20039" y="8253"/>
                  </a:cubicBezTo>
                  <a:cubicBezTo>
                    <a:pt x="20141" y="8337"/>
                    <a:pt x="20187" y="8198"/>
                    <a:pt x="20280" y="8170"/>
                  </a:cubicBezTo>
                  <a:cubicBezTo>
                    <a:pt x="20466" y="8095"/>
                    <a:pt x="20661" y="8206"/>
                    <a:pt x="20801" y="8318"/>
                  </a:cubicBezTo>
                  <a:cubicBezTo>
                    <a:pt x="20950" y="8411"/>
                    <a:pt x="20996" y="8579"/>
                    <a:pt x="21061" y="8710"/>
                  </a:cubicBezTo>
                  <a:cubicBezTo>
                    <a:pt x="21201" y="9231"/>
                    <a:pt x="21238" y="9799"/>
                    <a:pt x="21275" y="10340"/>
                  </a:cubicBezTo>
                  <a:cubicBezTo>
                    <a:pt x="21285" y="10433"/>
                    <a:pt x="21275" y="10535"/>
                    <a:pt x="21275" y="10619"/>
                  </a:cubicBezTo>
                  <a:cubicBezTo>
                    <a:pt x="21257" y="10628"/>
                    <a:pt x="21229" y="10638"/>
                    <a:pt x="21220" y="10610"/>
                  </a:cubicBezTo>
                  <a:cubicBezTo>
                    <a:pt x="21211" y="10190"/>
                    <a:pt x="21211" y="10190"/>
                    <a:pt x="21211" y="10190"/>
                  </a:cubicBezTo>
                  <a:cubicBezTo>
                    <a:pt x="21145" y="9640"/>
                    <a:pt x="21136" y="9017"/>
                    <a:pt x="20885" y="8523"/>
                  </a:cubicBezTo>
                  <a:cubicBezTo>
                    <a:pt x="20773" y="8328"/>
                    <a:pt x="20560" y="8197"/>
                    <a:pt x="20336" y="8234"/>
                  </a:cubicBezTo>
                  <a:cubicBezTo>
                    <a:pt x="20299" y="8234"/>
                    <a:pt x="20243" y="8272"/>
                    <a:pt x="20234" y="8309"/>
                  </a:cubicBezTo>
                  <a:cubicBezTo>
                    <a:pt x="20318" y="8346"/>
                    <a:pt x="20374" y="8281"/>
                    <a:pt x="20448" y="8299"/>
                  </a:cubicBezTo>
                  <a:cubicBezTo>
                    <a:pt x="20764" y="8327"/>
                    <a:pt x="20866" y="8672"/>
                    <a:pt x="20959" y="8914"/>
                  </a:cubicBezTo>
                  <a:cubicBezTo>
                    <a:pt x="21042" y="9463"/>
                    <a:pt x="21136" y="10060"/>
                    <a:pt x="21118" y="10656"/>
                  </a:cubicBezTo>
                  <a:cubicBezTo>
                    <a:pt x="21136" y="10730"/>
                    <a:pt x="21136" y="10730"/>
                    <a:pt x="21136" y="10730"/>
                  </a:cubicBezTo>
                  <a:cubicBezTo>
                    <a:pt x="21164" y="10804"/>
                    <a:pt x="21108" y="10935"/>
                    <a:pt x="21211" y="10945"/>
                  </a:cubicBezTo>
                  <a:cubicBezTo>
                    <a:pt x="21220" y="10972"/>
                    <a:pt x="21220" y="11000"/>
                    <a:pt x="21201" y="11009"/>
                  </a:cubicBezTo>
                  <a:cubicBezTo>
                    <a:pt x="21173" y="11000"/>
                    <a:pt x="21155" y="10981"/>
                    <a:pt x="21127" y="11000"/>
                  </a:cubicBezTo>
                  <a:cubicBezTo>
                    <a:pt x="21118" y="11577"/>
                    <a:pt x="21061" y="12202"/>
                    <a:pt x="20949" y="12770"/>
                  </a:cubicBezTo>
                  <a:cubicBezTo>
                    <a:pt x="20903" y="13124"/>
                    <a:pt x="20754" y="13552"/>
                    <a:pt x="20373" y="13683"/>
                  </a:cubicBezTo>
                  <a:cubicBezTo>
                    <a:pt x="20280" y="13757"/>
                    <a:pt x="20187" y="13627"/>
                    <a:pt x="20113" y="13683"/>
                  </a:cubicBezTo>
                  <a:cubicBezTo>
                    <a:pt x="20150" y="13729"/>
                    <a:pt x="20196" y="13776"/>
                    <a:pt x="20261" y="13776"/>
                  </a:cubicBezTo>
                  <a:cubicBezTo>
                    <a:pt x="20540" y="13804"/>
                    <a:pt x="20773" y="13534"/>
                    <a:pt x="20894" y="13291"/>
                  </a:cubicBezTo>
                  <a:cubicBezTo>
                    <a:pt x="21061" y="12872"/>
                    <a:pt x="21108" y="12361"/>
                    <a:pt x="21163" y="11886"/>
                  </a:cubicBezTo>
                  <a:cubicBezTo>
                    <a:pt x="21117" y="11811"/>
                    <a:pt x="21118" y="11810"/>
                    <a:pt x="21118" y="11810"/>
                  </a:cubicBezTo>
                  <a:cubicBezTo>
                    <a:pt x="21118" y="11773"/>
                    <a:pt x="21164" y="11783"/>
                    <a:pt x="21173" y="11764"/>
                  </a:cubicBezTo>
                  <a:cubicBezTo>
                    <a:pt x="21201" y="11522"/>
                    <a:pt x="21220" y="11280"/>
                    <a:pt x="21211" y="11019"/>
                  </a:cubicBezTo>
                  <a:cubicBezTo>
                    <a:pt x="21220" y="11010"/>
                    <a:pt x="21257" y="11047"/>
                    <a:pt x="21275" y="11057"/>
                  </a:cubicBezTo>
                  <a:cubicBezTo>
                    <a:pt x="21266" y="11699"/>
                    <a:pt x="21229" y="12276"/>
                    <a:pt x="21089" y="12909"/>
                  </a:cubicBezTo>
                  <a:cubicBezTo>
                    <a:pt x="21034" y="13263"/>
                    <a:pt x="20838" y="13645"/>
                    <a:pt x="20494" y="13813"/>
                  </a:cubicBezTo>
                  <a:cubicBezTo>
                    <a:pt x="20336" y="13896"/>
                    <a:pt x="20122" y="13841"/>
                    <a:pt x="19982" y="13738"/>
                  </a:cubicBezTo>
                  <a:cubicBezTo>
                    <a:pt x="19917" y="13701"/>
                    <a:pt x="19852" y="13757"/>
                    <a:pt x="19806" y="13813"/>
                  </a:cubicBezTo>
                  <a:cubicBezTo>
                    <a:pt x="19759" y="13831"/>
                    <a:pt x="19796" y="13878"/>
                    <a:pt x="19815" y="13915"/>
                  </a:cubicBezTo>
                  <a:cubicBezTo>
                    <a:pt x="19973" y="14027"/>
                    <a:pt x="20150" y="14129"/>
                    <a:pt x="20336" y="14102"/>
                  </a:cubicBezTo>
                  <a:cubicBezTo>
                    <a:pt x="20811" y="14027"/>
                    <a:pt x="21126" y="13571"/>
                    <a:pt x="21256" y="13143"/>
                  </a:cubicBezTo>
                  <a:cubicBezTo>
                    <a:pt x="21331" y="12929"/>
                    <a:pt x="21368" y="12686"/>
                    <a:pt x="21387" y="12472"/>
                  </a:cubicBezTo>
                  <a:cubicBezTo>
                    <a:pt x="21396" y="12407"/>
                    <a:pt x="21481" y="12351"/>
                    <a:pt x="21425" y="12285"/>
                  </a:cubicBezTo>
                  <a:cubicBezTo>
                    <a:pt x="21490" y="11596"/>
                    <a:pt x="21489" y="11597"/>
                    <a:pt x="21489" y="11597"/>
                  </a:cubicBezTo>
                  <a:cubicBezTo>
                    <a:pt x="21508" y="11271"/>
                    <a:pt x="21508" y="11270"/>
                    <a:pt x="21508" y="11270"/>
                  </a:cubicBezTo>
                  <a:cubicBezTo>
                    <a:pt x="21480" y="11196"/>
                    <a:pt x="21583" y="11141"/>
                    <a:pt x="21518" y="11066"/>
                  </a:cubicBezTo>
                  <a:cubicBezTo>
                    <a:pt x="21490" y="11047"/>
                    <a:pt x="21480" y="11075"/>
                    <a:pt x="21461" y="11066"/>
                  </a:cubicBezTo>
                  <a:cubicBezTo>
                    <a:pt x="21433" y="11057"/>
                    <a:pt x="21453" y="11037"/>
                    <a:pt x="21444" y="11009"/>
                  </a:cubicBezTo>
                  <a:cubicBezTo>
                    <a:pt x="21453" y="10972"/>
                    <a:pt x="21481" y="10926"/>
                    <a:pt x="21536" y="10926"/>
                  </a:cubicBezTo>
                  <a:cubicBezTo>
                    <a:pt x="21583" y="10842"/>
                    <a:pt x="21470" y="10945"/>
                    <a:pt x="21461" y="10870"/>
                  </a:cubicBezTo>
                  <a:cubicBezTo>
                    <a:pt x="21508" y="10693"/>
                    <a:pt x="21508" y="10693"/>
                    <a:pt x="21508" y="10693"/>
                  </a:cubicBezTo>
                  <a:cubicBezTo>
                    <a:pt x="21527" y="10293"/>
                    <a:pt x="21490" y="9864"/>
                    <a:pt x="21444" y="9473"/>
                  </a:cubicBezTo>
                  <a:cubicBezTo>
                    <a:pt x="21425" y="9249"/>
                    <a:pt x="21377" y="9044"/>
                    <a:pt x="21349" y="8839"/>
                  </a:cubicBezTo>
                  <a:cubicBezTo>
                    <a:pt x="21294" y="8551"/>
                    <a:pt x="21136" y="8290"/>
                    <a:pt x="20913" y="8104"/>
                  </a:cubicBezTo>
                  <a:cubicBezTo>
                    <a:pt x="20774" y="8047"/>
                    <a:pt x="20679" y="7904"/>
                    <a:pt x="20520" y="7901"/>
                  </a:cubicBezTo>
                  <a:close/>
                  <a:moveTo>
                    <a:pt x="3075" y="8005"/>
                  </a:moveTo>
                  <a:cubicBezTo>
                    <a:pt x="3010" y="8005"/>
                    <a:pt x="2945" y="8033"/>
                    <a:pt x="2889" y="8033"/>
                  </a:cubicBezTo>
                  <a:cubicBezTo>
                    <a:pt x="2778" y="8070"/>
                    <a:pt x="2750" y="8200"/>
                    <a:pt x="2685" y="8265"/>
                  </a:cubicBezTo>
                  <a:cubicBezTo>
                    <a:pt x="2583" y="8312"/>
                    <a:pt x="2454" y="8237"/>
                    <a:pt x="2380" y="8330"/>
                  </a:cubicBezTo>
                  <a:cubicBezTo>
                    <a:pt x="2222" y="8395"/>
                    <a:pt x="2212" y="8581"/>
                    <a:pt x="2203" y="8749"/>
                  </a:cubicBezTo>
                  <a:cubicBezTo>
                    <a:pt x="2175" y="8795"/>
                    <a:pt x="2129" y="8786"/>
                    <a:pt x="2092" y="8804"/>
                  </a:cubicBezTo>
                  <a:cubicBezTo>
                    <a:pt x="1990" y="8832"/>
                    <a:pt x="1897" y="8916"/>
                    <a:pt x="1906" y="9036"/>
                  </a:cubicBezTo>
                  <a:cubicBezTo>
                    <a:pt x="1916" y="9111"/>
                    <a:pt x="1907" y="9204"/>
                    <a:pt x="1990" y="9242"/>
                  </a:cubicBezTo>
                  <a:cubicBezTo>
                    <a:pt x="2046" y="9270"/>
                    <a:pt x="2120" y="9260"/>
                    <a:pt x="2148" y="9194"/>
                  </a:cubicBezTo>
                  <a:cubicBezTo>
                    <a:pt x="2203" y="9111"/>
                    <a:pt x="2074" y="9074"/>
                    <a:pt x="2074" y="9009"/>
                  </a:cubicBezTo>
                  <a:cubicBezTo>
                    <a:pt x="2092" y="8972"/>
                    <a:pt x="2129" y="8962"/>
                    <a:pt x="2167" y="8953"/>
                  </a:cubicBezTo>
                  <a:cubicBezTo>
                    <a:pt x="2241" y="8953"/>
                    <a:pt x="2305" y="8971"/>
                    <a:pt x="2351" y="9027"/>
                  </a:cubicBezTo>
                  <a:cubicBezTo>
                    <a:pt x="2407" y="9129"/>
                    <a:pt x="2426" y="9250"/>
                    <a:pt x="2380" y="9362"/>
                  </a:cubicBezTo>
                  <a:cubicBezTo>
                    <a:pt x="2361" y="9446"/>
                    <a:pt x="2259" y="9483"/>
                    <a:pt x="2222" y="9558"/>
                  </a:cubicBezTo>
                  <a:cubicBezTo>
                    <a:pt x="2222" y="9604"/>
                    <a:pt x="2221" y="9659"/>
                    <a:pt x="2268" y="9678"/>
                  </a:cubicBezTo>
                  <a:cubicBezTo>
                    <a:pt x="2416" y="9659"/>
                    <a:pt x="2454" y="9408"/>
                    <a:pt x="2630" y="9492"/>
                  </a:cubicBezTo>
                  <a:cubicBezTo>
                    <a:pt x="2686" y="9538"/>
                    <a:pt x="2602" y="9576"/>
                    <a:pt x="2611" y="9632"/>
                  </a:cubicBezTo>
                  <a:cubicBezTo>
                    <a:pt x="2630" y="9678"/>
                    <a:pt x="2667" y="9697"/>
                    <a:pt x="2704" y="9706"/>
                  </a:cubicBezTo>
                  <a:cubicBezTo>
                    <a:pt x="2741" y="9716"/>
                    <a:pt x="2788" y="9678"/>
                    <a:pt x="2807" y="9650"/>
                  </a:cubicBezTo>
                  <a:cubicBezTo>
                    <a:pt x="2853" y="9566"/>
                    <a:pt x="2834" y="9455"/>
                    <a:pt x="2778" y="9371"/>
                  </a:cubicBezTo>
                  <a:cubicBezTo>
                    <a:pt x="2723" y="9334"/>
                    <a:pt x="2667" y="9316"/>
                    <a:pt x="2583" y="9316"/>
                  </a:cubicBezTo>
                  <a:cubicBezTo>
                    <a:pt x="2555" y="9251"/>
                    <a:pt x="2592" y="9195"/>
                    <a:pt x="2583" y="9139"/>
                  </a:cubicBezTo>
                  <a:cubicBezTo>
                    <a:pt x="2583" y="8953"/>
                    <a:pt x="2333" y="8879"/>
                    <a:pt x="2361" y="8684"/>
                  </a:cubicBezTo>
                  <a:cubicBezTo>
                    <a:pt x="2361" y="8591"/>
                    <a:pt x="2408" y="8525"/>
                    <a:pt x="2482" y="8469"/>
                  </a:cubicBezTo>
                  <a:cubicBezTo>
                    <a:pt x="2519" y="8441"/>
                    <a:pt x="2584" y="8452"/>
                    <a:pt x="2621" y="8461"/>
                  </a:cubicBezTo>
                  <a:cubicBezTo>
                    <a:pt x="2686" y="8470"/>
                    <a:pt x="2731" y="8516"/>
                    <a:pt x="2731" y="8581"/>
                  </a:cubicBezTo>
                  <a:cubicBezTo>
                    <a:pt x="2713" y="8600"/>
                    <a:pt x="2685" y="8610"/>
                    <a:pt x="2667" y="8610"/>
                  </a:cubicBezTo>
                  <a:cubicBezTo>
                    <a:pt x="2620" y="8637"/>
                    <a:pt x="2583" y="8683"/>
                    <a:pt x="2592" y="8730"/>
                  </a:cubicBezTo>
                  <a:cubicBezTo>
                    <a:pt x="2592" y="8795"/>
                    <a:pt x="2630" y="8832"/>
                    <a:pt x="2685" y="8832"/>
                  </a:cubicBezTo>
                  <a:cubicBezTo>
                    <a:pt x="2760" y="8814"/>
                    <a:pt x="2825" y="8776"/>
                    <a:pt x="2871" y="8701"/>
                  </a:cubicBezTo>
                  <a:cubicBezTo>
                    <a:pt x="2927" y="8581"/>
                    <a:pt x="2852" y="8470"/>
                    <a:pt x="2843" y="8349"/>
                  </a:cubicBezTo>
                  <a:cubicBezTo>
                    <a:pt x="2862" y="8200"/>
                    <a:pt x="3029" y="8135"/>
                    <a:pt x="3075" y="8005"/>
                  </a:cubicBezTo>
                  <a:close/>
                  <a:moveTo>
                    <a:pt x="5112" y="8075"/>
                  </a:moveTo>
                  <a:cubicBezTo>
                    <a:pt x="5131" y="8131"/>
                    <a:pt x="5141" y="8196"/>
                    <a:pt x="5141" y="8262"/>
                  </a:cubicBezTo>
                  <a:cubicBezTo>
                    <a:pt x="5141" y="8346"/>
                    <a:pt x="5122" y="8431"/>
                    <a:pt x="5066" y="8506"/>
                  </a:cubicBezTo>
                  <a:cubicBezTo>
                    <a:pt x="5141" y="8534"/>
                    <a:pt x="5205" y="8554"/>
                    <a:pt x="5271" y="8554"/>
                  </a:cubicBezTo>
                  <a:cubicBezTo>
                    <a:pt x="5308" y="8554"/>
                    <a:pt x="5355" y="8543"/>
                    <a:pt x="5392" y="8543"/>
                  </a:cubicBezTo>
                  <a:cubicBezTo>
                    <a:pt x="5467" y="8440"/>
                    <a:pt x="5560" y="8357"/>
                    <a:pt x="5672" y="8310"/>
                  </a:cubicBezTo>
                  <a:cubicBezTo>
                    <a:pt x="5616" y="8310"/>
                    <a:pt x="5551" y="8302"/>
                    <a:pt x="5495" y="8283"/>
                  </a:cubicBezTo>
                  <a:cubicBezTo>
                    <a:pt x="5356" y="8236"/>
                    <a:pt x="5224" y="8160"/>
                    <a:pt x="5112" y="8075"/>
                  </a:cubicBezTo>
                  <a:close/>
                  <a:moveTo>
                    <a:pt x="16441" y="8075"/>
                  </a:moveTo>
                  <a:cubicBezTo>
                    <a:pt x="16330" y="8160"/>
                    <a:pt x="16200" y="8236"/>
                    <a:pt x="16061" y="8283"/>
                  </a:cubicBezTo>
                  <a:cubicBezTo>
                    <a:pt x="15996" y="8302"/>
                    <a:pt x="15942" y="8310"/>
                    <a:pt x="15886" y="8310"/>
                  </a:cubicBezTo>
                  <a:cubicBezTo>
                    <a:pt x="15997" y="8357"/>
                    <a:pt x="16088" y="8440"/>
                    <a:pt x="16162" y="8543"/>
                  </a:cubicBezTo>
                  <a:cubicBezTo>
                    <a:pt x="16199" y="8543"/>
                    <a:pt x="16238" y="8554"/>
                    <a:pt x="16285" y="8554"/>
                  </a:cubicBezTo>
                  <a:cubicBezTo>
                    <a:pt x="16350" y="8554"/>
                    <a:pt x="16413" y="8534"/>
                    <a:pt x="16478" y="8506"/>
                  </a:cubicBezTo>
                  <a:cubicBezTo>
                    <a:pt x="16431" y="8431"/>
                    <a:pt x="16413" y="8346"/>
                    <a:pt x="16413" y="8262"/>
                  </a:cubicBezTo>
                  <a:cubicBezTo>
                    <a:pt x="16413" y="8196"/>
                    <a:pt x="16423" y="8131"/>
                    <a:pt x="16441" y="8075"/>
                  </a:cubicBezTo>
                  <a:close/>
                  <a:moveTo>
                    <a:pt x="4479" y="8117"/>
                  </a:moveTo>
                  <a:cubicBezTo>
                    <a:pt x="4265" y="8117"/>
                    <a:pt x="4127" y="8339"/>
                    <a:pt x="4118" y="8534"/>
                  </a:cubicBezTo>
                  <a:cubicBezTo>
                    <a:pt x="4108" y="8553"/>
                    <a:pt x="4108" y="8580"/>
                    <a:pt x="4108" y="8599"/>
                  </a:cubicBezTo>
                  <a:cubicBezTo>
                    <a:pt x="4108" y="9073"/>
                    <a:pt x="4517" y="9352"/>
                    <a:pt x="4962" y="9352"/>
                  </a:cubicBezTo>
                  <a:cubicBezTo>
                    <a:pt x="5065" y="9352"/>
                    <a:pt x="5157" y="9344"/>
                    <a:pt x="5259" y="9316"/>
                  </a:cubicBezTo>
                  <a:cubicBezTo>
                    <a:pt x="5240" y="9242"/>
                    <a:pt x="5232" y="9157"/>
                    <a:pt x="5232" y="9073"/>
                  </a:cubicBezTo>
                  <a:cubicBezTo>
                    <a:pt x="5232" y="9017"/>
                    <a:pt x="5232" y="8952"/>
                    <a:pt x="5241" y="8896"/>
                  </a:cubicBezTo>
                  <a:cubicBezTo>
                    <a:pt x="5251" y="8859"/>
                    <a:pt x="5259" y="8822"/>
                    <a:pt x="5268" y="8785"/>
                  </a:cubicBezTo>
                  <a:cubicBezTo>
                    <a:pt x="5231" y="8795"/>
                    <a:pt x="5195" y="8804"/>
                    <a:pt x="5158" y="8804"/>
                  </a:cubicBezTo>
                  <a:cubicBezTo>
                    <a:pt x="5009" y="8804"/>
                    <a:pt x="4841" y="8747"/>
                    <a:pt x="4739" y="8635"/>
                  </a:cubicBezTo>
                  <a:cubicBezTo>
                    <a:pt x="4683" y="8626"/>
                    <a:pt x="4629" y="8608"/>
                    <a:pt x="4582" y="8571"/>
                  </a:cubicBezTo>
                  <a:cubicBezTo>
                    <a:pt x="4527" y="8533"/>
                    <a:pt x="4469" y="8459"/>
                    <a:pt x="4469" y="8375"/>
                  </a:cubicBezTo>
                  <a:cubicBezTo>
                    <a:pt x="4469" y="8347"/>
                    <a:pt x="4479" y="8319"/>
                    <a:pt x="4488" y="8301"/>
                  </a:cubicBezTo>
                  <a:cubicBezTo>
                    <a:pt x="4497" y="8263"/>
                    <a:pt x="4536" y="8245"/>
                    <a:pt x="4573" y="8255"/>
                  </a:cubicBezTo>
                  <a:cubicBezTo>
                    <a:pt x="4601" y="8264"/>
                    <a:pt x="4620" y="8301"/>
                    <a:pt x="4611" y="8338"/>
                  </a:cubicBezTo>
                  <a:cubicBezTo>
                    <a:pt x="4611" y="8348"/>
                    <a:pt x="4611" y="8366"/>
                    <a:pt x="4611" y="8375"/>
                  </a:cubicBezTo>
                  <a:cubicBezTo>
                    <a:pt x="4620" y="8375"/>
                    <a:pt x="4628" y="8385"/>
                    <a:pt x="4647" y="8385"/>
                  </a:cubicBezTo>
                  <a:cubicBezTo>
                    <a:pt x="4675" y="8376"/>
                    <a:pt x="4702" y="8366"/>
                    <a:pt x="4712" y="8310"/>
                  </a:cubicBezTo>
                  <a:cubicBezTo>
                    <a:pt x="4712" y="8301"/>
                    <a:pt x="4712" y="8292"/>
                    <a:pt x="4702" y="8283"/>
                  </a:cubicBezTo>
                  <a:cubicBezTo>
                    <a:pt x="4702" y="8208"/>
                    <a:pt x="4562" y="8107"/>
                    <a:pt x="4479" y="8117"/>
                  </a:cubicBezTo>
                  <a:close/>
                  <a:moveTo>
                    <a:pt x="17076" y="8117"/>
                  </a:moveTo>
                  <a:cubicBezTo>
                    <a:pt x="16992" y="8107"/>
                    <a:pt x="16853" y="8208"/>
                    <a:pt x="16844" y="8283"/>
                  </a:cubicBezTo>
                  <a:cubicBezTo>
                    <a:pt x="16844" y="8292"/>
                    <a:pt x="16844" y="8301"/>
                    <a:pt x="16844" y="8310"/>
                  </a:cubicBezTo>
                  <a:cubicBezTo>
                    <a:pt x="16844" y="8366"/>
                    <a:pt x="16870" y="8376"/>
                    <a:pt x="16907" y="8385"/>
                  </a:cubicBezTo>
                  <a:cubicBezTo>
                    <a:pt x="16926" y="8385"/>
                    <a:pt x="16936" y="8375"/>
                    <a:pt x="16945" y="8375"/>
                  </a:cubicBezTo>
                  <a:cubicBezTo>
                    <a:pt x="16945" y="8366"/>
                    <a:pt x="16945" y="8348"/>
                    <a:pt x="16945" y="8338"/>
                  </a:cubicBezTo>
                  <a:cubicBezTo>
                    <a:pt x="16926" y="8301"/>
                    <a:pt x="16946" y="8264"/>
                    <a:pt x="16984" y="8255"/>
                  </a:cubicBezTo>
                  <a:cubicBezTo>
                    <a:pt x="17021" y="8245"/>
                    <a:pt x="17057" y="8263"/>
                    <a:pt x="17066" y="8301"/>
                  </a:cubicBezTo>
                  <a:cubicBezTo>
                    <a:pt x="17075" y="8319"/>
                    <a:pt x="17085" y="8347"/>
                    <a:pt x="17085" y="8375"/>
                  </a:cubicBezTo>
                  <a:cubicBezTo>
                    <a:pt x="17085" y="8459"/>
                    <a:pt x="17030" y="8533"/>
                    <a:pt x="16965" y="8571"/>
                  </a:cubicBezTo>
                  <a:cubicBezTo>
                    <a:pt x="16918" y="8608"/>
                    <a:pt x="16871" y="8626"/>
                    <a:pt x="16815" y="8635"/>
                  </a:cubicBezTo>
                  <a:cubicBezTo>
                    <a:pt x="16713" y="8747"/>
                    <a:pt x="16545" y="8804"/>
                    <a:pt x="16395" y="8804"/>
                  </a:cubicBezTo>
                  <a:cubicBezTo>
                    <a:pt x="16358" y="8804"/>
                    <a:pt x="16322" y="8795"/>
                    <a:pt x="16285" y="8785"/>
                  </a:cubicBezTo>
                  <a:cubicBezTo>
                    <a:pt x="16294" y="8822"/>
                    <a:pt x="16303" y="8859"/>
                    <a:pt x="16312" y="8896"/>
                  </a:cubicBezTo>
                  <a:cubicBezTo>
                    <a:pt x="16321" y="8952"/>
                    <a:pt x="16321" y="9017"/>
                    <a:pt x="16321" y="9073"/>
                  </a:cubicBezTo>
                  <a:cubicBezTo>
                    <a:pt x="16321" y="9157"/>
                    <a:pt x="16312" y="9242"/>
                    <a:pt x="16293" y="9316"/>
                  </a:cubicBezTo>
                  <a:cubicBezTo>
                    <a:pt x="16396" y="9344"/>
                    <a:pt x="16488" y="9352"/>
                    <a:pt x="16591" y="9352"/>
                  </a:cubicBezTo>
                  <a:cubicBezTo>
                    <a:pt x="17038" y="9352"/>
                    <a:pt x="17439" y="9073"/>
                    <a:pt x="17449" y="8599"/>
                  </a:cubicBezTo>
                  <a:cubicBezTo>
                    <a:pt x="17449" y="8580"/>
                    <a:pt x="17439" y="8553"/>
                    <a:pt x="17439" y="8534"/>
                  </a:cubicBezTo>
                  <a:cubicBezTo>
                    <a:pt x="17430" y="8339"/>
                    <a:pt x="17290" y="8117"/>
                    <a:pt x="17076" y="8117"/>
                  </a:cubicBezTo>
                  <a:close/>
                  <a:moveTo>
                    <a:pt x="8318" y="8140"/>
                  </a:moveTo>
                  <a:cubicBezTo>
                    <a:pt x="8318" y="8150"/>
                    <a:pt x="8328" y="8170"/>
                    <a:pt x="8318" y="8179"/>
                  </a:cubicBezTo>
                  <a:cubicBezTo>
                    <a:pt x="8309" y="8217"/>
                    <a:pt x="8301" y="8255"/>
                    <a:pt x="8301" y="8273"/>
                  </a:cubicBezTo>
                  <a:cubicBezTo>
                    <a:pt x="8301" y="8330"/>
                    <a:pt x="8320" y="8357"/>
                    <a:pt x="8357" y="8385"/>
                  </a:cubicBezTo>
                  <a:cubicBezTo>
                    <a:pt x="8376" y="8395"/>
                    <a:pt x="8403" y="8414"/>
                    <a:pt x="8441" y="8423"/>
                  </a:cubicBezTo>
                  <a:cubicBezTo>
                    <a:pt x="8487" y="8339"/>
                    <a:pt x="8534" y="8254"/>
                    <a:pt x="8600" y="8179"/>
                  </a:cubicBezTo>
                  <a:cubicBezTo>
                    <a:pt x="8506" y="8170"/>
                    <a:pt x="8412" y="8159"/>
                    <a:pt x="8318" y="8140"/>
                  </a:cubicBezTo>
                  <a:close/>
                  <a:moveTo>
                    <a:pt x="13237" y="8140"/>
                  </a:moveTo>
                  <a:cubicBezTo>
                    <a:pt x="13144" y="8159"/>
                    <a:pt x="13050" y="8170"/>
                    <a:pt x="12957" y="8179"/>
                  </a:cubicBezTo>
                  <a:cubicBezTo>
                    <a:pt x="13013" y="8254"/>
                    <a:pt x="13069" y="8339"/>
                    <a:pt x="13116" y="8423"/>
                  </a:cubicBezTo>
                  <a:cubicBezTo>
                    <a:pt x="13125" y="8423"/>
                    <a:pt x="13143" y="8414"/>
                    <a:pt x="13152" y="8414"/>
                  </a:cubicBezTo>
                  <a:cubicBezTo>
                    <a:pt x="13227" y="8376"/>
                    <a:pt x="13256" y="8349"/>
                    <a:pt x="13256" y="8273"/>
                  </a:cubicBezTo>
                  <a:cubicBezTo>
                    <a:pt x="13256" y="8255"/>
                    <a:pt x="13246" y="8217"/>
                    <a:pt x="13237" y="8179"/>
                  </a:cubicBezTo>
                  <a:cubicBezTo>
                    <a:pt x="13228" y="8170"/>
                    <a:pt x="13228" y="8150"/>
                    <a:pt x="13237" y="8140"/>
                  </a:cubicBezTo>
                  <a:close/>
                  <a:moveTo>
                    <a:pt x="18655" y="8200"/>
                  </a:moveTo>
                  <a:cubicBezTo>
                    <a:pt x="18645" y="8265"/>
                    <a:pt x="18646" y="8265"/>
                    <a:pt x="18646" y="8265"/>
                  </a:cubicBezTo>
                  <a:cubicBezTo>
                    <a:pt x="18665" y="8423"/>
                    <a:pt x="18748" y="8563"/>
                    <a:pt x="18831" y="8693"/>
                  </a:cubicBezTo>
                  <a:cubicBezTo>
                    <a:pt x="18813" y="8833"/>
                    <a:pt x="18683" y="8972"/>
                    <a:pt x="18785" y="9102"/>
                  </a:cubicBezTo>
                  <a:cubicBezTo>
                    <a:pt x="18822" y="9149"/>
                    <a:pt x="18868" y="9186"/>
                    <a:pt x="18924" y="9186"/>
                  </a:cubicBezTo>
                  <a:cubicBezTo>
                    <a:pt x="18971" y="9168"/>
                    <a:pt x="19008" y="9131"/>
                    <a:pt x="19027" y="9075"/>
                  </a:cubicBezTo>
                  <a:cubicBezTo>
                    <a:pt x="19027" y="9029"/>
                    <a:pt x="18989" y="9009"/>
                    <a:pt x="18943" y="9009"/>
                  </a:cubicBezTo>
                  <a:cubicBezTo>
                    <a:pt x="18906" y="9009"/>
                    <a:pt x="18933" y="8972"/>
                    <a:pt x="18924" y="8944"/>
                  </a:cubicBezTo>
                  <a:cubicBezTo>
                    <a:pt x="18952" y="8861"/>
                    <a:pt x="19036" y="8851"/>
                    <a:pt x="19129" y="8851"/>
                  </a:cubicBezTo>
                  <a:cubicBezTo>
                    <a:pt x="19194" y="8879"/>
                    <a:pt x="19259" y="8917"/>
                    <a:pt x="19277" y="9001"/>
                  </a:cubicBezTo>
                  <a:cubicBezTo>
                    <a:pt x="19286" y="9131"/>
                    <a:pt x="19203" y="9243"/>
                    <a:pt x="19120" y="9345"/>
                  </a:cubicBezTo>
                  <a:cubicBezTo>
                    <a:pt x="19092" y="9559"/>
                    <a:pt x="19091" y="9559"/>
                    <a:pt x="19091" y="9559"/>
                  </a:cubicBezTo>
                  <a:cubicBezTo>
                    <a:pt x="19036" y="9643"/>
                    <a:pt x="18887" y="9615"/>
                    <a:pt x="18859" y="9745"/>
                  </a:cubicBezTo>
                  <a:cubicBezTo>
                    <a:pt x="18832" y="9848"/>
                    <a:pt x="18859" y="9922"/>
                    <a:pt x="18905" y="9996"/>
                  </a:cubicBezTo>
                  <a:cubicBezTo>
                    <a:pt x="18942" y="10061"/>
                    <a:pt x="19026" y="10043"/>
                    <a:pt x="19072" y="10006"/>
                  </a:cubicBezTo>
                  <a:cubicBezTo>
                    <a:pt x="19091" y="9941"/>
                    <a:pt x="19129" y="9866"/>
                    <a:pt x="19036" y="9829"/>
                  </a:cubicBezTo>
                  <a:cubicBezTo>
                    <a:pt x="19027" y="9810"/>
                    <a:pt x="19036" y="9791"/>
                    <a:pt x="19045" y="9772"/>
                  </a:cubicBezTo>
                  <a:cubicBezTo>
                    <a:pt x="19092" y="9707"/>
                    <a:pt x="19147" y="9763"/>
                    <a:pt x="19175" y="9801"/>
                  </a:cubicBezTo>
                  <a:cubicBezTo>
                    <a:pt x="19193" y="9838"/>
                    <a:pt x="19212" y="9875"/>
                    <a:pt x="19194" y="9894"/>
                  </a:cubicBezTo>
                  <a:cubicBezTo>
                    <a:pt x="19277" y="9903"/>
                    <a:pt x="19305" y="10033"/>
                    <a:pt x="19407" y="10061"/>
                  </a:cubicBezTo>
                  <a:cubicBezTo>
                    <a:pt x="19453" y="10080"/>
                    <a:pt x="19454" y="10005"/>
                    <a:pt x="19454" y="9959"/>
                  </a:cubicBezTo>
                  <a:cubicBezTo>
                    <a:pt x="19361" y="9847"/>
                    <a:pt x="19268" y="9726"/>
                    <a:pt x="19249" y="9568"/>
                  </a:cubicBezTo>
                  <a:cubicBezTo>
                    <a:pt x="19249" y="9475"/>
                    <a:pt x="19286" y="9382"/>
                    <a:pt x="19361" y="9327"/>
                  </a:cubicBezTo>
                  <a:cubicBezTo>
                    <a:pt x="19426" y="9317"/>
                    <a:pt x="19500" y="9252"/>
                    <a:pt x="19547" y="9327"/>
                  </a:cubicBezTo>
                  <a:cubicBezTo>
                    <a:pt x="19556" y="9354"/>
                    <a:pt x="19546" y="9382"/>
                    <a:pt x="19518" y="9401"/>
                  </a:cubicBezTo>
                  <a:cubicBezTo>
                    <a:pt x="19500" y="9438"/>
                    <a:pt x="19509" y="9475"/>
                    <a:pt x="19518" y="9521"/>
                  </a:cubicBezTo>
                  <a:cubicBezTo>
                    <a:pt x="19546" y="9549"/>
                    <a:pt x="19592" y="9577"/>
                    <a:pt x="19638" y="9559"/>
                  </a:cubicBezTo>
                  <a:cubicBezTo>
                    <a:pt x="19676" y="9531"/>
                    <a:pt x="19713" y="9503"/>
                    <a:pt x="19731" y="9456"/>
                  </a:cubicBezTo>
                  <a:cubicBezTo>
                    <a:pt x="19750" y="9382"/>
                    <a:pt x="19741" y="9299"/>
                    <a:pt x="19686" y="9243"/>
                  </a:cubicBezTo>
                  <a:cubicBezTo>
                    <a:pt x="19621" y="9168"/>
                    <a:pt x="19546" y="9084"/>
                    <a:pt x="19444" y="9121"/>
                  </a:cubicBezTo>
                  <a:cubicBezTo>
                    <a:pt x="19389" y="9075"/>
                    <a:pt x="19425" y="8991"/>
                    <a:pt x="19407" y="8926"/>
                  </a:cubicBezTo>
                  <a:cubicBezTo>
                    <a:pt x="19305" y="8767"/>
                    <a:pt x="19165" y="8656"/>
                    <a:pt x="18979" y="8684"/>
                  </a:cubicBezTo>
                  <a:cubicBezTo>
                    <a:pt x="18942" y="8563"/>
                    <a:pt x="18878" y="8442"/>
                    <a:pt x="18795" y="8349"/>
                  </a:cubicBezTo>
                  <a:cubicBezTo>
                    <a:pt x="18730" y="8321"/>
                    <a:pt x="18729" y="8228"/>
                    <a:pt x="18655" y="8200"/>
                  </a:cubicBezTo>
                  <a:close/>
                  <a:moveTo>
                    <a:pt x="1979" y="8226"/>
                  </a:moveTo>
                  <a:cubicBezTo>
                    <a:pt x="1905" y="8264"/>
                    <a:pt x="1822" y="8273"/>
                    <a:pt x="1757" y="8329"/>
                  </a:cubicBezTo>
                  <a:cubicBezTo>
                    <a:pt x="1738" y="8385"/>
                    <a:pt x="1719" y="8451"/>
                    <a:pt x="1691" y="8497"/>
                  </a:cubicBezTo>
                  <a:cubicBezTo>
                    <a:pt x="1617" y="8638"/>
                    <a:pt x="1477" y="8731"/>
                    <a:pt x="1319" y="8731"/>
                  </a:cubicBezTo>
                  <a:cubicBezTo>
                    <a:pt x="1208" y="8694"/>
                    <a:pt x="1366" y="8572"/>
                    <a:pt x="1264" y="8507"/>
                  </a:cubicBezTo>
                  <a:cubicBezTo>
                    <a:pt x="1217" y="8470"/>
                    <a:pt x="1133" y="8451"/>
                    <a:pt x="1077" y="8479"/>
                  </a:cubicBezTo>
                  <a:cubicBezTo>
                    <a:pt x="1012" y="8525"/>
                    <a:pt x="966" y="8600"/>
                    <a:pt x="976" y="8674"/>
                  </a:cubicBezTo>
                  <a:cubicBezTo>
                    <a:pt x="966" y="8814"/>
                    <a:pt x="1096" y="8899"/>
                    <a:pt x="1198" y="8946"/>
                  </a:cubicBezTo>
                  <a:cubicBezTo>
                    <a:pt x="1338" y="9030"/>
                    <a:pt x="1505" y="8954"/>
                    <a:pt x="1626" y="8870"/>
                  </a:cubicBezTo>
                  <a:cubicBezTo>
                    <a:pt x="1757" y="8805"/>
                    <a:pt x="1831" y="8674"/>
                    <a:pt x="1905" y="8553"/>
                  </a:cubicBezTo>
                  <a:cubicBezTo>
                    <a:pt x="1961" y="8460"/>
                    <a:pt x="2035" y="8320"/>
                    <a:pt x="1979" y="8226"/>
                  </a:cubicBezTo>
                  <a:close/>
                  <a:moveTo>
                    <a:pt x="10774" y="8236"/>
                  </a:moveTo>
                  <a:cubicBezTo>
                    <a:pt x="10709" y="8236"/>
                    <a:pt x="10671" y="8275"/>
                    <a:pt x="10625" y="8368"/>
                  </a:cubicBezTo>
                  <a:cubicBezTo>
                    <a:pt x="10597" y="8461"/>
                    <a:pt x="10578" y="8600"/>
                    <a:pt x="10578" y="8739"/>
                  </a:cubicBezTo>
                  <a:cubicBezTo>
                    <a:pt x="10578" y="8907"/>
                    <a:pt x="10597" y="9083"/>
                    <a:pt x="10615" y="9223"/>
                  </a:cubicBezTo>
                  <a:cubicBezTo>
                    <a:pt x="10643" y="9325"/>
                    <a:pt x="10672" y="9428"/>
                    <a:pt x="10672" y="9512"/>
                  </a:cubicBezTo>
                  <a:cubicBezTo>
                    <a:pt x="10672" y="9521"/>
                    <a:pt x="10672" y="9529"/>
                    <a:pt x="10672" y="9539"/>
                  </a:cubicBezTo>
                  <a:cubicBezTo>
                    <a:pt x="10672" y="9539"/>
                    <a:pt x="10662" y="9548"/>
                    <a:pt x="10662" y="9548"/>
                  </a:cubicBezTo>
                  <a:cubicBezTo>
                    <a:pt x="10718" y="9613"/>
                    <a:pt x="10756" y="9697"/>
                    <a:pt x="10765" y="9799"/>
                  </a:cubicBezTo>
                  <a:cubicBezTo>
                    <a:pt x="10765" y="9809"/>
                    <a:pt x="10765" y="9819"/>
                    <a:pt x="10765" y="9837"/>
                  </a:cubicBezTo>
                  <a:cubicBezTo>
                    <a:pt x="10765" y="9921"/>
                    <a:pt x="10737" y="10014"/>
                    <a:pt x="10681" y="10088"/>
                  </a:cubicBezTo>
                  <a:cubicBezTo>
                    <a:pt x="10625" y="10154"/>
                    <a:pt x="10542" y="10209"/>
                    <a:pt x="10449" y="10209"/>
                  </a:cubicBezTo>
                  <a:cubicBezTo>
                    <a:pt x="10422" y="10209"/>
                    <a:pt x="10383" y="10199"/>
                    <a:pt x="10355" y="10190"/>
                  </a:cubicBezTo>
                  <a:cubicBezTo>
                    <a:pt x="10374" y="10227"/>
                    <a:pt x="10382" y="10274"/>
                    <a:pt x="10382" y="10311"/>
                  </a:cubicBezTo>
                  <a:cubicBezTo>
                    <a:pt x="10382" y="10376"/>
                    <a:pt x="10364" y="10433"/>
                    <a:pt x="10336" y="10489"/>
                  </a:cubicBezTo>
                  <a:cubicBezTo>
                    <a:pt x="10346" y="10499"/>
                    <a:pt x="10355" y="10507"/>
                    <a:pt x="10365" y="10516"/>
                  </a:cubicBezTo>
                  <a:cubicBezTo>
                    <a:pt x="10430" y="10619"/>
                    <a:pt x="10598" y="10693"/>
                    <a:pt x="10774" y="10684"/>
                  </a:cubicBezTo>
                  <a:cubicBezTo>
                    <a:pt x="10951" y="10693"/>
                    <a:pt x="11127" y="10619"/>
                    <a:pt x="11183" y="10516"/>
                  </a:cubicBezTo>
                  <a:cubicBezTo>
                    <a:pt x="11192" y="10507"/>
                    <a:pt x="11211" y="10499"/>
                    <a:pt x="11220" y="10489"/>
                  </a:cubicBezTo>
                  <a:cubicBezTo>
                    <a:pt x="11192" y="10433"/>
                    <a:pt x="11174" y="10376"/>
                    <a:pt x="11174" y="10311"/>
                  </a:cubicBezTo>
                  <a:cubicBezTo>
                    <a:pt x="11174" y="10274"/>
                    <a:pt x="11183" y="10227"/>
                    <a:pt x="11201" y="10190"/>
                  </a:cubicBezTo>
                  <a:cubicBezTo>
                    <a:pt x="11164" y="10199"/>
                    <a:pt x="11137" y="10209"/>
                    <a:pt x="11110" y="10209"/>
                  </a:cubicBezTo>
                  <a:cubicBezTo>
                    <a:pt x="11017" y="10209"/>
                    <a:pt x="10932" y="10154"/>
                    <a:pt x="10877" y="10088"/>
                  </a:cubicBezTo>
                  <a:cubicBezTo>
                    <a:pt x="10821" y="10014"/>
                    <a:pt x="10792" y="9921"/>
                    <a:pt x="10792" y="9837"/>
                  </a:cubicBezTo>
                  <a:cubicBezTo>
                    <a:pt x="10792" y="9819"/>
                    <a:pt x="10792" y="9809"/>
                    <a:pt x="10792" y="9799"/>
                  </a:cubicBezTo>
                  <a:cubicBezTo>
                    <a:pt x="10801" y="9697"/>
                    <a:pt x="10839" y="9613"/>
                    <a:pt x="10886" y="9548"/>
                  </a:cubicBezTo>
                  <a:cubicBezTo>
                    <a:pt x="10886" y="9548"/>
                    <a:pt x="10886" y="9539"/>
                    <a:pt x="10886" y="9539"/>
                  </a:cubicBezTo>
                  <a:cubicBezTo>
                    <a:pt x="10886" y="9529"/>
                    <a:pt x="10886" y="9521"/>
                    <a:pt x="10886" y="9512"/>
                  </a:cubicBezTo>
                  <a:cubicBezTo>
                    <a:pt x="10886" y="9428"/>
                    <a:pt x="10904" y="9325"/>
                    <a:pt x="10941" y="9223"/>
                  </a:cubicBezTo>
                  <a:cubicBezTo>
                    <a:pt x="10960" y="9083"/>
                    <a:pt x="10978" y="8907"/>
                    <a:pt x="10978" y="8739"/>
                  </a:cubicBezTo>
                  <a:cubicBezTo>
                    <a:pt x="10978" y="8600"/>
                    <a:pt x="10960" y="8461"/>
                    <a:pt x="10922" y="8368"/>
                  </a:cubicBezTo>
                  <a:cubicBezTo>
                    <a:pt x="10885" y="8275"/>
                    <a:pt x="10849" y="8236"/>
                    <a:pt x="10774" y="8236"/>
                  </a:cubicBezTo>
                  <a:close/>
                  <a:moveTo>
                    <a:pt x="6056" y="8253"/>
                  </a:moveTo>
                  <a:cubicBezTo>
                    <a:pt x="6056" y="8283"/>
                    <a:pt x="6036" y="8283"/>
                    <a:pt x="6017" y="8283"/>
                  </a:cubicBezTo>
                  <a:cubicBezTo>
                    <a:pt x="6036" y="8283"/>
                    <a:pt x="6057" y="8312"/>
                    <a:pt x="6077" y="8312"/>
                  </a:cubicBezTo>
                  <a:cubicBezTo>
                    <a:pt x="6077" y="8312"/>
                    <a:pt x="6075" y="8283"/>
                    <a:pt x="6056" y="8253"/>
                  </a:cubicBezTo>
                  <a:close/>
                  <a:moveTo>
                    <a:pt x="15479" y="8253"/>
                  </a:moveTo>
                  <a:cubicBezTo>
                    <a:pt x="15479" y="8283"/>
                    <a:pt x="15479" y="8312"/>
                    <a:pt x="15479" y="8312"/>
                  </a:cubicBezTo>
                  <a:cubicBezTo>
                    <a:pt x="15498" y="8312"/>
                    <a:pt x="15518" y="8283"/>
                    <a:pt x="15538" y="8283"/>
                  </a:cubicBezTo>
                  <a:cubicBezTo>
                    <a:pt x="15518" y="8283"/>
                    <a:pt x="15498" y="8283"/>
                    <a:pt x="15479" y="8253"/>
                  </a:cubicBezTo>
                  <a:close/>
                  <a:moveTo>
                    <a:pt x="1584" y="8380"/>
                  </a:moveTo>
                  <a:cubicBezTo>
                    <a:pt x="1567" y="8383"/>
                    <a:pt x="1552" y="8392"/>
                    <a:pt x="1543" y="8411"/>
                  </a:cubicBezTo>
                  <a:cubicBezTo>
                    <a:pt x="1524" y="8525"/>
                    <a:pt x="1339" y="8526"/>
                    <a:pt x="1385" y="8639"/>
                  </a:cubicBezTo>
                  <a:cubicBezTo>
                    <a:pt x="1497" y="8592"/>
                    <a:pt x="1617" y="8506"/>
                    <a:pt x="1645" y="8383"/>
                  </a:cubicBezTo>
                  <a:cubicBezTo>
                    <a:pt x="1622" y="8378"/>
                    <a:pt x="1602" y="8376"/>
                    <a:pt x="1584" y="8380"/>
                  </a:cubicBezTo>
                  <a:close/>
                  <a:moveTo>
                    <a:pt x="8220" y="8440"/>
                  </a:moveTo>
                  <a:cubicBezTo>
                    <a:pt x="8229" y="8468"/>
                    <a:pt x="8228" y="8506"/>
                    <a:pt x="8237" y="8534"/>
                  </a:cubicBezTo>
                  <a:cubicBezTo>
                    <a:pt x="8237" y="8543"/>
                    <a:pt x="8237" y="8543"/>
                    <a:pt x="8237" y="8543"/>
                  </a:cubicBezTo>
                  <a:cubicBezTo>
                    <a:pt x="8256" y="8683"/>
                    <a:pt x="8293" y="8822"/>
                    <a:pt x="8302" y="8841"/>
                  </a:cubicBezTo>
                  <a:cubicBezTo>
                    <a:pt x="8376" y="9036"/>
                    <a:pt x="8534" y="9279"/>
                    <a:pt x="8720" y="9316"/>
                  </a:cubicBezTo>
                  <a:cubicBezTo>
                    <a:pt x="8747" y="9325"/>
                    <a:pt x="8777" y="9327"/>
                    <a:pt x="8804" y="9327"/>
                  </a:cubicBezTo>
                  <a:cubicBezTo>
                    <a:pt x="8888" y="9327"/>
                    <a:pt x="8978" y="9298"/>
                    <a:pt x="9043" y="9242"/>
                  </a:cubicBezTo>
                  <a:cubicBezTo>
                    <a:pt x="9117" y="9195"/>
                    <a:pt x="9156" y="9130"/>
                    <a:pt x="9156" y="9046"/>
                  </a:cubicBezTo>
                  <a:cubicBezTo>
                    <a:pt x="9156" y="8953"/>
                    <a:pt x="9099" y="8925"/>
                    <a:pt x="9043" y="8916"/>
                  </a:cubicBezTo>
                  <a:cubicBezTo>
                    <a:pt x="9015" y="8916"/>
                    <a:pt x="8998" y="8926"/>
                    <a:pt x="8980" y="8935"/>
                  </a:cubicBezTo>
                  <a:cubicBezTo>
                    <a:pt x="8970" y="8944"/>
                    <a:pt x="8961" y="8953"/>
                    <a:pt x="8961" y="8981"/>
                  </a:cubicBezTo>
                  <a:cubicBezTo>
                    <a:pt x="8970" y="9018"/>
                    <a:pt x="8933" y="9046"/>
                    <a:pt x="8896" y="9055"/>
                  </a:cubicBezTo>
                  <a:cubicBezTo>
                    <a:pt x="8859" y="9055"/>
                    <a:pt x="8831" y="9028"/>
                    <a:pt x="8831" y="8990"/>
                  </a:cubicBezTo>
                  <a:cubicBezTo>
                    <a:pt x="8831" y="8981"/>
                    <a:pt x="8831" y="8981"/>
                    <a:pt x="8831" y="8981"/>
                  </a:cubicBezTo>
                  <a:cubicBezTo>
                    <a:pt x="8831" y="8916"/>
                    <a:pt x="8859" y="8869"/>
                    <a:pt x="8896" y="8831"/>
                  </a:cubicBezTo>
                  <a:cubicBezTo>
                    <a:pt x="8943" y="8803"/>
                    <a:pt x="8988" y="8785"/>
                    <a:pt x="9043" y="8785"/>
                  </a:cubicBezTo>
                  <a:cubicBezTo>
                    <a:pt x="9099" y="8785"/>
                    <a:pt x="9165" y="8803"/>
                    <a:pt x="9212" y="8850"/>
                  </a:cubicBezTo>
                  <a:cubicBezTo>
                    <a:pt x="9249" y="8878"/>
                    <a:pt x="9267" y="8925"/>
                    <a:pt x="9286" y="8972"/>
                  </a:cubicBezTo>
                  <a:cubicBezTo>
                    <a:pt x="9295" y="8962"/>
                    <a:pt x="9313" y="8954"/>
                    <a:pt x="9332" y="8935"/>
                  </a:cubicBezTo>
                  <a:cubicBezTo>
                    <a:pt x="9332" y="8926"/>
                    <a:pt x="9332" y="8916"/>
                    <a:pt x="9332" y="8907"/>
                  </a:cubicBezTo>
                  <a:cubicBezTo>
                    <a:pt x="9332" y="8841"/>
                    <a:pt x="9313" y="8767"/>
                    <a:pt x="9267" y="8720"/>
                  </a:cubicBezTo>
                  <a:cubicBezTo>
                    <a:pt x="9230" y="8674"/>
                    <a:pt x="9072" y="8635"/>
                    <a:pt x="8887" y="8626"/>
                  </a:cubicBezTo>
                  <a:cubicBezTo>
                    <a:pt x="8701" y="8607"/>
                    <a:pt x="8496" y="8599"/>
                    <a:pt x="8348" y="8534"/>
                  </a:cubicBezTo>
                  <a:cubicBezTo>
                    <a:pt x="8301" y="8515"/>
                    <a:pt x="8257" y="8477"/>
                    <a:pt x="8220" y="8440"/>
                  </a:cubicBezTo>
                  <a:close/>
                  <a:moveTo>
                    <a:pt x="13330" y="8440"/>
                  </a:moveTo>
                  <a:cubicBezTo>
                    <a:pt x="13321" y="8458"/>
                    <a:pt x="13303" y="8478"/>
                    <a:pt x="13275" y="8496"/>
                  </a:cubicBezTo>
                  <a:cubicBezTo>
                    <a:pt x="13210" y="8543"/>
                    <a:pt x="13124" y="8561"/>
                    <a:pt x="13041" y="8580"/>
                  </a:cubicBezTo>
                  <a:cubicBezTo>
                    <a:pt x="12864" y="8617"/>
                    <a:pt x="12651" y="8617"/>
                    <a:pt x="12492" y="8645"/>
                  </a:cubicBezTo>
                  <a:cubicBezTo>
                    <a:pt x="12390" y="8664"/>
                    <a:pt x="12314" y="8692"/>
                    <a:pt x="12286" y="8720"/>
                  </a:cubicBezTo>
                  <a:cubicBezTo>
                    <a:pt x="12240" y="8767"/>
                    <a:pt x="12212" y="8841"/>
                    <a:pt x="12212" y="8907"/>
                  </a:cubicBezTo>
                  <a:cubicBezTo>
                    <a:pt x="12221" y="8916"/>
                    <a:pt x="12222" y="8926"/>
                    <a:pt x="12222" y="8935"/>
                  </a:cubicBezTo>
                  <a:cubicBezTo>
                    <a:pt x="12240" y="8954"/>
                    <a:pt x="12249" y="8962"/>
                    <a:pt x="12267" y="8972"/>
                  </a:cubicBezTo>
                  <a:cubicBezTo>
                    <a:pt x="12286" y="8925"/>
                    <a:pt x="12306" y="8878"/>
                    <a:pt x="12343" y="8850"/>
                  </a:cubicBezTo>
                  <a:cubicBezTo>
                    <a:pt x="12389" y="8803"/>
                    <a:pt x="12455" y="8785"/>
                    <a:pt x="12511" y="8785"/>
                  </a:cubicBezTo>
                  <a:cubicBezTo>
                    <a:pt x="12567" y="8785"/>
                    <a:pt x="12611" y="8803"/>
                    <a:pt x="12649" y="8831"/>
                  </a:cubicBezTo>
                  <a:cubicBezTo>
                    <a:pt x="12695" y="8869"/>
                    <a:pt x="12725" y="8916"/>
                    <a:pt x="12725" y="8981"/>
                  </a:cubicBezTo>
                  <a:cubicBezTo>
                    <a:pt x="12725" y="9018"/>
                    <a:pt x="12695" y="9055"/>
                    <a:pt x="12658" y="9055"/>
                  </a:cubicBezTo>
                  <a:cubicBezTo>
                    <a:pt x="12621" y="9055"/>
                    <a:pt x="12585" y="9018"/>
                    <a:pt x="12585" y="8981"/>
                  </a:cubicBezTo>
                  <a:cubicBezTo>
                    <a:pt x="12585" y="8953"/>
                    <a:pt x="12585" y="8944"/>
                    <a:pt x="12566" y="8935"/>
                  </a:cubicBezTo>
                  <a:cubicBezTo>
                    <a:pt x="12557" y="8926"/>
                    <a:pt x="12539" y="8916"/>
                    <a:pt x="12511" y="8916"/>
                  </a:cubicBezTo>
                  <a:cubicBezTo>
                    <a:pt x="12455" y="8925"/>
                    <a:pt x="12398" y="8953"/>
                    <a:pt x="12398" y="9046"/>
                  </a:cubicBezTo>
                  <a:cubicBezTo>
                    <a:pt x="12398" y="9130"/>
                    <a:pt x="12436" y="9195"/>
                    <a:pt x="12502" y="9242"/>
                  </a:cubicBezTo>
                  <a:cubicBezTo>
                    <a:pt x="12576" y="9298"/>
                    <a:pt x="12668" y="9327"/>
                    <a:pt x="12752" y="9327"/>
                  </a:cubicBezTo>
                  <a:cubicBezTo>
                    <a:pt x="12780" y="9327"/>
                    <a:pt x="12808" y="9325"/>
                    <a:pt x="12836" y="9316"/>
                  </a:cubicBezTo>
                  <a:cubicBezTo>
                    <a:pt x="13022" y="9279"/>
                    <a:pt x="13181" y="9036"/>
                    <a:pt x="13256" y="8841"/>
                  </a:cubicBezTo>
                  <a:cubicBezTo>
                    <a:pt x="13265" y="8822"/>
                    <a:pt x="13293" y="8683"/>
                    <a:pt x="13321" y="8543"/>
                  </a:cubicBezTo>
                  <a:cubicBezTo>
                    <a:pt x="13321" y="8543"/>
                    <a:pt x="13321" y="8543"/>
                    <a:pt x="13321" y="8534"/>
                  </a:cubicBezTo>
                  <a:cubicBezTo>
                    <a:pt x="13321" y="8506"/>
                    <a:pt x="13330" y="8468"/>
                    <a:pt x="13330" y="8440"/>
                  </a:cubicBezTo>
                  <a:close/>
                  <a:moveTo>
                    <a:pt x="5038" y="8539"/>
                  </a:moveTo>
                  <a:cubicBezTo>
                    <a:pt x="5019" y="8558"/>
                    <a:pt x="4992" y="8587"/>
                    <a:pt x="4964" y="8606"/>
                  </a:cubicBezTo>
                  <a:cubicBezTo>
                    <a:pt x="4917" y="8634"/>
                    <a:pt x="4871" y="8645"/>
                    <a:pt x="4815" y="8645"/>
                  </a:cubicBezTo>
                  <a:cubicBezTo>
                    <a:pt x="4909" y="8720"/>
                    <a:pt x="5039" y="8757"/>
                    <a:pt x="5160" y="8757"/>
                  </a:cubicBezTo>
                  <a:cubicBezTo>
                    <a:pt x="5197" y="8757"/>
                    <a:pt x="5234" y="8758"/>
                    <a:pt x="5262" y="8749"/>
                  </a:cubicBezTo>
                  <a:cubicBezTo>
                    <a:pt x="5272" y="8749"/>
                    <a:pt x="5281" y="8749"/>
                    <a:pt x="5281" y="8749"/>
                  </a:cubicBezTo>
                  <a:cubicBezTo>
                    <a:pt x="5300" y="8692"/>
                    <a:pt x="5327" y="8634"/>
                    <a:pt x="5355" y="8587"/>
                  </a:cubicBezTo>
                  <a:cubicBezTo>
                    <a:pt x="5327" y="8587"/>
                    <a:pt x="5300" y="8597"/>
                    <a:pt x="5272" y="8597"/>
                  </a:cubicBezTo>
                  <a:cubicBezTo>
                    <a:pt x="5197" y="8597"/>
                    <a:pt x="5122" y="8576"/>
                    <a:pt x="5038" y="8539"/>
                  </a:cubicBezTo>
                  <a:close/>
                  <a:moveTo>
                    <a:pt x="16510" y="8539"/>
                  </a:moveTo>
                  <a:cubicBezTo>
                    <a:pt x="16435" y="8576"/>
                    <a:pt x="16361" y="8597"/>
                    <a:pt x="16286" y="8597"/>
                  </a:cubicBezTo>
                  <a:cubicBezTo>
                    <a:pt x="16258" y="8597"/>
                    <a:pt x="16229" y="8587"/>
                    <a:pt x="16192" y="8587"/>
                  </a:cubicBezTo>
                  <a:cubicBezTo>
                    <a:pt x="16229" y="8634"/>
                    <a:pt x="16258" y="8692"/>
                    <a:pt x="16277" y="8749"/>
                  </a:cubicBezTo>
                  <a:cubicBezTo>
                    <a:pt x="16277" y="8749"/>
                    <a:pt x="16286" y="8749"/>
                    <a:pt x="16295" y="8749"/>
                  </a:cubicBezTo>
                  <a:cubicBezTo>
                    <a:pt x="16323" y="8758"/>
                    <a:pt x="16359" y="8757"/>
                    <a:pt x="16397" y="8757"/>
                  </a:cubicBezTo>
                  <a:cubicBezTo>
                    <a:pt x="16508" y="8757"/>
                    <a:pt x="16650" y="8720"/>
                    <a:pt x="16744" y="8645"/>
                  </a:cubicBezTo>
                  <a:cubicBezTo>
                    <a:pt x="16688" y="8645"/>
                    <a:pt x="16641" y="8634"/>
                    <a:pt x="16594" y="8606"/>
                  </a:cubicBezTo>
                  <a:cubicBezTo>
                    <a:pt x="16557" y="8587"/>
                    <a:pt x="16538" y="8558"/>
                    <a:pt x="16510" y="8539"/>
                  </a:cubicBezTo>
                  <a:close/>
                  <a:moveTo>
                    <a:pt x="7326" y="8561"/>
                  </a:moveTo>
                  <a:cubicBezTo>
                    <a:pt x="7336" y="8589"/>
                    <a:pt x="7345" y="8607"/>
                    <a:pt x="7345" y="8626"/>
                  </a:cubicBezTo>
                  <a:cubicBezTo>
                    <a:pt x="7364" y="8738"/>
                    <a:pt x="7372" y="8860"/>
                    <a:pt x="7372" y="8972"/>
                  </a:cubicBezTo>
                  <a:cubicBezTo>
                    <a:pt x="7372" y="8972"/>
                    <a:pt x="7372" y="8972"/>
                    <a:pt x="7372" y="8981"/>
                  </a:cubicBezTo>
                  <a:cubicBezTo>
                    <a:pt x="7456" y="9605"/>
                    <a:pt x="8107" y="9895"/>
                    <a:pt x="8516" y="10332"/>
                  </a:cubicBezTo>
                  <a:cubicBezTo>
                    <a:pt x="8553" y="10342"/>
                    <a:pt x="8580" y="10350"/>
                    <a:pt x="8608" y="10360"/>
                  </a:cubicBezTo>
                  <a:cubicBezTo>
                    <a:pt x="8673" y="10388"/>
                    <a:pt x="8730" y="10406"/>
                    <a:pt x="8776" y="10406"/>
                  </a:cubicBezTo>
                  <a:cubicBezTo>
                    <a:pt x="8804" y="10406"/>
                    <a:pt x="8831" y="10397"/>
                    <a:pt x="8868" y="10369"/>
                  </a:cubicBezTo>
                  <a:cubicBezTo>
                    <a:pt x="8840" y="10332"/>
                    <a:pt x="8813" y="10286"/>
                    <a:pt x="8786" y="10249"/>
                  </a:cubicBezTo>
                  <a:cubicBezTo>
                    <a:pt x="8748" y="10202"/>
                    <a:pt x="8719" y="10147"/>
                    <a:pt x="8701" y="10081"/>
                  </a:cubicBezTo>
                  <a:cubicBezTo>
                    <a:pt x="8153" y="9699"/>
                    <a:pt x="7689" y="9157"/>
                    <a:pt x="7326" y="8561"/>
                  </a:cubicBezTo>
                  <a:close/>
                  <a:moveTo>
                    <a:pt x="14222" y="8561"/>
                  </a:moveTo>
                  <a:cubicBezTo>
                    <a:pt x="13869" y="9157"/>
                    <a:pt x="13395" y="9699"/>
                    <a:pt x="12856" y="10081"/>
                  </a:cubicBezTo>
                  <a:cubicBezTo>
                    <a:pt x="12828" y="10147"/>
                    <a:pt x="12800" y="10202"/>
                    <a:pt x="12772" y="10249"/>
                  </a:cubicBezTo>
                  <a:cubicBezTo>
                    <a:pt x="12744" y="10286"/>
                    <a:pt x="12718" y="10332"/>
                    <a:pt x="12680" y="10369"/>
                  </a:cubicBezTo>
                  <a:cubicBezTo>
                    <a:pt x="12727" y="10397"/>
                    <a:pt x="12754" y="10406"/>
                    <a:pt x="12782" y="10406"/>
                  </a:cubicBezTo>
                  <a:cubicBezTo>
                    <a:pt x="12828" y="10406"/>
                    <a:pt x="12876" y="10388"/>
                    <a:pt x="12950" y="10360"/>
                  </a:cubicBezTo>
                  <a:cubicBezTo>
                    <a:pt x="12978" y="10350"/>
                    <a:pt x="13004" y="10342"/>
                    <a:pt x="13032" y="10332"/>
                  </a:cubicBezTo>
                  <a:cubicBezTo>
                    <a:pt x="13450" y="9895"/>
                    <a:pt x="14102" y="9605"/>
                    <a:pt x="14186" y="8981"/>
                  </a:cubicBezTo>
                  <a:cubicBezTo>
                    <a:pt x="14186" y="8972"/>
                    <a:pt x="14186" y="8972"/>
                    <a:pt x="14186" y="8972"/>
                  </a:cubicBezTo>
                  <a:cubicBezTo>
                    <a:pt x="14186" y="8860"/>
                    <a:pt x="14195" y="8738"/>
                    <a:pt x="14214" y="8626"/>
                  </a:cubicBezTo>
                  <a:cubicBezTo>
                    <a:pt x="14214" y="8607"/>
                    <a:pt x="14222" y="8589"/>
                    <a:pt x="14222" y="8561"/>
                  </a:cubicBezTo>
                  <a:close/>
                  <a:moveTo>
                    <a:pt x="5967" y="8626"/>
                  </a:moveTo>
                  <a:cubicBezTo>
                    <a:pt x="5949" y="8626"/>
                    <a:pt x="5920" y="8627"/>
                    <a:pt x="5883" y="8646"/>
                  </a:cubicBezTo>
                  <a:cubicBezTo>
                    <a:pt x="5706" y="8702"/>
                    <a:pt x="5641" y="8850"/>
                    <a:pt x="5641" y="9027"/>
                  </a:cubicBezTo>
                  <a:cubicBezTo>
                    <a:pt x="5641" y="9157"/>
                    <a:pt x="5679" y="9299"/>
                    <a:pt x="5744" y="9410"/>
                  </a:cubicBezTo>
                  <a:cubicBezTo>
                    <a:pt x="5827" y="9578"/>
                    <a:pt x="6023" y="9652"/>
                    <a:pt x="6218" y="9652"/>
                  </a:cubicBezTo>
                  <a:cubicBezTo>
                    <a:pt x="6320" y="9652"/>
                    <a:pt x="6423" y="9622"/>
                    <a:pt x="6506" y="9594"/>
                  </a:cubicBezTo>
                  <a:cubicBezTo>
                    <a:pt x="6674" y="9520"/>
                    <a:pt x="6934" y="9343"/>
                    <a:pt x="7148" y="9343"/>
                  </a:cubicBezTo>
                  <a:cubicBezTo>
                    <a:pt x="7175" y="9343"/>
                    <a:pt x="7203" y="9343"/>
                    <a:pt x="7222" y="9352"/>
                  </a:cubicBezTo>
                  <a:cubicBezTo>
                    <a:pt x="7231" y="9222"/>
                    <a:pt x="7241" y="9093"/>
                    <a:pt x="7241" y="8972"/>
                  </a:cubicBezTo>
                  <a:cubicBezTo>
                    <a:pt x="7241" y="8962"/>
                    <a:pt x="7241" y="8963"/>
                    <a:pt x="7241" y="8954"/>
                  </a:cubicBezTo>
                  <a:cubicBezTo>
                    <a:pt x="7101" y="9028"/>
                    <a:pt x="6848" y="9111"/>
                    <a:pt x="6635" y="9111"/>
                  </a:cubicBezTo>
                  <a:cubicBezTo>
                    <a:pt x="6514" y="9111"/>
                    <a:pt x="6403" y="9084"/>
                    <a:pt x="6347" y="9009"/>
                  </a:cubicBezTo>
                  <a:cubicBezTo>
                    <a:pt x="6282" y="9056"/>
                    <a:pt x="6208" y="9073"/>
                    <a:pt x="6133" y="9073"/>
                  </a:cubicBezTo>
                  <a:cubicBezTo>
                    <a:pt x="6077" y="9073"/>
                    <a:pt x="6014" y="9064"/>
                    <a:pt x="5967" y="9027"/>
                  </a:cubicBezTo>
                  <a:cubicBezTo>
                    <a:pt x="5912" y="8990"/>
                    <a:pt x="5873" y="8934"/>
                    <a:pt x="5873" y="8860"/>
                  </a:cubicBezTo>
                  <a:cubicBezTo>
                    <a:pt x="5873" y="8822"/>
                    <a:pt x="5903" y="8785"/>
                    <a:pt x="5940" y="8785"/>
                  </a:cubicBezTo>
                  <a:cubicBezTo>
                    <a:pt x="5959" y="8785"/>
                    <a:pt x="5977" y="8795"/>
                    <a:pt x="5986" y="8804"/>
                  </a:cubicBezTo>
                  <a:cubicBezTo>
                    <a:pt x="5986" y="8804"/>
                    <a:pt x="5986" y="8804"/>
                    <a:pt x="5996" y="8804"/>
                  </a:cubicBezTo>
                  <a:cubicBezTo>
                    <a:pt x="6014" y="8804"/>
                    <a:pt x="6023" y="8794"/>
                    <a:pt x="6041" y="8776"/>
                  </a:cubicBezTo>
                  <a:cubicBezTo>
                    <a:pt x="6051" y="8757"/>
                    <a:pt x="6059" y="8739"/>
                    <a:pt x="6059" y="8711"/>
                  </a:cubicBezTo>
                  <a:cubicBezTo>
                    <a:pt x="6059" y="8664"/>
                    <a:pt x="6042" y="8626"/>
                    <a:pt x="5967" y="8626"/>
                  </a:cubicBezTo>
                  <a:close/>
                  <a:moveTo>
                    <a:pt x="15589" y="8626"/>
                  </a:moveTo>
                  <a:cubicBezTo>
                    <a:pt x="15515" y="8626"/>
                    <a:pt x="15496" y="8664"/>
                    <a:pt x="15496" y="8711"/>
                  </a:cubicBezTo>
                  <a:cubicBezTo>
                    <a:pt x="15496" y="8739"/>
                    <a:pt x="15497" y="8757"/>
                    <a:pt x="15515" y="8776"/>
                  </a:cubicBezTo>
                  <a:cubicBezTo>
                    <a:pt x="15525" y="8794"/>
                    <a:pt x="15542" y="8804"/>
                    <a:pt x="15561" y="8804"/>
                  </a:cubicBezTo>
                  <a:cubicBezTo>
                    <a:pt x="15561" y="8804"/>
                    <a:pt x="15571" y="8804"/>
                    <a:pt x="15571" y="8804"/>
                  </a:cubicBezTo>
                  <a:cubicBezTo>
                    <a:pt x="15580" y="8795"/>
                    <a:pt x="15598" y="8785"/>
                    <a:pt x="15616" y="8785"/>
                  </a:cubicBezTo>
                  <a:cubicBezTo>
                    <a:pt x="15654" y="8785"/>
                    <a:pt x="15683" y="8822"/>
                    <a:pt x="15683" y="8860"/>
                  </a:cubicBezTo>
                  <a:cubicBezTo>
                    <a:pt x="15683" y="8934"/>
                    <a:pt x="15645" y="8990"/>
                    <a:pt x="15589" y="9027"/>
                  </a:cubicBezTo>
                  <a:cubicBezTo>
                    <a:pt x="15543" y="9064"/>
                    <a:pt x="15477" y="9073"/>
                    <a:pt x="15412" y="9073"/>
                  </a:cubicBezTo>
                  <a:cubicBezTo>
                    <a:pt x="15346" y="9073"/>
                    <a:pt x="15272" y="9056"/>
                    <a:pt x="15207" y="9009"/>
                  </a:cubicBezTo>
                  <a:cubicBezTo>
                    <a:pt x="15151" y="9084"/>
                    <a:pt x="15039" y="9111"/>
                    <a:pt x="14917" y="9111"/>
                  </a:cubicBezTo>
                  <a:cubicBezTo>
                    <a:pt x="14703" y="9111"/>
                    <a:pt x="14452" y="9028"/>
                    <a:pt x="14313" y="8954"/>
                  </a:cubicBezTo>
                  <a:cubicBezTo>
                    <a:pt x="14313" y="8963"/>
                    <a:pt x="14313" y="8962"/>
                    <a:pt x="14313" y="8972"/>
                  </a:cubicBezTo>
                  <a:cubicBezTo>
                    <a:pt x="14313" y="9093"/>
                    <a:pt x="14322" y="9222"/>
                    <a:pt x="14331" y="9352"/>
                  </a:cubicBezTo>
                  <a:cubicBezTo>
                    <a:pt x="14350" y="9343"/>
                    <a:pt x="14379" y="9343"/>
                    <a:pt x="14397" y="9343"/>
                  </a:cubicBezTo>
                  <a:cubicBezTo>
                    <a:pt x="14621" y="9343"/>
                    <a:pt x="14882" y="9520"/>
                    <a:pt x="15049" y="9594"/>
                  </a:cubicBezTo>
                  <a:cubicBezTo>
                    <a:pt x="15133" y="9622"/>
                    <a:pt x="15236" y="9652"/>
                    <a:pt x="15339" y="9652"/>
                  </a:cubicBezTo>
                  <a:cubicBezTo>
                    <a:pt x="15534" y="9652"/>
                    <a:pt x="15719" y="9578"/>
                    <a:pt x="15812" y="9410"/>
                  </a:cubicBezTo>
                  <a:cubicBezTo>
                    <a:pt x="15877" y="9299"/>
                    <a:pt x="15915" y="9157"/>
                    <a:pt x="15915" y="9027"/>
                  </a:cubicBezTo>
                  <a:cubicBezTo>
                    <a:pt x="15915" y="8850"/>
                    <a:pt x="15851" y="8702"/>
                    <a:pt x="15674" y="8646"/>
                  </a:cubicBezTo>
                  <a:cubicBezTo>
                    <a:pt x="15637" y="8627"/>
                    <a:pt x="15608" y="8626"/>
                    <a:pt x="15589" y="8626"/>
                  </a:cubicBezTo>
                  <a:close/>
                  <a:moveTo>
                    <a:pt x="6443" y="8684"/>
                  </a:moveTo>
                  <a:cubicBezTo>
                    <a:pt x="6452" y="8712"/>
                    <a:pt x="6452" y="8739"/>
                    <a:pt x="6452" y="8766"/>
                  </a:cubicBezTo>
                  <a:cubicBezTo>
                    <a:pt x="6452" y="8785"/>
                    <a:pt x="6452" y="8803"/>
                    <a:pt x="6452" y="8822"/>
                  </a:cubicBezTo>
                  <a:cubicBezTo>
                    <a:pt x="6535" y="8840"/>
                    <a:pt x="6582" y="8887"/>
                    <a:pt x="6665" y="8887"/>
                  </a:cubicBezTo>
                  <a:cubicBezTo>
                    <a:pt x="6684" y="8887"/>
                    <a:pt x="6701" y="8886"/>
                    <a:pt x="6729" y="8877"/>
                  </a:cubicBezTo>
                  <a:cubicBezTo>
                    <a:pt x="6793" y="8868"/>
                    <a:pt x="6851" y="8840"/>
                    <a:pt x="6916" y="8812"/>
                  </a:cubicBezTo>
                  <a:cubicBezTo>
                    <a:pt x="6795" y="8812"/>
                    <a:pt x="6675" y="8795"/>
                    <a:pt x="6555" y="8749"/>
                  </a:cubicBezTo>
                  <a:cubicBezTo>
                    <a:pt x="6517" y="8730"/>
                    <a:pt x="6480" y="8712"/>
                    <a:pt x="6443" y="8684"/>
                  </a:cubicBezTo>
                  <a:close/>
                  <a:moveTo>
                    <a:pt x="15115" y="8684"/>
                  </a:moveTo>
                  <a:cubicBezTo>
                    <a:pt x="15078" y="8712"/>
                    <a:pt x="15040" y="8730"/>
                    <a:pt x="14994" y="8749"/>
                  </a:cubicBezTo>
                  <a:cubicBezTo>
                    <a:pt x="14883" y="8795"/>
                    <a:pt x="14764" y="8812"/>
                    <a:pt x="14643" y="8812"/>
                  </a:cubicBezTo>
                  <a:cubicBezTo>
                    <a:pt x="14708" y="8840"/>
                    <a:pt x="14762" y="8868"/>
                    <a:pt x="14827" y="8877"/>
                  </a:cubicBezTo>
                  <a:cubicBezTo>
                    <a:pt x="14845" y="8886"/>
                    <a:pt x="14864" y="8887"/>
                    <a:pt x="14882" y="8887"/>
                  </a:cubicBezTo>
                  <a:cubicBezTo>
                    <a:pt x="14965" y="8887"/>
                    <a:pt x="15021" y="8840"/>
                    <a:pt x="15105" y="8822"/>
                  </a:cubicBezTo>
                  <a:cubicBezTo>
                    <a:pt x="15105" y="8803"/>
                    <a:pt x="15105" y="8785"/>
                    <a:pt x="15105" y="8766"/>
                  </a:cubicBezTo>
                  <a:cubicBezTo>
                    <a:pt x="15105" y="8739"/>
                    <a:pt x="15106" y="8712"/>
                    <a:pt x="15115" y="8684"/>
                  </a:cubicBezTo>
                  <a:close/>
                  <a:moveTo>
                    <a:pt x="19770" y="8730"/>
                  </a:moveTo>
                  <a:cubicBezTo>
                    <a:pt x="19742" y="8730"/>
                    <a:pt x="19733" y="8757"/>
                    <a:pt x="19733" y="8785"/>
                  </a:cubicBezTo>
                  <a:cubicBezTo>
                    <a:pt x="19770" y="8971"/>
                    <a:pt x="19825" y="9168"/>
                    <a:pt x="19974" y="9298"/>
                  </a:cubicBezTo>
                  <a:cubicBezTo>
                    <a:pt x="20094" y="9410"/>
                    <a:pt x="20281" y="9437"/>
                    <a:pt x="20429" y="9409"/>
                  </a:cubicBezTo>
                  <a:cubicBezTo>
                    <a:pt x="20522" y="9381"/>
                    <a:pt x="20633" y="9298"/>
                    <a:pt x="20642" y="9196"/>
                  </a:cubicBezTo>
                  <a:cubicBezTo>
                    <a:pt x="20651" y="9121"/>
                    <a:pt x="20633" y="9037"/>
                    <a:pt x="20559" y="8990"/>
                  </a:cubicBezTo>
                  <a:cubicBezTo>
                    <a:pt x="20484" y="8972"/>
                    <a:pt x="20401" y="8991"/>
                    <a:pt x="20346" y="9047"/>
                  </a:cubicBezTo>
                  <a:cubicBezTo>
                    <a:pt x="20327" y="9094"/>
                    <a:pt x="20345" y="9149"/>
                    <a:pt x="20327" y="9196"/>
                  </a:cubicBezTo>
                  <a:cubicBezTo>
                    <a:pt x="20262" y="9205"/>
                    <a:pt x="20187" y="9186"/>
                    <a:pt x="20131" y="9158"/>
                  </a:cubicBezTo>
                  <a:cubicBezTo>
                    <a:pt x="20039" y="9074"/>
                    <a:pt x="19975" y="8963"/>
                    <a:pt x="19956" y="8832"/>
                  </a:cubicBezTo>
                  <a:cubicBezTo>
                    <a:pt x="19928" y="8749"/>
                    <a:pt x="19817" y="8786"/>
                    <a:pt x="19770" y="8730"/>
                  </a:cubicBezTo>
                  <a:close/>
                  <a:moveTo>
                    <a:pt x="7231" y="8792"/>
                  </a:moveTo>
                  <a:cubicBezTo>
                    <a:pt x="7166" y="8802"/>
                    <a:pt x="7091" y="8802"/>
                    <a:pt x="7026" y="8811"/>
                  </a:cubicBezTo>
                  <a:cubicBezTo>
                    <a:pt x="6934" y="8858"/>
                    <a:pt x="6842" y="8904"/>
                    <a:pt x="6740" y="8923"/>
                  </a:cubicBezTo>
                  <a:cubicBezTo>
                    <a:pt x="6713" y="8933"/>
                    <a:pt x="6692" y="8933"/>
                    <a:pt x="6673" y="8933"/>
                  </a:cubicBezTo>
                  <a:cubicBezTo>
                    <a:pt x="6673" y="8933"/>
                    <a:pt x="6674" y="8933"/>
                    <a:pt x="6665" y="8933"/>
                  </a:cubicBezTo>
                  <a:cubicBezTo>
                    <a:pt x="6572" y="8933"/>
                    <a:pt x="6517" y="8885"/>
                    <a:pt x="6443" y="8857"/>
                  </a:cubicBezTo>
                  <a:cubicBezTo>
                    <a:pt x="6433" y="8895"/>
                    <a:pt x="6415" y="8934"/>
                    <a:pt x="6387" y="8972"/>
                  </a:cubicBezTo>
                  <a:cubicBezTo>
                    <a:pt x="6378" y="8972"/>
                    <a:pt x="6379" y="8981"/>
                    <a:pt x="6379" y="8981"/>
                  </a:cubicBezTo>
                  <a:cubicBezTo>
                    <a:pt x="6426" y="9047"/>
                    <a:pt x="6516" y="9066"/>
                    <a:pt x="6637" y="9066"/>
                  </a:cubicBezTo>
                  <a:cubicBezTo>
                    <a:pt x="6841" y="9066"/>
                    <a:pt x="7120" y="8972"/>
                    <a:pt x="7241" y="8906"/>
                  </a:cubicBezTo>
                  <a:cubicBezTo>
                    <a:pt x="7231" y="8868"/>
                    <a:pt x="7231" y="8830"/>
                    <a:pt x="7231" y="8792"/>
                  </a:cubicBezTo>
                  <a:close/>
                  <a:moveTo>
                    <a:pt x="14322" y="8792"/>
                  </a:moveTo>
                  <a:cubicBezTo>
                    <a:pt x="14322" y="8830"/>
                    <a:pt x="14313" y="8868"/>
                    <a:pt x="14313" y="8906"/>
                  </a:cubicBezTo>
                  <a:cubicBezTo>
                    <a:pt x="14434" y="8972"/>
                    <a:pt x="14703" y="9066"/>
                    <a:pt x="14917" y="9066"/>
                  </a:cubicBezTo>
                  <a:cubicBezTo>
                    <a:pt x="15039" y="9066"/>
                    <a:pt x="15133" y="9047"/>
                    <a:pt x="15180" y="8981"/>
                  </a:cubicBezTo>
                  <a:cubicBezTo>
                    <a:pt x="15180" y="8981"/>
                    <a:pt x="15170" y="8972"/>
                    <a:pt x="15170" y="8972"/>
                  </a:cubicBezTo>
                  <a:cubicBezTo>
                    <a:pt x="15142" y="8934"/>
                    <a:pt x="15122" y="8895"/>
                    <a:pt x="15113" y="8857"/>
                  </a:cubicBezTo>
                  <a:cubicBezTo>
                    <a:pt x="15038" y="8885"/>
                    <a:pt x="14983" y="8933"/>
                    <a:pt x="14881" y="8933"/>
                  </a:cubicBezTo>
                  <a:cubicBezTo>
                    <a:pt x="14862" y="8933"/>
                    <a:pt x="14844" y="8933"/>
                    <a:pt x="14816" y="8923"/>
                  </a:cubicBezTo>
                  <a:cubicBezTo>
                    <a:pt x="14714" y="8904"/>
                    <a:pt x="14620" y="8858"/>
                    <a:pt x="14527" y="8811"/>
                  </a:cubicBezTo>
                  <a:cubicBezTo>
                    <a:pt x="14462" y="8802"/>
                    <a:pt x="14387" y="8802"/>
                    <a:pt x="14322" y="8792"/>
                  </a:cubicBezTo>
                  <a:close/>
                  <a:moveTo>
                    <a:pt x="20056" y="8812"/>
                  </a:moveTo>
                  <a:cubicBezTo>
                    <a:pt x="20019" y="8896"/>
                    <a:pt x="20074" y="8990"/>
                    <a:pt x="20130" y="9055"/>
                  </a:cubicBezTo>
                  <a:cubicBezTo>
                    <a:pt x="20168" y="9083"/>
                    <a:pt x="20215" y="9121"/>
                    <a:pt x="20253" y="9093"/>
                  </a:cubicBezTo>
                  <a:cubicBezTo>
                    <a:pt x="20262" y="9074"/>
                    <a:pt x="20234" y="9055"/>
                    <a:pt x="20215" y="9036"/>
                  </a:cubicBezTo>
                  <a:cubicBezTo>
                    <a:pt x="20122" y="8999"/>
                    <a:pt x="20131" y="8868"/>
                    <a:pt x="20056" y="8812"/>
                  </a:cubicBezTo>
                  <a:close/>
                  <a:moveTo>
                    <a:pt x="20781" y="8861"/>
                  </a:moveTo>
                  <a:cubicBezTo>
                    <a:pt x="20772" y="8861"/>
                    <a:pt x="20764" y="8860"/>
                    <a:pt x="20755" y="8869"/>
                  </a:cubicBezTo>
                  <a:cubicBezTo>
                    <a:pt x="20764" y="8869"/>
                    <a:pt x="20781" y="8878"/>
                    <a:pt x="20781" y="8861"/>
                  </a:cubicBezTo>
                  <a:close/>
                  <a:moveTo>
                    <a:pt x="20735" y="8999"/>
                  </a:moveTo>
                  <a:cubicBezTo>
                    <a:pt x="20725" y="9027"/>
                    <a:pt x="20725" y="9028"/>
                    <a:pt x="20725" y="9028"/>
                  </a:cubicBezTo>
                  <a:cubicBezTo>
                    <a:pt x="20735" y="9028"/>
                    <a:pt x="20755" y="9047"/>
                    <a:pt x="20755" y="9028"/>
                  </a:cubicBezTo>
                  <a:cubicBezTo>
                    <a:pt x="20755" y="9019"/>
                    <a:pt x="20755" y="9008"/>
                    <a:pt x="20735" y="8999"/>
                  </a:cubicBezTo>
                  <a:close/>
                  <a:moveTo>
                    <a:pt x="865" y="9000"/>
                  </a:moveTo>
                  <a:cubicBezTo>
                    <a:pt x="791" y="9037"/>
                    <a:pt x="697" y="9065"/>
                    <a:pt x="651" y="9148"/>
                  </a:cubicBezTo>
                  <a:cubicBezTo>
                    <a:pt x="623" y="9298"/>
                    <a:pt x="642" y="9513"/>
                    <a:pt x="772" y="9615"/>
                  </a:cubicBezTo>
                  <a:cubicBezTo>
                    <a:pt x="828" y="9625"/>
                    <a:pt x="883" y="9681"/>
                    <a:pt x="930" y="9644"/>
                  </a:cubicBezTo>
                  <a:cubicBezTo>
                    <a:pt x="921" y="9588"/>
                    <a:pt x="929" y="9522"/>
                    <a:pt x="873" y="9494"/>
                  </a:cubicBezTo>
                  <a:cubicBezTo>
                    <a:pt x="808" y="9429"/>
                    <a:pt x="799" y="9335"/>
                    <a:pt x="818" y="9242"/>
                  </a:cubicBezTo>
                  <a:cubicBezTo>
                    <a:pt x="855" y="9195"/>
                    <a:pt x="893" y="9148"/>
                    <a:pt x="939" y="9139"/>
                  </a:cubicBezTo>
                  <a:cubicBezTo>
                    <a:pt x="976" y="9139"/>
                    <a:pt x="1022" y="9111"/>
                    <a:pt x="995" y="9065"/>
                  </a:cubicBezTo>
                  <a:cubicBezTo>
                    <a:pt x="976" y="9018"/>
                    <a:pt x="921" y="8991"/>
                    <a:pt x="865" y="9000"/>
                  </a:cubicBezTo>
                  <a:close/>
                  <a:moveTo>
                    <a:pt x="9602" y="9000"/>
                  </a:moveTo>
                  <a:cubicBezTo>
                    <a:pt x="9546" y="9000"/>
                    <a:pt x="9499" y="9008"/>
                    <a:pt x="9443" y="9027"/>
                  </a:cubicBezTo>
                  <a:cubicBezTo>
                    <a:pt x="9415" y="9101"/>
                    <a:pt x="9351" y="9168"/>
                    <a:pt x="9267" y="9196"/>
                  </a:cubicBezTo>
                  <a:cubicBezTo>
                    <a:pt x="9258" y="9205"/>
                    <a:pt x="9257" y="9205"/>
                    <a:pt x="9257" y="9214"/>
                  </a:cubicBezTo>
                  <a:cubicBezTo>
                    <a:pt x="9229" y="9270"/>
                    <a:pt x="9212" y="9325"/>
                    <a:pt x="9212" y="9381"/>
                  </a:cubicBezTo>
                  <a:cubicBezTo>
                    <a:pt x="9212" y="9455"/>
                    <a:pt x="9239" y="9519"/>
                    <a:pt x="9295" y="9584"/>
                  </a:cubicBezTo>
                  <a:cubicBezTo>
                    <a:pt x="9360" y="9648"/>
                    <a:pt x="9443" y="9685"/>
                    <a:pt x="9517" y="9685"/>
                  </a:cubicBezTo>
                  <a:cubicBezTo>
                    <a:pt x="9657" y="9676"/>
                    <a:pt x="9770" y="9602"/>
                    <a:pt x="9770" y="9444"/>
                  </a:cubicBezTo>
                  <a:cubicBezTo>
                    <a:pt x="9761" y="9343"/>
                    <a:pt x="9704" y="9316"/>
                    <a:pt x="9648" y="9316"/>
                  </a:cubicBezTo>
                  <a:cubicBezTo>
                    <a:pt x="9629" y="9316"/>
                    <a:pt x="9602" y="9324"/>
                    <a:pt x="9593" y="9334"/>
                  </a:cubicBezTo>
                  <a:cubicBezTo>
                    <a:pt x="9583" y="9343"/>
                    <a:pt x="9575" y="9353"/>
                    <a:pt x="9575" y="9371"/>
                  </a:cubicBezTo>
                  <a:cubicBezTo>
                    <a:pt x="9575" y="9371"/>
                    <a:pt x="9575" y="9372"/>
                    <a:pt x="9575" y="9381"/>
                  </a:cubicBezTo>
                  <a:cubicBezTo>
                    <a:pt x="9575" y="9418"/>
                    <a:pt x="9545" y="9444"/>
                    <a:pt x="9508" y="9444"/>
                  </a:cubicBezTo>
                  <a:cubicBezTo>
                    <a:pt x="9471" y="9444"/>
                    <a:pt x="9443" y="9418"/>
                    <a:pt x="9443" y="9381"/>
                  </a:cubicBezTo>
                  <a:cubicBezTo>
                    <a:pt x="9443" y="9381"/>
                    <a:pt x="9443" y="9381"/>
                    <a:pt x="9443" y="9371"/>
                  </a:cubicBezTo>
                  <a:cubicBezTo>
                    <a:pt x="9434" y="9316"/>
                    <a:pt x="9461" y="9260"/>
                    <a:pt x="9508" y="9232"/>
                  </a:cubicBezTo>
                  <a:cubicBezTo>
                    <a:pt x="9545" y="9195"/>
                    <a:pt x="9601" y="9177"/>
                    <a:pt x="9648" y="9177"/>
                  </a:cubicBezTo>
                  <a:cubicBezTo>
                    <a:pt x="9713" y="9177"/>
                    <a:pt x="9770" y="9205"/>
                    <a:pt x="9816" y="9242"/>
                  </a:cubicBezTo>
                  <a:cubicBezTo>
                    <a:pt x="9863" y="9288"/>
                    <a:pt x="9901" y="9353"/>
                    <a:pt x="9901" y="9427"/>
                  </a:cubicBezTo>
                  <a:cubicBezTo>
                    <a:pt x="9929" y="9399"/>
                    <a:pt x="9947" y="9353"/>
                    <a:pt x="9947" y="9297"/>
                  </a:cubicBezTo>
                  <a:cubicBezTo>
                    <a:pt x="9947" y="9241"/>
                    <a:pt x="9918" y="9168"/>
                    <a:pt x="9872" y="9112"/>
                  </a:cubicBezTo>
                  <a:cubicBezTo>
                    <a:pt x="9797" y="9038"/>
                    <a:pt x="9705" y="9000"/>
                    <a:pt x="9602" y="9000"/>
                  </a:cubicBezTo>
                  <a:close/>
                  <a:moveTo>
                    <a:pt x="11943" y="9000"/>
                  </a:moveTo>
                  <a:cubicBezTo>
                    <a:pt x="11850" y="9000"/>
                    <a:pt x="11750" y="9038"/>
                    <a:pt x="11685" y="9112"/>
                  </a:cubicBezTo>
                  <a:cubicBezTo>
                    <a:pt x="11639" y="9168"/>
                    <a:pt x="11611" y="9241"/>
                    <a:pt x="11611" y="9297"/>
                  </a:cubicBezTo>
                  <a:cubicBezTo>
                    <a:pt x="11611" y="9353"/>
                    <a:pt x="11620" y="9399"/>
                    <a:pt x="11657" y="9427"/>
                  </a:cubicBezTo>
                  <a:cubicBezTo>
                    <a:pt x="11657" y="9353"/>
                    <a:pt x="11685" y="9288"/>
                    <a:pt x="11731" y="9242"/>
                  </a:cubicBezTo>
                  <a:cubicBezTo>
                    <a:pt x="11786" y="9205"/>
                    <a:pt x="11841" y="9177"/>
                    <a:pt x="11906" y="9177"/>
                  </a:cubicBezTo>
                  <a:cubicBezTo>
                    <a:pt x="11953" y="9177"/>
                    <a:pt x="12009" y="9195"/>
                    <a:pt x="12046" y="9232"/>
                  </a:cubicBezTo>
                  <a:cubicBezTo>
                    <a:pt x="12083" y="9260"/>
                    <a:pt x="12111" y="9316"/>
                    <a:pt x="12111" y="9371"/>
                  </a:cubicBezTo>
                  <a:cubicBezTo>
                    <a:pt x="12111" y="9381"/>
                    <a:pt x="12111" y="9381"/>
                    <a:pt x="12111" y="9381"/>
                  </a:cubicBezTo>
                  <a:cubicBezTo>
                    <a:pt x="12111" y="9418"/>
                    <a:pt x="12083" y="9444"/>
                    <a:pt x="12046" y="9444"/>
                  </a:cubicBezTo>
                  <a:cubicBezTo>
                    <a:pt x="12009" y="9444"/>
                    <a:pt x="11982" y="9418"/>
                    <a:pt x="11982" y="9381"/>
                  </a:cubicBezTo>
                  <a:cubicBezTo>
                    <a:pt x="11982" y="9381"/>
                    <a:pt x="11982" y="9381"/>
                    <a:pt x="11982" y="9371"/>
                  </a:cubicBezTo>
                  <a:cubicBezTo>
                    <a:pt x="11982" y="9353"/>
                    <a:pt x="11972" y="9343"/>
                    <a:pt x="11963" y="9334"/>
                  </a:cubicBezTo>
                  <a:cubicBezTo>
                    <a:pt x="11953" y="9324"/>
                    <a:pt x="11925" y="9316"/>
                    <a:pt x="11906" y="9316"/>
                  </a:cubicBezTo>
                  <a:cubicBezTo>
                    <a:pt x="11841" y="9316"/>
                    <a:pt x="11786" y="9343"/>
                    <a:pt x="11786" y="9444"/>
                  </a:cubicBezTo>
                  <a:cubicBezTo>
                    <a:pt x="11786" y="9602"/>
                    <a:pt x="11898" y="9676"/>
                    <a:pt x="12027" y="9685"/>
                  </a:cubicBezTo>
                  <a:cubicBezTo>
                    <a:pt x="12111" y="9685"/>
                    <a:pt x="12193" y="9648"/>
                    <a:pt x="12258" y="9584"/>
                  </a:cubicBezTo>
                  <a:cubicBezTo>
                    <a:pt x="12314" y="9519"/>
                    <a:pt x="12342" y="9455"/>
                    <a:pt x="12342" y="9381"/>
                  </a:cubicBezTo>
                  <a:cubicBezTo>
                    <a:pt x="12342" y="9325"/>
                    <a:pt x="12324" y="9270"/>
                    <a:pt x="12296" y="9214"/>
                  </a:cubicBezTo>
                  <a:cubicBezTo>
                    <a:pt x="12296" y="9205"/>
                    <a:pt x="12296" y="9205"/>
                    <a:pt x="12286" y="9196"/>
                  </a:cubicBezTo>
                  <a:cubicBezTo>
                    <a:pt x="12194" y="9168"/>
                    <a:pt x="12139" y="9101"/>
                    <a:pt x="12111" y="9027"/>
                  </a:cubicBezTo>
                  <a:cubicBezTo>
                    <a:pt x="12055" y="9008"/>
                    <a:pt x="11998" y="9000"/>
                    <a:pt x="11943" y="9000"/>
                  </a:cubicBezTo>
                  <a:close/>
                  <a:moveTo>
                    <a:pt x="1664" y="9130"/>
                  </a:moveTo>
                  <a:cubicBezTo>
                    <a:pt x="1580" y="9130"/>
                    <a:pt x="1497" y="9185"/>
                    <a:pt x="1432" y="9240"/>
                  </a:cubicBezTo>
                  <a:cubicBezTo>
                    <a:pt x="1386" y="9296"/>
                    <a:pt x="1385" y="9371"/>
                    <a:pt x="1385" y="9455"/>
                  </a:cubicBezTo>
                  <a:cubicBezTo>
                    <a:pt x="1339" y="9539"/>
                    <a:pt x="1264" y="9586"/>
                    <a:pt x="1273" y="9689"/>
                  </a:cubicBezTo>
                  <a:cubicBezTo>
                    <a:pt x="1273" y="9754"/>
                    <a:pt x="1312" y="9800"/>
                    <a:pt x="1358" y="9847"/>
                  </a:cubicBezTo>
                  <a:cubicBezTo>
                    <a:pt x="1414" y="9865"/>
                    <a:pt x="1506" y="9883"/>
                    <a:pt x="1543" y="9799"/>
                  </a:cubicBezTo>
                  <a:cubicBezTo>
                    <a:pt x="1580" y="9734"/>
                    <a:pt x="1544" y="9651"/>
                    <a:pt x="1506" y="9595"/>
                  </a:cubicBezTo>
                  <a:cubicBezTo>
                    <a:pt x="1525" y="9577"/>
                    <a:pt x="1543" y="9577"/>
                    <a:pt x="1571" y="9577"/>
                  </a:cubicBezTo>
                  <a:cubicBezTo>
                    <a:pt x="1599" y="9595"/>
                    <a:pt x="1636" y="9623"/>
                    <a:pt x="1645" y="9660"/>
                  </a:cubicBezTo>
                  <a:cubicBezTo>
                    <a:pt x="1664" y="9753"/>
                    <a:pt x="1608" y="9846"/>
                    <a:pt x="1562" y="9911"/>
                  </a:cubicBezTo>
                  <a:cubicBezTo>
                    <a:pt x="1534" y="9958"/>
                    <a:pt x="1468" y="9949"/>
                    <a:pt x="1450" y="9986"/>
                  </a:cubicBezTo>
                  <a:cubicBezTo>
                    <a:pt x="1468" y="10014"/>
                    <a:pt x="1469" y="10070"/>
                    <a:pt x="1497" y="10088"/>
                  </a:cubicBezTo>
                  <a:cubicBezTo>
                    <a:pt x="1599" y="9958"/>
                    <a:pt x="1730" y="9846"/>
                    <a:pt x="1888" y="9790"/>
                  </a:cubicBezTo>
                  <a:cubicBezTo>
                    <a:pt x="1906" y="9604"/>
                    <a:pt x="1711" y="9502"/>
                    <a:pt x="1702" y="9325"/>
                  </a:cubicBezTo>
                  <a:cubicBezTo>
                    <a:pt x="1655" y="9269"/>
                    <a:pt x="1701" y="9176"/>
                    <a:pt x="1664" y="9130"/>
                  </a:cubicBezTo>
                  <a:close/>
                  <a:moveTo>
                    <a:pt x="7362" y="9270"/>
                  </a:moveTo>
                  <a:cubicBezTo>
                    <a:pt x="7352" y="9363"/>
                    <a:pt x="7352" y="9455"/>
                    <a:pt x="7352" y="9548"/>
                  </a:cubicBezTo>
                  <a:cubicBezTo>
                    <a:pt x="7352" y="9604"/>
                    <a:pt x="7352" y="9661"/>
                    <a:pt x="7352" y="9717"/>
                  </a:cubicBezTo>
                  <a:cubicBezTo>
                    <a:pt x="7362" y="9717"/>
                    <a:pt x="7371" y="9726"/>
                    <a:pt x="7381" y="9726"/>
                  </a:cubicBezTo>
                  <a:cubicBezTo>
                    <a:pt x="7576" y="9978"/>
                    <a:pt x="7837" y="10182"/>
                    <a:pt x="8144" y="10294"/>
                  </a:cubicBezTo>
                  <a:cubicBezTo>
                    <a:pt x="8181" y="10294"/>
                    <a:pt x="8218" y="10294"/>
                    <a:pt x="8255" y="10294"/>
                  </a:cubicBezTo>
                  <a:cubicBezTo>
                    <a:pt x="8292" y="10294"/>
                    <a:pt x="8329" y="10294"/>
                    <a:pt x="8367" y="10294"/>
                  </a:cubicBezTo>
                  <a:cubicBezTo>
                    <a:pt x="8032" y="9986"/>
                    <a:pt x="7557" y="9726"/>
                    <a:pt x="7362" y="9270"/>
                  </a:cubicBezTo>
                  <a:close/>
                  <a:moveTo>
                    <a:pt x="14195" y="9270"/>
                  </a:moveTo>
                  <a:cubicBezTo>
                    <a:pt x="14000" y="9726"/>
                    <a:pt x="13526" y="9986"/>
                    <a:pt x="13191" y="10294"/>
                  </a:cubicBezTo>
                  <a:cubicBezTo>
                    <a:pt x="13228" y="10294"/>
                    <a:pt x="13265" y="10294"/>
                    <a:pt x="13302" y="10294"/>
                  </a:cubicBezTo>
                  <a:cubicBezTo>
                    <a:pt x="13339" y="10294"/>
                    <a:pt x="13378" y="10294"/>
                    <a:pt x="13415" y="10294"/>
                  </a:cubicBezTo>
                  <a:cubicBezTo>
                    <a:pt x="13722" y="10182"/>
                    <a:pt x="13972" y="9978"/>
                    <a:pt x="14176" y="9726"/>
                  </a:cubicBezTo>
                  <a:cubicBezTo>
                    <a:pt x="14185" y="9726"/>
                    <a:pt x="14186" y="9717"/>
                    <a:pt x="14195" y="9717"/>
                  </a:cubicBezTo>
                  <a:cubicBezTo>
                    <a:pt x="14204" y="9661"/>
                    <a:pt x="14204" y="9604"/>
                    <a:pt x="14204" y="9548"/>
                  </a:cubicBezTo>
                  <a:cubicBezTo>
                    <a:pt x="14204" y="9455"/>
                    <a:pt x="14204" y="9363"/>
                    <a:pt x="14195" y="9270"/>
                  </a:cubicBezTo>
                  <a:close/>
                  <a:moveTo>
                    <a:pt x="9082" y="9382"/>
                  </a:moveTo>
                  <a:cubicBezTo>
                    <a:pt x="9008" y="9429"/>
                    <a:pt x="8932" y="9447"/>
                    <a:pt x="8857" y="9456"/>
                  </a:cubicBezTo>
                  <a:cubicBezTo>
                    <a:pt x="8857" y="9466"/>
                    <a:pt x="8848" y="9474"/>
                    <a:pt x="8839" y="9483"/>
                  </a:cubicBezTo>
                  <a:cubicBezTo>
                    <a:pt x="8783" y="9549"/>
                    <a:pt x="8756" y="9634"/>
                    <a:pt x="8756" y="9737"/>
                  </a:cubicBezTo>
                  <a:cubicBezTo>
                    <a:pt x="8756" y="9886"/>
                    <a:pt x="8822" y="10052"/>
                    <a:pt x="8896" y="10173"/>
                  </a:cubicBezTo>
                  <a:cubicBezTo>
                    <a:pt x="8933" y="10229"/>
                    <a:pt x="8979" y="10286"/>
                    <a:pt x="9026" y="10342"/>
                  </a:cubicBezTo>
                  <a:cubicBezTo>
                    <a:pt x="9016" y="10305"/>
                    <a:pt x="9016" y="10268"/>
                    <a:pt x="9016" y="10231"/>
                  </a:cubicBezTo>
                  <a:cubicBezTo>
                    <a:pt x="9016" y="10082"/>
                    <a:pt x="9062" y="9941"/>
                    <a:pt x="9183" y="9848"/>
                  </a:cubicBezTo>
                  <a:cubicBezTo>
                    <a:pt x="9221" y="9820"/>
                    <a:pt x="9269" y="9793"/>
                    <a:pt x="9315" y="9765"/>
                  </a:cubicBezTo>
                  <a:cubicBezTo>
                    <a:pt x="9269" y="9747"/>
                    <a:pt x="9230" y="9716"/>
                    <a:pt x="9193" y="9679"/>
                  </a:cubicBezTo>
                  <a:cubicBezTo>
                    <a:pt x="9118" y="9595"/>
                    <a:pt x="9082" y="9494"/>
                    <a:pt x="9082" y="9382"/>
                  </a:cubicBezTo>
                  <a:close/>
                  <a:moveTo>
                    <a:pt x="12476" y="9382"/>
                  </a:moveTo>
                  <a:cubicBezTo>
                    <a:pt x="12476" y="9494"/>
                    <a:pt x="12438" y="9595"/>
                    <a:pt x="12364" y="9679"/>
                  </a:cubicBezTo>
                  <a:cubicBezTo>
                    <a:pt x="12327" y="9716"/>
                    <a:pt x="12288" y="9747"/>
                    <a:pt x="12242" y="9765"/>
                  </a:cubicBezTo>
                  <a:cubicBezTo>
                    <a:pt x="12288" y="9793"/>
                    <a:pt x="12335" y="9820"/>
                    <a:pt x="12372" y="9848"/>
                  </a:cubicBezTo>
                  <a:cubicBezTo>
                    <a:pt x="12493" y="9941"/>
                    <a:pt x="12540" y="10082"/>
                    <a:pt x="12540" y="10231"/>
                  </a:cubicBezTo>
                  <a:cubicBezTo>
                    <a:pt x="12540" y="10268"/>
                    <a:pt x="12540" y="10305"/>
                    <a:pt x="12531" y="10342"/>
                  </a:cubicBezTo>
                  <a:cubicBezTo>
                    <a:pt x="12578" y="10286"/>
                    <a:pt x="12624" y="10229"/>
                    <a:pt x="12662" y="10173"/>
                  </a:cubicBezTo>
                  <a:cubicBezTo>
                    <a:pt x="12736" y="10052"/>
                    <a:pt x="12801" y="9886"/>
                    <a:pt x="12801" y="9737"/>
                  </a:cubicBezTo>
                  <a:cubicBezTo>
                    <a:pt x="12801" y="9634"/>
                    <a:pt x="12773" y="9549"/>
                    <a:pt x="12717" y="9483"/>
                  </a:cubicBezTo>
                  <a:cubicBezTo>
                    <a:pt x="12708" y="9474"/>
                    <a:pt x="12699" y="9466"/>
                    <a:pt x="12699" y="9456"/>
                  </a:cubicBezTo>
                  <a:cubicBezTo>
                    <a:pt x="12625" y="9447"/>
                    <a:pt x="12541" y="9429"/>
                    <a:pt x="12476" y="9382"/>
                  </a:cubicBezTo>
                  <a:close/>
                  <a:moveTo>
                    <a:pt x="20801" y="9429"/>
                  </a:moveTo>
                  <a:cubicBezTo>
                    <a:pt x="20755" y="9438"/>
                    <a:pt x="20717" y="9494"/>
                    <a:pt x="20699" y="9540"/>
                  </a:cubicBezTo>
                  <a:cubicBezTo>
                    <a:pt x="20699" y="9614"/>
                    <a:pt x="20763" y="9615"/>
                    <a:pt x="20809" y="9633"/>
                  </a:cubicBezTo>
                  <a:cubicBezTo>
                    <a:pt x="20846" y="9707"/>
                    <a:pt x="20829" y="9764"/>
                    <a:pt x="20801" y="9829"/>
                  </a:cubicBezTo>
                  <a:cubicBezTo>
                    <a:pt x="20792" y="9903"/>
                    <a:pt x="20709" y="9930"/>
                    <a:pt x="20736" y="10005"/>
                  </a:cubicBezTo>
                  <a:cubicBezTo>
                    <a:pt x="20801" y="10023"/>
                    <a:pt x="20866" y="9968"/>
                    <a:pt x="20921" y="9903"/>
                  </a:cubicBezTo>
                  <a:cubicBezTo>
                    <a:pt x="20958" y="9792"/>
                    <a:pt x="20976" y="9670"/>
                    <a:pt x="20939" y="9549"/>
                  </a:cubicBezTo>
                  <a:cubicBezTo>
                    <a:pt x="20911" y="9494"/>
                    <a:pt x="20856" y="9438"/>
                    <a:pt x="20801" y="9429"/>
                  </a:cubicBezTo>
                  <a:close/>
                  <a:moveTo>
                    <a:pt x="1067" y="9455"/>
                  </a:moveTo>
                  <a:cubicBezTo>
                    <a:pt x="1051" y="9459"/>
                    <a:pt x="1036" y="9469"/>
                    <a:pt x="1022" y="9486"/>
                  </a:cubicBezTo>
                  <a:cubicBezTo>
                    <a:pt x="975" y="9542"/>
                    <a:pt x="1011" y="9625"/>
                    <a:pt x="1039" y="9680"/>
                  </a:cubicBezTo>
                  <a:cubicBezTo>
                    <a:pt x="1077" y="9718"/>
                    <a:pt x="1123" y="9746"/>
                    <a:pt x="1170" y="9727"/>
                  </a:cubicBezTo>
                  <a:cubicBezTo>
                    <a:pt x="1179" y="9662"/>
                    <a:pt x="1217" y="9578"/>
                    <a:pt x="1198" y="9522"/>
                  </a:cubicBezTo>
                  <a:cubicBezTo>
                    <a:pt x="1170" y="9480"/>
                    <a:pt x="1116" y="9443"/>
                    <a:pt x="1067" y="9455"/>
                  </a:cubicBezTo>
                  <a:close/>
                  <a:moveTo>
                    <a:pt x="10245" y="9473"/>
                  </a:moveTo>
                  <a:cubicBezTo>
                    <a:pt x="10189" y="9473"/>
                    <a:pt x="10132" y="9493"/>
                    <a:pt x="10076" y="9521"/>
                  </a:cubicBezTo>
                  <a:cubicBezTo>
                    <a:pt x="9955" y="9577"/>
                    <a:pt x="9882" y="9678"/>
                    <a:pt x="9882" y="9799"/>
                  </a:cubicBezTo>
                  <a:cubicBezTo>
                    <a:pt x="9882" y="9809"/>
                    <a:pt x="9882" y="9828"/>
                    <a:pt x="9882" y="9837"/>
                  </a:cubicBezTo>
                  <a:cubicBezTo>
                    <a:pt x="9892" y="9902"/>
                    <a:pt x="9910" y="9949"/>
                    <a:pt x="9947" y="9995"/>
                  </a:cubicBezTo>
                  <a:cubicBezTo>
                    <a:pt x="9947" y="9995"/>
                    <a:pt x="9957" y="10005"/>
                    <a:pt x="9966" y="10005"/>
                  </a:cubicBezTo>
                  <a:cubicBezTo>
                    <a:pt x="9975" y="10014"/>
                    <a:pt x="9985" y="10024"/>
                    <a:pt x="9985" y="10042"/>
                  </a:cubicBezTo>
                  <a:cubicBezTo>
                    <a:pt x="10040" y="10089"/>
                    <a:pt x="10105" y="10107"/>
                    <a:pt x="10161" y="10107"/>
                  </a:cubicBezTo>
                  <a:cubicBezTo>
                    <a:pt x="10226" y="10107"/>
                    <a:pt x="10291" y="10079"/>
                    <a:pt x="10347" y="10005"/>
                  </a:cubicBezTo>
                  <a:cubicBezTo>
                    <a:pt x="10375" y="9977"/>
                    <a:pt x="10375" y="9948"/>
                    <a:pt x="10385" y="9929"/>
                  </a:cubicBezTo>
                  <a:cubicBezTo>
                    <a:pt x="10385" y="9892"/>
                    <a:pt x="10366" y="9865"/>
                    <a:pt x="10347" y="9847"/>
                  </a:cubicBezTo>
                  <a:cubicBezTo>
                    <a:pt x="10328" y="9828"/>
                    <a:pt x="10300" y="9818"/>
                    <a:pt x="10281" y="9818"/>
                  </a:cubicBezTo>
                  <a:cubicBezTo>
                    <a:pt x="10263" y="9818"/>
                    <a:pt x="10245" y="9819"/>
                    <a:pt x="10235" y="9837"/>
                  </a:cubicBezTo>
                  <a:cubicBezTo>
                    <a:pt x="10207" y="9874"/>
                    <a:pt x="10170" y="9873"/>
                    <a:pt x="10142" y="9855"/>
                  </a:cubicBezTo>
                  <a:cubicBezTo>
                    <a:pt x="10105" y="9836"/>
                    <a:pt x="10106" y="9791"/>
                    <a:pt x="10125" y="9763"/>
                  </a:cubicBezTo>
                  <a:cubicBezTo>
                    <a:pt x="10162" y="9707"/>
                    <a:pt x="10216" y="9678"/>
                    <a:pt x="10281" y="9678"/>
                  </a:cubicBezTo>
                  <a:cubicBezTo>
                    <a:pt x="10402" y="9687"/>
                    <a:pt x="10515" y="9789"/>
                    <a:pt x="10515" y="9929"/>
                  </a:cubicBezTo>
                  <a:cubicBezTo>
                    <a:pt x="10515" y="9976"/>
                    <a:pt x="10495" y="10023"/>
                    <a:pt x="10467" y="10069"/>
                  </a:cubicBezTo>
                  <a:cubicBezTo>
                    <a:pt x="10504" y="10069"/>
                    <a:pt x="10543" y="10042"/>
                    <a:pt x="10571" y="10005"/>
                  </a:cubicBezTo>
                  <a:cubicBezTo>
                    <a:pt x="10608" y="9958"/>
                    <a:pt x="10635" y="9893"/>
                    <a:pt x="10635" y="9837"/>
                  </a:cubicBezTo>
                  <a:cubicBezTo>
                    <a:pt x="10635" y="9828"/>
                    <a:pt x="10635" y="9818"/>
                    <a:pt x="10626" y="9809"/>
                  </a:cubicBezTo>
                  <a:cubicBezTo>
                    <a:pt x="10607" y="9604"/>
                    <a:pt x="10431" y="9473"/>
                    <a:pt x="10245" y="9473"/>
                  </a:cubicBezTo>
                  <a:close/>
                  <a:moveTo>
                    <a:pt x="11312" y="9473"/>
                  </a:moveTo>
                  <a:cubicBezTo>
                    <a:pt x="11117" y="9473"/>
                    <a:pt x="10940" y="9604"/>
                    <a:pt x="10921" y="9809"/>
                  </a:cubicBezTo>
                  <a:cubicBezTo>
                    <a:pt x="10921" y="9818"/>
                    <a:pt x="10921" y="9828"/>
                    <a:pt x="10921" y="9837"/>
                  </a:cubicBezTo>
                  <a:cubicBezTo>
                    <a:pt x="10921" y="9893"/>
                    <a:pt x="10949" y="9958"/>
                    <a:pt x="10977" y="10005"/>
                  </a:cubicBezTo>
                  <a:cubicBezTo>
                    <a:pt x="11014" y="10042"/>
                    <a:pt x="11052" y="10069"/>
                    <a:pt x="11090" y="10069"/>
                  </a:cubicBezTo>
                  <a:cubicBezTo>
                    <a:pt x="11062" y="10023"/>
                    <a:pt x="11042" y="9976"/>
                    <a:pt x="11043" y="9929"/>
                  </a:cubicBezTo>
                  <a:cubicBezTo>
                    <a:pt x="11043" y="9789"/>
                    <a:pt x="11155" y="9687"/>
                    <a:pt x="11275" y="9678"/>
                  </a:cubicBezTo>
                  <a:cubicBezTo>
                    <a:pt x="11331" y="9678"/>
                    <a:pt x="11397" y="9707"/>
                    <a:pt x="11434" y="9763"/>
                  </a:cubicBezTo>
                  <a:cubicBezTo>
                    <a:pt x="11453" y="9791"/>
                    <a:pt x="11443" y="9836"/>
                    <a:pt x="11416" y="9855"/>
                  </a:cubicBezTo>
                  <a:cubicBezTo>
                    <a:pt x="11388" y="9873"/>
                    <a:pt x="11340" y="9874"/>
                    <a:pt x="11321" y="9837"/>
                  </a:cubicBezTo>
                  <a:cubicBezTo>
                    <a:pt x="11303" y="9819"/>
                    <a:pt x="11294" y="9818"/>
                    <a:pt x="11275" y="9818"/>
                  </a:cubicBezTo>
                  <a:cubicBezTo>
                    <a:pt x="11257" y="9818"/>
                    <a:pt x="11229" y="9828"/>
                    <a:pt x="11211" y="9847"/>
                  </a:cubicBezTo>
                  <a:cubicBezTo>
                    <a:pt x="11192" y="9865"/>
                    <a:pt x="11172" y="9892"/>
                    <a:pt x="11172" y="9929"/>
                  </a:cubicBezTo>
                  <a:cubicBezTo>
                    <a:pt x="11172" y="9948"/>
                    <a:pt x="11183" y="9977"/>
                    <a:pt x="11211" y="10005"/>
                  </a:cubicBezTo>
                  <a:cubicBezTo>
                    <a:pt x="11257" y="10079"/>
                    <a:pt x="11330" y="10107"/>
                    <a:pt x="11396" y="10107"/>
                  </a:cubicBezTo>
                  <a:cubicBezTo>
                    <a:pt x="11451" y="10107"/>
                    <a:pt x="11516" y="10089"/>
                    <a:pt x="11563" y="10042"/>
                  </a:cubicBezTo>
                  <a:cubicBezTo>
                    <a:pt x="11572" y="10024"/>
                    <a:pt x="11582" y="10014"/>
                    <a:pt x="11591" y="10005"/>
                  </a:cubicBezTo>
                  <a:cubicBezTo>
                    <a:pt x="11600" y="10005"/>
                    <a:pt x="11602" y="9995"/>
                    <a:pt x="11611" y="9995"/>
                  </a:cubicBezTo>
                  <a:cubicBezTo>
                    <a:pt x="11639" y="9949"/>
                    <a:pt x="11666" y="9902"/>
                    <a:pt x="11676" y="9837"/>
                  </a:cubicBezTo>
                  <a:cubicBezTo>
                    <a:pt x="11676" y="9828"/>
                    <a:pt x="11676" y="9809"/>
                    <a:pt x="11676" y="9799"/>
                  </a:cubicBezTo>
                  <a:cubicBezTo>
                    <a:pt x="11676" y="9678"/>
                    <a:pt x="11601" y="9577"/>
                    <a:pt x="11480" y="9521"/>
                  </a:cubicBezTo>
                  <a:cubicBezTo>
                    <a:pt x="11424" y="9493"/>
                    <a:pt x="11368" y="9473"/>
                    <a:pt x="11312" y="9473"/>
                  </a:cubicBezTo>
                  <a:close/>
                  <a:moveTo>
                    <a:pt x="2058" y="9480"/>
                  </a:moveTo>
                  <a:cubicBezTo>
                    <a:pt x="2021" y="9491"/>
                    <a:pt x="1995" y="9563"/>
                    <a:pt x="1954" y="9577"/>
                  </a:cubicBezTo>
                  <a:cubicBezTo>
                    <a:pt x="1981" y="9772"/>
                    <a:pt x="1981" y="9772"/>
                    <a:pt x="1981" y="9772"/>
                  </a:cubicBezTo>
                  <a:cubicBezTo>
                    <a:pt x="2045" y="9754"/>
                    <a:pt x="2127" y="9837"/>
                    <a:pt x="2164" y="9744"/>
                  </a:cubicBezTo>
                  <a:cubicBezTo>
                    <a:pt x="2183" y="9670"/>
                    <a:pt x="2128" y="9576"/>
                    <a:pt x="2101" y="9493"/>
                  </a:cubicBezTo>
                  <a:cubicBezTo>
                    <a:pt x="2085" y="9479"/>
                    <a:pt x="2071" y="9476"/>
                    <a:pt x="2058" y="9480"/>
                  </a:cubicBezTo>
                  <a:close/>
                  <a:moveTo>
                    <a:pt x="20021" y="9559"/>
                  </a:moveTo>
                  <a:cubicBezTo>
                    <a:pt x="19974" y="9792"/>
                    <a:pt x="19815" y="9978"/>
                    <a:pt x="19824" y="10220"/>
                  </a:cubicBezTo>
                  <a:cubicBezTo>
                    <a:pt x="19899" y="10286"/>
                    <a:pt x="20002" y="10313"/>
                    <a:pt x="20067" y="10388"/>
                  </a:cubicBezTo>
                  <a:cubicBezTo>
                    <a:pt x="20113" y="10416"/>
                    <a:pt x="20113" y="10509"/>
                    <a:pt x="20169" y="10509"/>
                  </a:cubicBezTo>
                  <a:cubicBezTo>
                    <a:pt x="20178" y="10453"/>
                    <a:pt x="20235" y="10398"/>
                    <a:pt x="20216" y="10342"/>
                  </a:cubicBezTo>
                  <a:cubicBezTo>
                    <a:pt x="20132" y="10295"/>
                    <a:pt x="20039" y="10203"/>
                    <a:pt x="20048" y="10091"/>
                  </a:cubicBezTo>
                  <a:cubicBezTo>
                    <a:pt x="20067" y="10035"/>
                    <a:pt x="20113" y="9997"/>
                    <a:pt x="20160" y="9969"/>
                  </a:cubicBezTo>
                  <a:cubicBezTo>
                    <a:pt x="20234" y="10007"/>
                    <a:pt x="20131" y="10053"/>
                    <a:pt x="20131" y="10091"/>
                  </a:cubicBezTo>
                  <a:cubicBezTo>
                    <a:pt x="20122" y="10156"/>
                    <a:pt x="20160" y="10202"/>
                    <a:pt x="20197" y="10230"/>
                  </a:cubicBezTo>
                  <a:cubicBezTo>
                    <a:pt x="20281" y="10295"/>
                    <a:pt x="20327" y="10183"/>
                    <a:pt x="20374" y="10137"/>
                  </a:cubicBezTo>
                  <a:cubicBezTo>
                    <a:pt x="20495" y="9969"/>
                    <a:pt x="20291" y="9848"/>
                    <a:pt x="20235" y="9690"/>
                  </a:cubicBezTo>
                  <a:cubicBezTo>
                    <a:pt x="20021" y="9559"/>
                    <a:pt x="20021" y="9559"/>
                    <a:pt x="20021" y="9559"/>
                  </a:cubicBezTo>
                  <a:close/>
                  <a:moveTo>
                    <a:pt x="7212" y="9578"/>
                  </a:moveTo>
                  <a:cubicBezTo>
                    <a:pt x="7092" y="9606"/>
                    <a:pt x="6961" y="9699"/>
                    <a:pt x="6822" y="9802"/>
                  </a:cubicBezTo>
                  <a:cubicBezTo>
                    <a:pt x="6664" y="9914"/>
                    <a:pt x="6487" y="10044"/>
                    <a:pt x="6273" y="10053"/>
                  </a:cubicBezTo>
                  <a:cubicBezTo>
                    <a:pt x="6255" y="10053"/>
                    <a:pt x="6227" y="10053"/>
                    <a:pt x="6209" y="10053"/>
                  </a:cubicBezTo>
                  <a:cubicBezTo>
                    <a:pt x="6069" y="10053"/>
                    <a:pt x="5948" y="10035"/>
                    <a:pt x="5827" y="9988"/>
                  </a:cubicBezTo>
                  <a:cubicBezTo>
                    <a:pt x="5837" y="10025"/>
                    <a:pt x="5846" y="10071"/>
                    <a:pt x="5846" y="10108"/>
                  </a:cubicBezTo>
                  <a:cubicBezTo>
                    <a:pt x="5846" y="10127"/>
                    <a:pt x="5846" y="10145"/>
                    <a:pt x="5846" y="10164"/>
                  </a:cubicBezTo>
                  <a:cubicBezTo>
                    <a:pt x="5846" y="10164"/>
                    <a:pt x="5846" y="10173"/>
                    <a:pt x="5856" y="10173"/>
                  </a:cubicBezTo>
                  <a:cubicBezTo>
                    <a:pt x="5902" y="10248"/>
                    <a:pt x="5958" y="10277"/>
                    <a:pt x="6041" y="10277"/>
                  </a:cubicBezTo>
                  <a:cubicBezTo>
                    <a:pt x="6339" y="10277"/>
                    <a:pt x="6832" y="9876"/>
                    <a:pt x="7176" y="9876"/>
                  </a:cubicBezTo>
                  <a:cubicBezTo>
                    <a:pt x="7204" y="9876"/>
                    <a:pt x="7222" y="9876"/>
                    <a:pt x="7241" y="9876"/>
                  </a:cubicBezTo>
                  <a:cubicBezTo>
                    <a:pt x="7222" y="9774"/>
                    <a:pt x="7212" y="9680"/>
                    <a:pt x="7212" y="9578"/>
                  </a:cubicBezTo>
                  <a:close/>
                  <a:moveTo>
                    <a:pt x="14331" y="9578"/>
                  </a:moveTo>
                  <a:cubicBezTo>
                    <a:pt x="14331" y="9680"/>
                    <a:pt x="14331" y="9774"/>
                    <a:pt x="14313" y="9876"/>
                  </a:cubicBezTo>
                  <a:cubicBezTo>
                    <a:pt x="14331" y="9876"/>
                    <a:pt x="14349" y="9876"/>
                    <a:pt x="14377" y="9876"/>
                  </a:cubicBezTo>
                  <a:cubicBezTo>
                    <a:pt x="14722" y="9876"/>
                    <a:pt x="15217" y="10277"/>
                    <a:pt x="15515" y="10277"/>
                  </a:cubicBezTo>
                  <a:cubicBezTo>
                    <a:pt x="15599" y="10277"/>
                    <a:pt x="15655" y="10248"/>
                    <a:pt x="15701" y="10173"/>
                  </a:cubicBezTo>
                  <a:cubicBezTo>
                    <a:pt x="15701" y="10173"/>
                    <a:pt x="15711" y="10164"/>
                    <a:pt x="15711" y="10164"/>
                  </a:cubicBezTo>
                  <a:cubicBezTo>
                    <a:pt x="15711" y="10145"/>
                    <a:pt x="15701" y="10127"/>
                    <a:pt x="15701" y="10108"/>
                  </a:cubicBezTo>
                  <a:cubicBezTo>
                    <a:pt x="15701" y="10071"/>
                    <a:pt x="15711" y="10025"/>
                    <a:pt x="15729" y="9988"/>
                  </a:cubicBezTo>
                  <a:cubicBezTo>
                    <a:pt x="15608" y="10035"/>
                    <a:pt x="15487" y="10053"/>
                    <a:pt x="15347" y="10053"/>
                  </a:cubicBezTo>
                  <a:cubicBezTo>
                    <a:pt x="15319" y="10053"/>
                    <a:pt x="15300" y="10053"/>
                    <a:pt x="15281" y="10053"/>
                  </a:cubicBezTo>
                  <a:cubicBezTo>
                    <a:pt x="15067" y="10044"/>
                    <a:pt x="14890" y="9914"/>
                    <a:pt x="14732" y="9802"/>
                  </a:cubicBezTo>
                  <a:cubicBezTo>
                    <a:pt x="14592" y="9699"/>
                    <a:pt x="14462" y="9606"/>
                    <a:pt x="14331" y="9578"/>
                  </a:cubicBezTo>
                  <a:close/>
                  <a:moveTo>
                    <a:pt x="659" y="9615"/>
                  </a:moveTo>
                  <a:cubicBezTo>
                    <a:pt x="613" y="9625"/>
                    <a:pt x="594" y="9689"/>
                    <a:pt x="585" y="9745"/>
                  </a:cubicBezTo>
                  <a:cubicBezTo>
                    <a:pt x="585" y="9847"/>
                    <a:pt x="612" y="9950"/>
                    <a:pt x="705" y="10015"/>
                  </a:cubicBezTo>
                  <a:cubicBezTo>
                    <a:pt x="705" y="10173"/>
                    <a:pt x="705" y="10173"/>
                    <a:pt x="705" y="10173"/>
                  </a:cubicBezTo>
                  <a:cubicBezTo>
                    <a:pt x="733" y="10210"/>
                    <a:pt x="742" y="10276"/>
                    <a:pt x="807" y="10266"/>
                  </a:cubicBezTo>
                  <a:cubicBezTo>
                    <a:pt x="1049" y="10108"/>
                    <a:pt x="1049" y="10108"/>
                    <a:pt x="1049" y="10108"/>
                  </a:cubicBezTo>
                  <a:cubicBezTo>
                    <a:pt x="1058" y="10025"/>
                    <a:pt x="966" y="10043"/>
                    <a:pt x="919" y="10015"/>
                  </a:cubicBezTo>
                  <a:cubicBezTo>
                    <a:pt x="891" y="9997"/>
                    <a:pt x="918" y="9960"/>
                    <a:pt x="937" y="9950"/>
                  </a:cubicBezTo>
                  <a:cubicBezTo>
                    <a:pt x="1076" y="9885"/>
                    <a:pt x="1114" y="10080"/>
                    <a:pt x="1206" y="10126"/>
                  </a:cubicBezTo>
                  <a:cubicBezTo>
                    <a:pt x="1281" y="10145"/>
                    <a:pt x="1346" y="10192"/>
                    <a:pt x="1402" y="10229"/>
                  </a:cubicBezTo>
                  <a:cubicBezTo>
                    <a:pt x="1429" y="10099"/>
                    <a:pt x="1364" y="9959"/>
                    <a:pt x="1262" y="9894"/>
                  </a:cubicBezTo>
                  <a:cubicBezTo>
                    <a:pt x="1122" y="9745"/>
                    <a:pt x="928" y="9829"/>
                    <a:pt x="779" y="9736"/>
                  </a:cubicBezTo>
                  <a:cubicBezTo>
                    <a:pt x="659" y="9615"/>
                    <a:pt x="659" y="9615"/>
                    <a:pt x="659" y="9615"/>
                  </a:cubicBezTo>
                  <a:close/>
                  <a:moveTo>
                    <a:pt x="4082" y="9669"/>
                  </a:moveTo>
                  <a:cubicBezTo>
                    <a:pt x="3915" y="9659"/>
                    <a:pt x="3729" y="9791"/>
                    <a:pt x="3627" y="9959"/>
                  </a:cubicBezTo>
                  <a:cubicBezTo>
                    <a:pt x="3543" y="10108"/>
                    <a:pt x="3507" y="10255"/>
                    <a:pt x="3507" y="10404"/>
                  </a:cubicBezTo>
                  <a:cubicBezTo>
                    <a:pt x="3507" y="10646"/>
                    <a:pt x="3609" y="10880"/>
                    <a:pt x="3786" y="11057"/>
                  </a:cubicBezTo>
                  <a:cubicBezTo>
                    <a:pt x="3962" y="11233"/>
                    <a:pt x="4203" y="11336"/>
                    <a:pt x="4472" y="11336"/>
                  </a:cubicBezTo>
                  <a:cubicBezTo>
                    <a:pt x="4565" y="11336"/>
                    <a:pt x="4658" y="11326"/>
                    <a:pt x="4760" y="11298"/>
                  </a:cubicBezTo>
                  <a:cubicBezTo>
                    <a:pt x="4760" y="11289"/>
                    <a:pt x="4768" y="11290"/>
                    <a:pt x="4768" y="11290"/>
                  </a:cubicBezTo>
                  <a:cubicBezTo>
                    <a:pt x="4842" y="11244"/>
                    <a:pt x="4918" y="11214"/>
                    <a:pt x="5001" y="11196"/>
                  </a:cubicBezTo>
                  <a:cubicBezTo>
                    <a:pt x="4964" y="11177"/>
                    <a:pt x="4935" y="11149"/>
                    <a:pt x="4907" y="11112"/>
                  </a:cubicBezTo>
                  <a:cubicBezTo>
                    <a:pt x="4870" y="11075"/>
                    <a:pt x="4834" y="11038"/>
                    <a:pt x="4806" y="10992"/>
                  </a:cubicBezTo>
                  <a:cubicBezTo>
                    <a:pt x="4741" y="11010"/>
                    <a:pt x="4666" y="11020"/>
                    <a:pt x="4592" y="11020"/>
                  </a:cubicBezTo>
                  <a:cubicBezTo>
                    <a:pt x="4202" y="11020"/>
                    <a:pt x="3756" y="10777"/>
                    <a:pt x="3728" y="10349"/>
                  </a:cubicBezTo>
                  <a:cubicBezTo>
                    <a:pt x="3728" y="10340"/>
                    <a:pt x="3728" y="10330"/>
                    <a:pt x="3728" y="10321"/>
                  </a:cubicBezTo>
                  <a:cubicBezTo>
                    <a:pt x="3728" y="10135"/>
                    <a:pt x="3830" y="9865"/>
                    <a:pt x="4043" y="9828"/>
                  </a:cubicBezTo>
                  <a:cubicBezTo>
                    <a:pt x="4062" y="9828"/>
                    <a:pt x="4082" y="9828"/>
                    <a:pt x="4092" y="9828"/>
                  </a:cubicBezTo>
                  <a:cubicBezTo>
                    <a:pt x="4138" y="9828"/>
                    <a:pt x="4174" y="9836"/>
                    <a:pt x="4202" y="9855"/>
                  </a:cubicBezTo>
                  <a:cubicBezTo>
                    <a:pt x="4221" y="9883"/>
                    <a:pt x="4230" y="9911"/>
                    <a:pt x="4230" y="9939"/>
                  </a:cubicBezTo>
                  <a:cubicBezTo>
                    <a:pt x="4230" y="9994"/>
                    <a:pt x="4193" y="10060"/>
                    <a:pt x="4138" y="10079"/>
                  </a:cubicBezTo>
                  <a:cubicBezTo>
                    <a:pt x="4138" y="10079"/>
                    <a:pt x="4138" y="10088"/>
                    <a:pt x="4138" y="10098"/>
                  </a:cubicBezTo>
                  <a:cubicBezTo>
                    <a:pt x="4138" y="10107"/>
                    <a:pt x="4138" y="10125"/>
                    <a:pt x="4166" y="10144"/>
                  </a:cubicBezTo>
                  <a:cubicBezTo>
                    <a:pt x="4184" y="10153"/>
                    <a:pt x="4220" y="10172"/>
                    <a:pt x="4248" y="10163"/>
                  </a:cubicBezTo>
                  <a:cubicBezTo>
                    <a:pt x="4276" y="10172"/>
                    <a:pt x="4304" y="10163"/>
                    <a:pt x="4322" y="10153"/>
                  </a:cubicBezTo>
                  <a:cubicBezTo>
                    <a:pt x="4378" y="10116"/>
                    <a:pt x="4407" y="10052"/>
                    <a:pt x="4407" y="9968"/>
                  </a:cubicBezTo>
                  <a:cubicBezTo>
                    <a:pt x="4407" y="9912"/>
                    <a:pt x="4389" y="9856"/>
                    <a:pt x="4361" y="9818"/>
                  </a:cubicBezTo>
                  <a:cubicBezTo>
                    <a:pt x="4287" y="9707"/>
                    <a:pt x="4184" y="9669"/>
                    <a:pt x="4082" y="9669"/>
                  </a:cubicBezTo>
                  <a:close/>
                  <a:moveTo>
                    <a:pt x="17476" y="9669"/>
                  </a:moveTo>
                  <a:cubicBezTo>
                    <a:pt x="17374" y="9669"/>
                    <a:pt x="17271" y="9707"/>
                    <a:pt x="17197" y="9818"/>
                  </a:cubicBezTo>
                  <a:cubicBezTo>
                    <a:pt x="17169" y="9856"/>
                    <a:pt x="17151" y="9912"/>
                    <a:pt x="17151" y="9968"/>
                  </a:cubicBezTo>
                  <a:cubicBezTo>
                    <a:pt x="17151" y="10052"/>
                    <a:pt x="17179" y="10116"/>
                    <a:pt x="17234" y="10153"/>
                  </a:cubicBezTo>
                  <a:cubicBezTo>
                    <a:pt x="17253" y="10163"/>
                    <a:pt x="17280" y="10163"/>
                    <a:pt x="17307" y="10163"/>
                  </a:cubicBezTo>
                  <a:cubicBezTo>
                    <a:pt x="17335" y="10172"/>
                    <a:pt x="17372" y="10153"/>
                    <a:pt x="17391" y="10144"/>
                  </a:cubicBezTo>
                  <a:cubicBezTo>
                    <a:pt x="17409" y="10125"/>
                    <a:pt x="17420" y="10107"/>
                    <a:pt x="17420" y="10098"/>
                  </a:cubicBezTo>
                  <a:cubicBezTo>
                    <a:pt x="17420" y="10088"/>
                    <a:pt x="17420" y="10079"/>
                    <a:pt x="17420" y="10079"/>
                  </a:cubicBezTo>
                  <a:cubicBezTo>
                    <a:pt x="17365" y="10060"/>
                    <a:pt x="17326" y="9994"/>
                    <a:pt x="17326" y="9939"/>
                  </a:cubicBezTo>
                  <a:cubicBezTo>
                    <a:pt x="17326" y="9911"/>
                    <a:pt x="17336" y="9883"/>
                    <a:pt x="17354" y="9855"/>
                  </a:cubicBezTo>
                  <a:cubicBezTo>
                    <a:pt x="17382" y="9836"/>
                    <a:pt x="17420" y="9828"/>
                    <a:pt x="17457" y="9828"/>
                  </a:cubicBezTo>
                  <a:cubicBezTo>
                    <a:pt x="17475" y="9828"/>
                    <a:pt x="17494" y="9828"/>
                    <a:pt x="17512" y="9828"/>
                  </a:cubicBezTo>
                  <a:cubicBezTo>
                    <a:pt x="17726" y="9865"/>
                    <a:pt x="17827" y="10135"/>
                    <a:pt x="17827" y="10321"/>
                  </a:cubicBezTo>
                  <a:cubicBezTo>
                    <a:pt x="17827" y="10330"/>
                    <a:pt x="17827" y="10340"/>
                    <a:pt x="17827" y="10349"/>
                  </a:cubicBezTo>
                  <a:cubicBezTo>
                    <a:pt x="17800" y="10777"/>
                    <a:pt x="17355" y="11020"/>
                    <a:pt x="16965" y="11020"/>
                  </a:cubicBezTo>
                  <a:cubicBezTo>
                    <a:pt x="16891" y="11020"/>
                    <a:pt x="16816" y="11010"/>
                    <a:pt x="16751" y="10992"/>
                  </a:cubicBezTo>
                  <a:cubicBezTo>
                    <a:pt x="16723" y="11038"/>
                    <a:pt x="16687" y="11075"/>
                    <a:pt x="16650" y="11112"/>
                  </a:cubicBezTo>
                  <a:cubicBezTo>
                    <a:pt x="16622" y="11149"/>
                    <a:pt x="16586" y="11177"/>
                    <a:pt x="16558" y="11196"/>
                  </a:cubicBezTo>
                  <a:cubicBezTo>
                    <a:pt x="16641" y="11214"/>
                    <a:pt x="16713" y="11244"/>
                    <a:pt x="16787" y="11290"/>
                  </a:cubicBezTo>
                  <a:cubicBezTo>
                    <a:pt x="16787" y="11290"/>
                    <a:pt x="16797" y="11289"/>
                    <a:pt x="16797" y="11298"/>
                  </a:cubicBezTo>
                  <a:cubicBezTo>
                    <a:pt x="16899" y="11326"/>
                    <a:pt x="16992" y="11336"/>
                    <a:pt x="17085" y="11336"/>
                  </a:cubicBezTo>
                  <a:cubicBezTo>
                    <a:pt x="17345" y="11336"/>
                    <a:pt x="17597" y="11233"/>
                    <a:pt x="17764" y="11057"/>
                  </a:cubicBezTo>
                  <a:cubicBezTo>
                    <a:pt x="17940" y="10880"/>
                    <a:pt x="18051" y="10646"/>
                    <a:pt x="18051" y="10404"/>
                  </a:cubicBezTo>
                  <a:cubicBezTo>
                    <a:pt x="18051" y="10255"/>
                    <a:pt x="18013" y="10108"/>
                    <a:pt x="17930" y="9959"/>
                  </a:cubicBezTo>
                  <a:cubicBezTo>
                    <a:pt x="17828" y="9791"/>
                    <a:pt x="17643" y="9659"/>
                    <a:pt x="17476" y="9669"/>
                  </a:cubicBezTo>
                  <a:close/>
                  <a:moveTo>
                    <a:pt x="4423" y="9685"/>
                  </a:moveTo>
                  <a:cubicBezTo>
                    <a:pt x="4442" y="9704"/>
                    <a:pt x="4462" y="9724"/>
                    <a:pt x="4472" y="9743"/>
                  </a:cubicBezTo>
                  <a:cubicBezTo>
                    <a:pt x="4518" y="9808"/>
                    <a:pt x="4536" y="9882"/>
                    <a:pt x="4536" y="9966"/>
                  </a:cubicBezTo>
                  <a:cubicBezTo>
                    <a:pt x="4536" y="9984"/>
                    <a:pt x="4536" y="10005"/>
                    <a:pt x="4536" y="10023"/>
                  </a:cubicBezTo>
                  <a:cubicBezTo>
                    <a:pt x="4564" y="10042"/>
                    <a:pt x="4603" y="10052"/>
                    <a:pt x="4631" y="10052"/>
                  </a:cubicBezTo>
                  <a:cubicBezTo>
                    <a:pt x="4659" y="10052"/>
                    <a:pt x="4677" y="10042"/>
                    <a:pt x="4705" y="10033"/>
                  </a:cubicBezTo>
                  <a:cubicBezTo>
                    <a:pt x="4751" y="9921"/>
                    <a:pt x="4827" y="9827"/>
                    <a:pt x="4911" y="9752"/>
                  </a:cubicBezTo>
                  <a:cubicBezTo>
                    <a:pt x="4892" y="9752"/>
                    <a:pt x="4863" y="9752"/>
                    <a:pt x="4845" y="9752"/>
                  </a:cubicBezTo>
                  <a:cubicBezTo>
                    <a:pt x="4723" y="9752"/>
                    <a:pt x="4593" y="9734"/>
                    <a:pt x="4453" y="9697"/>
                  </a:cubicBezTo>
                  <a:cubicBezTo>
                    <a:pt x="4444" y="9697"/>
                    <a:pt x="4433" y="9685"/>
                    <a:pt x="4423" y="9685"/>
                  </a:cubicBezTo>
                  <a:close/>
                  <a:moveTo>
                    <a:pt x="17133" y="9685"/>
                  </a:moveTo>
                  <a:cubicBezTo>
                    <a:pt x="17124" y="9685"/>
                    <a:pt x="17114" y="9697"/>
                    <a:pt x="17105" y="9697"/>
                  </a:cubicBezTo>
                  <a:cubicBezTo>
                    <a:pt x="16965" y="9734"/>
                    <a:pt x="16833" y="9752"/>
                    <a:pt x="16712" y="9752"/>
                  </a:cubicBezTo>
                  <a:cubicBezTo>
                    <a:pt x="16693" y="9752"/>
                    <a:pt x="16666" y="9752"/>
                    <a:pt x="16647" y="9752"/>
                  </a:cubicBezTo>
                  <a:cubicBezTo>
                    <a:pt x="16731" y="9827"/>
                    <a:pt x="16805" y="9921"/>
                    <a:pt x="16852" y="10033"/>
                  </a:cubicBezTo>
                  <a:cubicBezTo>
                    <a:pt x="16880" y="10042"/>
                    <a:pt x="16900" y="10052"/>
                    <a:pt x="16928" y="10052"/>
                  </a:cubicBezTo>
                  <a:cubicBezTo>
                    <a:pt x="16956" y="10052"/>
                    <a:pt x="16992" y="10042"/>
                    <a:pt x="17020" y="10023"/>
                  </a:cubicBezTo>
                  <a:cubicBezTo>
                    <a:pt x="17020" y="10005"/>
                    <a:pt x="17020" y="9984"/>
                    <a:pt x="17020" y="9966"/>
                  </a:cubicBezTo>
                  <a:cubicBezTo>
                    <a:pt x="17020" y="9882"/>
                    <a:pt x="17039" y="9808"/>
                    <a:pt x="17086" y="9743"/>
                  </a:cubicBezTo>
                  <a:cubicBezTo>
                    <a:pt x="17095" y="9724"/>
                    <a:pt x="17115" y="9704"/>
                    <a:pt x="17133" y="9685"/>
                  </a:cubicBezTo>
                  <a:close/>
                  <a:moveTo>
                    <a:pt x="9767" y="9740"/>
                  </a:moveTo>
                  <a:cubicBezTo>
                    <a:pt x="9747" y="9740"/>
                    <a:pt x="9728" y="9756"/>
                    <a:pt x="9708" y="9756"/>
                  </a:cubicBezTo>
                  <a:cubicBezTo>
                    <a:pt x="9728" y="9771"/>
                    <a:pt x="9747" y="9785"/>
                    <a:pt x="9767" y="9799"/>
                  </a:cubicBezTo>
                  <a:cubicBezTo>
                    <a:pt x="9767" y="9770"/>
                    <a:pt x="9767" y="9755"/>
                    <a:pt x="9767" y="9740"/>
                  </a:cubicBezTo>
                  <a:close/>
                  <a:moveTo>
                    <a:pt x="11789" y="9740"/>
                  </a:moveTo>
                  <a:cubicBezTo>
                    <a:pt x="11789" y="9755"/>
                    <a:pt x="11789" y="9770"/>
                    <a:pt x="11789" y="9799"/>
                  </a:cubicBezTo>
                  <a:cubicBezTo>
                    <a:pt x="11808" y="9785"/>
                    <a:pt x="11828" y="9771"/>
                    <a:pt x="11847" y="9756"/>
                  </a:cubicBezTo>
                  <a:cubicBezTo>
                    <a:pt x="11828" y="9756"/>
                    <a:pt x="11808" y="9740"/>
                    <a:pt x="11789" y="9740"/>
                  </a:cubicBezTo>
                  <a:close/>
                  <a:moveTo>
                    <a:pt x="20616" y="9819"/>
                  </a:moveTo>
                  <a:cubicBezTo>
                    <a:pt x="20560" y="9829"/>
                    <a:pt x="20514" y="9847"/>
                    <a:pt x="20467" y="9875"/>
                  </a:cubicBezTo>
                  <a:cubicBezTo>
                    <a:pt x="20439" y="9949"/>
                    <a:pt x="20458" y="10042"/>
                    <a:pt x="20495" y="10098"/>
                  </a:cubicBezTo>
                  <a:cubicBezTo>
                    <a:pt x="20551" y="10061"/>
                    <a:pt x="20673" y="10088"/>
                    <a:pt x="20654" y="9986"/>
                  </a:cubicBezTo>
                  <a:cubicBezTo>
                    <a:pt x="20645" y="9930"/>
                    <a:pt x="20654" y="9857"/>
                    <a:pt x="20616" y="9819"/>
                  </a:cubicBezTo>
                  <a:close/>
                  <a:moveTo>
                    <a:pt x="9536" y="9838"/>
                  </a:moveTo>
                  <a:cubicBezTo>
                    <a:pt x="9453" y="9838"/>
                    <a:pt x="9332" y="9893"/>
                    <a:pt x="9267" y="9949"/>
                  </a:cubicBezTo>
                  <a:cubicBezTo>
                    <a:pt x="9183" y="10014"/>
                    <a:pt x="9146" y="10117"/>
                    <a:pt x="9146" y="10229"/>
                  </a:cubicBezTo>
                  <a:cubicBezTo>
                    <a:pt x="9146" y="10322"/>
                    <a:pt x="9175" y="10415"/>
                    <a:pt x="9230" y="10489"/>
                  </a:cubicBezTo>
                  <a:cubicBezTo>
                    <a:pt x="9249" y="10517"/>
                    <a:pt x="9267" y="10536"/>
                    <a:pt x="9286" y="10554"/>
                  </a:cubicBezTo>
                  <a:cubicBezTo>
                    <a:pt x="9314" y="10563"/>
                    <a:pt x="9340" y="10581"/>
                    <a:pt x="9359" y="10591"/>
                  </a:cubicBezTo>
                  <a:cubicBezTo>
                    <a:pt x="9377" y="10591"/>
                    <a:pt x="9396" y="10591"/>
                    <a:pt x="9406" y="10600"/>
                  </a:cubicBezTo>
                  <a:cubicBezTo>
                    <a:pt x="9415" y="10609"/>
                    <a:pt x="9416" y="10610"/>
                    <a:pt x="9426" y="10619"/>
                  </a:cubicBezTo>
                  <a:cubicBezTo>
                    <a:pt x="9435" y="10619"/>
                    <a:pt x="9443" y="10619"/>
                    <a:pt x="9453" y="10619"/>
                  </a:cubicBezTo>
                  <a:cubicBezTo>
                    <a:pt x="9462" y="10619"/>
                    <a:pt x="9481" y="10619"/>
                    <a:pt x="9490" y="10619"/>
                  </a:cubicBezTo>
                  <a:cubicBezTo>
                    <a:pt x="9602" y="10619"/>
                    <a:pt x="9703" y="10583"/>
                    <a:pt x="9778" y="10508"/>
                  </a:cubicBezTo>
                  <a:cubicBezTo>
                    <a:pt x="9759" y="10517"/>
                    <a:pt x="9731" y="10516"/>
                    <a:pt x="9713" y="10516"/>
                  </a:cubicBezTo>
                  <a:cubicBezTo>
                    <a:pt x="9676" y="10516"/>
                    <a:pt x="9648" y="10508"/>
                    <a:pt x="9610" y="10489"/>
                  </a:cubicBezTo>
                  <a:cubicBezTo>
                    <a:pt x="9499" y="10443"/>
                    <a:pt x="9443" y="10349"/>
                    <a:pt x="9443" y="10256"/>
                  </a:cubicBezTo>
                  <a:cubicBezTo>
                    <a:pt x="9453" y="10107"/>
                    <a:pt x="9555" y="9968"/>
                    <a:pt x="9703" y="9940"/>
                  </a:cubicBezTo>
                  <a:cubicBezTo>
                    <a:pt x="9676" y="9903"/>
                    <a:pt x="9638" y="9867"/>
                    <a:pt x="9610" y="9857"/>
                  </a:cubicBezTo>
                  <a:cubicBezTo>
                    <a:pt x="9592" y="9848"/>
                    <a:pt x="9574" y="9838"/>
                    <a:pt x="9546" y="9838"/>
                  </a:cubicBezTo>
                  <a:cubicBezTo>
                    <a:pt x="9546" y="9838"/>
                    <a:pt x="9536" y="9838"/>
                    <a:pt x="9536" y="9838"/>
                  </a:cubicBezTo>
                  <a:close/>
                  <a:moveTo>
                    <a:pt x="12010" y="9838"/>
                  </a:moveTo>
                  <a:cubicBezTo>
                    <a:pt x="11982" y="9838"/>
                    <a:pt x="11964" y="9848"/>
                    <a:pt x="11945" y="9857"/>
                  </a:cubicBezTo>
                  <a:cubicBezTo>
                    <a:pt x="11917" y="9867"/>
                    <a:pt x="11881" y="9903"/>
                    <a:pt x="11844" y="9940"/>
                  </a:cubicBezTo>
                  <a:cubicBezTo>
                    <a:pt x="12001" y="9968"/>
                    <a:pt x="12102" y="10107"/>
                    <a:pt x="12102" y="10256"/>
                  </a:cubicBezTo>
                  <a:cubicBezTo>
                    <a:pt x="12111" y="10349"/>
                    <a:pt x="12056" y="10443"/>
                    <a:pt x="11945" y="10489"/>
                  </a:cubicBezTo>
                  <a:cubicBezTo>
                    <a:pt x="11908" y="10508"/>
                    <a:pt x="11872" y="10516"/>
                    <a:pt x="11844" y="10516"/>
                  </a:cubicBezTo>
                  <a:cubicBezTo>
                    <a:pt x="11816" y="10516"/>
                    <a:pt x="11798" y="10517"/>
                    <a:pt x="11779" y="10508"/>
                  </a:cubicBezTo>
                  <a:cubicBezTo>
                    <a:pt x="11853" y="10583"/>
                    <a:pt x="11954" y="10619"/>
                    <a:pt x="12065" y="10619"/>
                  </a:cubicBezTo>
                  <a:cubicBezTo>
                    <a:pt x="12074" y="10619"/>
                    <a:pt x="12092" y="10619"/>
                    <a:pt x="12102" y="10619"/>
                  </a:cubicBezTo>
                  <a:cubicBezTo>
                    <a:pt x="12111" y="10619"/>
                    <a:pt x="12119" y="10619"/>
                    <a:pt x="12129" y="10619"/>
                  </a:cubicBezTo>
                  <a:cubicBezTo>
                    <a:pt x="12138" y="10610"/>
                    <a:pt x="12138" y="10609"/>
                    <a:pt x="12147" y="10600"/>
                  </a:cubicBezTo>
                  <a:cubicBezTo>
                    <a:pt x="12157" y="10591"/>
                    <a:pt x="12177" y="10591"/>
                    <a:pt x="12186" y="10591"/>
                  </a:cubicBezTo>
                  <a:cubicBezTo>
                    <a:pt x="12214" y="10581"/>
                    <a:pt x="12242" y="10563"/>
                    <a:pt x="12270" y="10554"/>
                  </a:cubicBezTo>
                  <a:cubicBezTo>
                    <a:pt x="12288" y="10536"/>
                    <a:pt x="12307" y="10517"/>
                    <a:pt x="12325" y="10489"/>
                  </a:cubicBezTo>
                  <a:cubicBezTo>
                    <a:pt x="12371" y="10415"/>
                    <a:pt x="12408" y="10322"/>
                    <a:pt x="12408" y="10229"/>
                  </a:cubicBezTo>
                  <a:cubicBezTo>
                    <a:pt x="12408" y="10117"/>
                    <a:pt x="12361" y="10014"/>
                    <a:pt x="12287" y="9949"/>
                  </a:cubicBezTo>
                  <a:cubicBezTo>
                    <a:pt x="12223" y="9893"/>
                    <a:pt x="12093" y="9838"/>
                    <a:pt x="12010" y="9838"/>
                  </a:cubicBezTo>
                  <a:close/>
                  <a:moveTo>
                    <a:pt x="4092" y="9864"/>
                  </a:moveTo>
                  <a:cubicBezTo>
                    <a:pt x="4082" y="9864"/>
                    <a:pt x="4074" y="9874"/>
                    <a:pt x="4055" y="9874"/>
                  </a:cubicBezTo>
                  <a:cubicBezTo>
                    <a:pt x="3869" y="9902"/>
                    <a:pt x="3775" y="10143"/>
                    <a:pt x="3775" y="10321"/>
                  </a:cubicBezTo>
                  <a:cubicBezTo>
                    <a:pt x="3775" y="10330"/>
                    <a:pt x="3775" y="10340"/>
                    <a:pt x="3775" y="10349"/>
                  </a:cubicBezTo>
                  <a:cubicBezTo>
                    <a:pt x="3794" y="10741"/>
                    <a:pt x="4211" y="10975"/>
                    <a:pt x="4593" y="10975"/>
                  </a:cubicBezTo>
                  <a:cubicBezTo>
                    <a:pt x="4658" y="10975"/>
                    <a:pt x="4724" y="10975"/>
                    <a:pt x="4780" y="10956"/>
                  </a:cubicBezTo>
                  <a:cubicBezTo>
                    <a:pt x="4687" y="10807"/>
                    <a:pt x="4631" y="10620"/>
                    <a:pt x="4631" y="10415"/>
                  </a:cubicBezTo>
                  <a:cubicBezTo>
                    <a:pt x="4631" y="10387"/>
                    <a:pt x="4631" y="10358"/>
                    <a:pt x="4631" y="10321"/>
                  </a:cubicBezTo>
                  <a:cubicBezTo>
                    <a:pt x="4565" y="10321"/>
                    <a:pt x="4482" y="10294"/>
                    <a:pt x="4416" y="10248"/>
                  </a:cubicBezTo>
                  <a:cubicBezTo>
                    <a:pt x="4407" y="10248"/>
                    <a:pt x="4397" y="10256"/>
                    <a:pt x="4388" y="10265"/>
                  </a:cubicBezTo>
                  <a:cubicBezTo>
                    <a:pt x="4351" y="10293"/>
                    <a:pt x="4295" y="10303"/>
                    <a:pt x="4248" y="10303"/>
                  </a:cubicBezTo>
                  <a:cubicBezTo>
                    <a:pt x="4192" y="10303"/>
                    <a:pt x="4138" y="10285"/>
                    <a:pt x="4082" y="10248"/>
                  </a:cubicBezTo>
                  <a:cubicBezTo>
                    <a:pt x="4036" y="10220"/>
                    <a:pt x="3997" y="10163"/>
                    <a:pt x="3997" y="10098"/>
                  </a:cubicBezTo>
                  <a:cubicBezTo>
                    <a:pt x="3997" y="10070"/>
                    <a:pt x="4007" y="10052"/>
                    <a:pt x="4007" y="10023"/>
                  </a:cubicBezTo>
                  <a:cubicBezTo>
                    <a:pt x="4026" y="9986"/>
                    <a:pt x="4064" y="9975"/>
                    <a:pt x="4101" y="9985"/>
                  </a:cubicBezTo>
                  <a:cubicBezTo>
                    <a:pt x="4120" y="9994"/>
                    <a:pt x="4128" y="10005"/>
                    <a:pt x="4138" y="10033"/>
                  </a:cubicBezTo>
                  <a:cubicBezTo>
                    <a:pt x="4165" y="10014"/>
                    <a:pt x="4185" y="9976"/>
                    <a:pt x="4185" y="9939"/>
                  </a:cubicBezTo>
                  <a:cubicBezTo>
                    <a:pt x="4185" y="9901"/>
                    <a:pt x="4166" y="9874"/>
                    <a:pt x="4092" y="9864"/>
                  </a:cubicBezTo>
                  <a:close/>
                  <a:moveTo>
                    <a:pt x="7382" y="9864"/>
                  </a:moveTo>
                  <a:cubicBezTo>
                    <a:pt x="7400" y="9957"/>
                    <a:pt x="7430" y="10051"/>
                    <a:pt x="7476" y="10134"/>
                  </a:cubicBezTo>
                  <a:cubicBezTo>
                    <a:pt x="7531" y="10255"/>
                    <a:pt x="7699" y="10385"/>
                    <a:pt x="7819" y="10376"/>
                  </a:cubicBezTo>
                  <a:cubicBezTo>
                    <a:pt x="7847" y="10376"/>
                    <a:pt x="7874" y="10377"/>
                    <a:pt x="7892" y="10368"/>
                  </a:cubicBezTo>
                  <a:cubicBezTo>
                    <a:pt x="7929" y="10349"/>
                    <a:pt x="7958" y="10338"/>
                    <a:pt x="7985" y="10329"/>
                  </a:cubicBezTo>
                  <a:cubicBezTo>
                    <a:pt x="7754" y="10217"/>
                    <a:pt x="7548" y="10060"/>
                    <a:pt x="7382" y="9864"/>
                  </a:cubicBezTo>
                  <a:close/>
                  <a:moveTo>
                    <a:pt x="14175" y="9864"/>
                  </a:moveTo>
                  <a:cubicBezTo>
                    <a:pt x="14008" y="10060"/>
                    <a:pt x="13805" y="10217"/>
                    <a:pt x="13564" y="10329"/>
                  </a:cubicBezTo>
                  <a:cubicBezTo>
                    <a:pt x="13601" y="10338"/>
                    <a:pt x="13628" y="10349"/>
                    <a:pt x="13665" y="10368"/>
                  </a:cubicBezTo>
                  <a:cubicBezTo>
                    <a:pt x="13684" y="10377"/>
                    <a:pt x="13712" y="10376"/>
                    <a:pt x="13740" y="10376"/>
                  </a:cubicBezTo>
                  <a:cubicBezTo>
                    <a:pt x="13860" y="10385"/>
                    <a:pt x="14026" y="10255"/>
                    <a:pt x="14082" y="10134"/>
                  </a:cubicBezTo>
                  <a:cubicBezTo>
                    <a:pt x="14128" y="10051"/>
                    <a:pt x="14156" y="9957"/>
                    <a:pt x="14175" y="9864"/>
                  </a:cubicBezTo>
                  <a:close/>
                  <a:moveTo>
                    <a:pt x="17457" y="9864"/>
                  </a:moveTo>
                  <a:cubicBezTo>
                    <a:pt x="17392" y="9874"/>
                    <a:pt x="17372" y="9901"/>
                    <a:pt x="17363" y="9939"/>
                  </a:cubicBezTo>
                  <a:cubicBezTo>
                    <a:pt x="17363" y="9976"/>
                    <a:pt x="17391" y="10014"/>
                    <a:pt x="17419" y="10033"/>
                  </a:cubicBezTo>
                  <a:cubicBezTo>
                    <a:pt x="17419" y="10005"/>
                    <a:pt x="17438" y="9994"/>
                    <a:pt x="17457" y="9985"/>
                  </a:cubicBezTo>
                  <a:cubicBezTo>
                    <a:pt x="17494" y="9975"/>
                    <a:pt x="17531" y="9995"/>
                    <a:pt x="17540" y="10023"/>
                  </a:cubicBezTo>
                  <a:cubicBezTo>
                    <a:pt x="17550" y="10052"/>
                    <a:pt x="17559" y="10070"/>
                    <a:pt x="17559" y="10098"/>
                  </a:cubicBezTo>
                  <a:cubicBezTo>
                    <a:pt x="17559" y="10163"/>
                    <a:pt x="17522" y="10220"/>
                    <a:pt x="17466" y="10248"/>
                  </a:cubicBezTo>
                  <a:cubicBezTo>
                    <a:pt x="17420" y="10285"/>
                    <a:pt x="17363" y="10303"/>
                    <a:pt x="17307" y="10303"/>
                  </a:cubicBezTo>
                  <a:cubicBezTo>
                    <a:pt x="17252" y="10303"/>
                    <a:pt x="17206" y="10293"/>
                    <a:pt x="17159" y="10265"/>
                  </a:cubicBezTo>
                  <a:cubicBezTo>
                    <a:pt x="17150" y="10256"/>
                    <a:pt x="17140" y="10248"/>
                    <a:pt x="17131" y="10248"/>
                  </a:cubicBezTo>
                  <a:cubicBezTo>
                    <a:pt x="17075" y="10294"/>
                    <a:pt x="16991" y="10321"/>
                    <a:pt x="16926" y="10321"/>
                  </a:cubicBezTo>
                  <a:cubicBezTo>
                    <a:pt x="16926" y="10358"/>
                    <a:pt x="16926" y="10387"/>
                    <a:pt x="16926" y="10415"/>
                  </a:cubicBezTo>
                  <a:cubicBezTo>
                    <a:pt x="16926" y="10620"/>
                    <a:pt x="16870" y="10807"/>
                    <a:pt x="16777" y="10956"/>
                  </a:cubicBezTo>
                  <a:cubicBezTo>
                    <a:pt x="16832" y="10975"/>
                    <a:pt x="16897" y="10975"/>
                    <a:pt x="16963" y="10975"/>
                  </a:cubicBezTo>
                  <a:cubicBezTo>
                    <a:pt x="17335" y="10975"/>
                    <a:pt x="17763" y="10741"/>
                    <a:pt x="17782" y="10349"/>
                  </a:cubicBezTo>
                  <a:cubicBezTo>
                    <a:pt x="17782" y="10340"/>
                    <a:pt x="17782" y="10330"/>
                    <a:pt x="17782" y="10321"/>
                  </a:cubicBezTo>
                  <a:cubicBezTo>
                    <a:pt x="17782" y="10143"/>
                    <a:pt x="17681" y="9902"/>
                    <a:pt x="17504" y="9874"/>
                  </a:cubicBezTo>
                  <a:cubicBezTo>
                    <a:pt x="17485" y="9874"/>
                    <a:pt x="17475" y="9864"/>
                    <a:pt x="17457" y="9864"/>
                  </a:cubicBezTo>
                  <a:close/>
                  <a:moveTo>
                    <a:pt x="2018" y="9876"/>
                  </a:moveTo>
                  <a:cubicBezTo>
                    <a:pt x="1842" y="9904"/>
                    <a:pt x="1702" y="9997"/>
                    <a:pt x="1591" y="10127"/>
                  </a:cubicBezTo>
                  <a:cubicBezTo>
                    <a:pt x="1563" y="10146"/>
                    <a:pt x="1573" y="10192"/>
                    <a:pt x="1601" y="10192"/>
                  </a:cubicBezTo>
                  <a:cubicBezTo>
                    <a:pt x="1712" y="10164"/>
                    <a:pt x="1842" y="10230"/>
                    <a:pt x="1944" y="10249"/>
                  </a:cubicBezTo>
                  <a:cubicBezTo>
                    <a:pt x="1991" y="10165"/>
                    <a:pt x="2083" y="10118"/>
                    <a:pt x="2167" y="10127"/>
                  </a:cubicBezTo>
                  <a:cubicBezTo>
                    <a:pt x="2306" y="10276"/>
                    <a:pt x="2064" y="10165"/>
                    <a:pt x="2045" y="10258"/>
                  </a:cubicBezTo>
                  <a:cubicBezTo>
                    <a:pt x="2008" y="10333"/>
                    <a:pt x="2046" y="10407"/>
                    <a:pt x="2092" y="10454"/>
                  </a:cubicBezTo>
                  <a:cubicBezTo>
                    <a:pt x="2139" y="10473"/>
                    <a:pt x="2185" y="10509"/>
                    <a:pt x="2241" y="10509"/>
                  </a:cubicBezTo>
                  <a:cubicBezTo>
                    <a:pt x="2352" y="10472"/>
                    <a:pt x="2371" y="10351"/>
                    <a:pt x="2408" y="10268"/>
                  </a:cubicBezTo>
                  <a:cubicBezTo>
                    <a:pt x="2482" y="10268"/>
                    <a:pt x="2510" y="10183"/>
                    <a:pt x="2565" y="10137"/>
                  </a:cubicBezTo>
                  <a:cubicBezTo>
                    <a:pt x="2584" y="10062"/>
                    <a:pt x="2677" y="9951"/>
                    <a:pt x="2584" y="9895"/>
                  </a:cubicBezTo>
                  <a:cubicBezTo>
                    <a:pt x="2408" y="9979"/>
                    <a:pt x="2195" y="9904"/>
                    <a:pt x="2018" y="9876"/>
                  </a:cubicBezTo>
                  <a:close/>
                  <a:moveTo>
                    <a:pt x="19577" y="9876"/>
                  </a:moveTo>
                  <a:cubicBezTo>
                    <a:pt x="19559" y="9895"/>
                    <a:pt x="19558" y="9894"/>
                    <a:pt x="19558" y="9894"/>
                  </a:cubicBezTo>
                  <a:cubicBezTo>
                    <a:pt x="19549" y="9986"/>
                    <a:pt x="19456" y="10107"/>
                    <a:pt x="19530" y="10199"/>
                  </a:cubicBezTo>
                  <a:cubicBezTo>
                    <a:pt x="19605" y="10227"/>
                    <a:pt x="19670" y="10200"/>
                    <a:pt x="19735" y="10182"/>
                  </a:cubicBezTo>
                  <a:cubicBezTo>
                    <a:pt x="19772" y="10043"/>
                    <a:pt x="19773" y="10042"/>
                    <a:pt x="19773" y="10042"/>
                  </a:cubicBezTo>
                  <a:cubicBezTo>
                    <a:pt x="19773" y="9941"/>
                    <a:pt x="19642" y="9932"/>
                    <a:pt x="19577" y="9876"/>
                  </a:cubicBezTo>
                  <a:close/>
                  <a:moveTo>
                    <a:pt x="7104" y="9906"/>
                  </a:moveTo>
                  <a:cubicBezTo>
                    <a:pt x="7011" y="9920"/>
                    <a:pt x="6895" y="9985"/>
                    <a:pt x="6832" y="10013"/>
                  </a:cubicBezTo>
                  <a:cubicBezTo>
                    <a:pt x="6581" y="10115"/>
                    <a:pt x="6321" y="10321"/>
                    <a:pt x="6043" y="10321"/>
                  </a:cubicBezTo>
                  <a:cubicBezTo>
                    <a:pt x="5959" y="10321"/>
                    <a:pt x="5885" y="10293"/>
                    <a:pt x="5830" y="10218"/>
                  </a:cubicBezTo>
                  <a:cubicBezTo>
                    <a:pt x="5820" y="10255"/>
                    <a:pt x="5801" y="10283"/>
                    <a:pt x="5783" y="10311"/>
                  </a:cubicBezTo>
                  <a:cubicBezTo>
                    <a:pt x="5718" y="10386"/>
                    <a:pt x="5625" y="10414"/>
                    <a:pt x="5541" y="10414"/>
                  </a:cubicBezTo>
                  <a:cubicBezTo>
                    <a:pt x="5476" y="10414"/>
                    <a:pt x="5412" y="10405"/>
                    <a:pt x="5366" y="10368"/>
                  </a:cubicBezTo>
                  <a:cubicBezTo>
                    <a:pt x="5310" y="10331"/>
                    <a:pt x="5272" y="10274"/>
                    <a:pt x="5272" y="10199"/>
                  </a:cubicBezTo>
                  <a:cubicBezTo>
                    <a:pt x="5272" y="10162"/>
                    <a:pt x="5302" y="10125"/>
                    <a:pt x="5339" y="10125"/>
                  </a:cubicBezTo>
                  <a:cubicBezTo>
                    <a:pt x="5376" y="10125"/>
                    <a:pt x="5404" y="10152"/>
                    <a:pt x="5404" y="10190"/>
                  </a:cubicBezTo>
                  <a:cubicBezTo>
                    <a:pt x="5413" y="10208"/>
                    <a:pt x="5412" y="10218"/>
                    <a:pt x="5412" y="10218"/>
                  </a:cubicBezTo>
                  <a:cubicBezTo>
                    <a:pt x="5440" y="10218"/>
                    <a:pt x="5458" y="10208"/>
                    <a:pt x="5477" y="10190"/>
                  </a:cubicBezTo>
                  <a:cubicBezTo>
                    <a:pt x="5495" y="10162"/>
                    <a:pt x="5505" y="10135"/>
                    <a:pt x="5505" y="10107"/>
                  </a:cubicBezTo>
                  <a:cubicBezTo>
                    <a:pt x="5505" y="10051"/>
                    <a:pt x="5478" y="9995"/>
                    <a:pt x="5404" y="9957"/>
                  </a:cubicBezTo>
                  <a:cubicBezTo>
                    <a:pt x="5367" y="9948"/>
                    <a:pt x="5328" y="9939"/>
                    <a:pt x="5300" y="9939"/>
                  </a:cubicBezTo>
                  <a:cubicBezTo>
                    <a:pt x="5133" y="9939"/>
                    <a:pt x="4966" y="10106"/>
                    <a:pt x="4920" y="10264"/>
                  </a:cubicBezTo>
                  <a:cubicBezTo>
                    <a:pt x="4911" y="10311"/>
                    <a:pt x="4901" y="10367"/>
                    <a:pt x="4901" y="10414"/>
                  </a:cubicBezTo>
                  <a:cubicBezTo>
                    <a:pt x="4901" y="10591"/>
                    <a:pt x="5004" y="10739"/>
                    <a:pt x="5144" y="10832"/>
                  </a:cubicBezTo>
                  <a:cubicBezTo>
                    <a:pt x="5283" y="10935"/>
                    <a:pt x="5478" y="11001"/>
                    <a:pt x="5645" y="11001"/>
                  </a:cubicBezTo>
                  <a:cubicBezTo>
                    <a:pt x="5738" y="11001"/>
                    <a:pt x="5821" y="10983"/>
                    <a:pt x="5886" y="10955"/>
                  </a:cubicBezTo>
                  <a:cubicBezTo>
                    <a:pt x="5803" y="10797"/>
                    <a:pt x="5747" y="10639"/>
                    <a:pt x="5719" y="10489"/>
                  </a:cubicBezTo>
                  <a:cubicBezTo>
                    <a:pt x="5710" y="10461"/>
                    <a:pt x="5728" y="10433"/>
                    <a:pt x="5746" y="10423"/>
                  </a:cubicBezTo>
                  <a:cubicBezTo>
                    <a:pt x="5774" y="10405"/>
                    <a:pt x="5802" y="10414"/>
                    <a:pt x="5820" y="10423"/>
                  </a:cubicBezTo>
                  <a:cubicBezTo>
                    <a:pt x="5895" y="10489"/>
                    <a:pt x="5960" y="10508"/>
                    <a:pt x="6025" y="10508"/>
                  </a:cubicBezTo>
                  <a:cubicBezTo>
                    <a:pt x="6183" y="10508"/>
                    <a:pt x="6359" y="10387"/>
                    <a:pt x="6526" y="10303"/>
                  </a:cubicBezTo>
                  <a:cubicBezTo>
                    <a:pt x="6721" y="10200"/>
                    <a:pt x="6936" y="10228"/>
                    <a:pt x="7131" y="10163"/>
                  </a:cubicBezTo>
                  <a:cubicBezTo>
                    <a:pt x="7224" y="10125"/>
                    <a:pt x="7344" y="9976"/>
                    <a:pt x="7186" y="9910"/>
                  </a:cubicBezTo>
                  <a:cubicBezTo>
                    <a:pt x="7163" y="9901"/>
                    <a:pt x="7135" y="9901"/>
                    <a:pt x="7104" y="9906"/>
                  </a:cubicBezTo>
                  <a:close/>
                  <a:moveTo>
                    <a:pt x="14517" y="9940"/>
                  </a:moveTo>
                  <a:cubicBezTo>
                    <a:pt x="14350" y="9893"/>
                    <a:pt x="14240" y="10062"/>
                    <a:pt x="14435" y="10137"/>
                  </a:cubicBezTo>
                  <a:cubicBezTo>
                    <a:pt x="14621" y="10220"/>
                    <a:pt x="14835" y="10202"/>
                    <a:pt x="15030" y="10304"/>
                  </a:cubicBezTo>
                  <a:cubicBezTo>
                    <a:pt x="15198" y="10388"/>
                    <a:pt x="15374" y="10508"/>
                    <a:pt x="15532" y="10508"/>
                  </a:cubicBezTo>
                  <a:cubicBezTo>
                    <a:pt x="15597" y="10508"/>
                    <a:pt x="15662" y="10490"/>
                    <a:pt x="15727" y="10424"/>
                  </a:cubicBezTo>
                  <a:cubicBezTo>
                    <a:pt x="15755" y="10415"/>
                    <a:pt x="15783" y="10406"/>
                    <a:pt x="15811" y="10424"/>
                  </a:cubicBezTo>
                  <a:cubicBezTo>
                    <a:pt x="15829" y="10434"/>
                    <a:pt x="15847" y="10461"/>
                    <a:pt x="15838" y="10489"/>
                  </a:cubicBezTo>
                  <a:cubicBezTo>
                    <a:pt x="15810" y="10638"/>
                    <a:pt x="15745" y="10797"/>
                    <a:pt x="15661" y="10955"/>
                  </a:cubicBezTo>
                  <a:cubicBezTo>
                    <a:pt x="15735" y="10983"/>
                    <a:pt x="15819" y="11001"/>
                    <a:pt x="15902" y="11001"/>
                  </a:cubicBezTo>
                  <a:cubicBezTo>
                    <a:pt x="16079" y="11001"/>
                    <a:pt x="16276" y="10935"/>
                    <a:pt x="16415" y="10832"/>
                  </a:cubicBezTo>
                  <a:cubicBezTo>
                    <a:pt x="16555" y="10739"/>
                    <a:pt x="16657" y="10592"/>
                    <a:pt x="16657" y="10415"/>
                  </a:cubicBezTo>
                  <a:cubicBezTo>
                    <a:pt x="16657" y="10369"/>
                    <a:pt x="16646" y="10312"/>
                    <a:pt x="16627" y="10265"/>
                  </a:cubicBezTo>
                  <a:cubicBezTo>
                    <a:pt x="16590" y="10107"/>
                    <a:pt x="16424" y="9940"/>
                    <a:pt x="16257" y="9940"/>
                  </a:cubicBezTo>
                  <a:cubicBezTo>
                    <a:pt x="16229" y="9940"/>
                    <a:pt x="16190" y="9949"/>
                    <a:pt x="16153" y="9959"/>
                  </a:cubicBezTo>
                  <a:cubicBezTo>
                    <a:pt x="16079" y="9996"/>
                    <a:pt x="16052" y="10053"/>
                    <a:pt x="16052" y="10108"/>
                  </a:cubicBezTo>
                  <a:cubicBezTo>
                    <a:pt x="16052" y="10136"/>
                    <a:pt x="16061" y="10164"/>
                    <a:pt x="16080" y="10192"/>
                  </a:cubicBezTo>
                  <a:cubicBezTo>
                    <a:pt x="16099" y="10211"/>
                    <a:pt x="16117" y="10219"/>
                    <a:pt x="16135" y="10219"/>
                  </a:cubicBezTo>
                  <a:cubicBezTo>
                    <a:pt x="16135" y="10219"/>
                    <a:pt x="16144" y="10219"/>
                    <a:pt x="16144" y="10219"/>
                  </a:cubicBezTo>
                  <a:cubicBezTo>
                    <a:pt x="16144" y="10219"/>
                    <a:pt x="16144" y="10211"/>
                    <a:pt x="16144" y="10192"/>
                  </a:cubicBezTo>
                  <a:cubicBezTo>
                    <a:pt x="16153" y="10155"/>
                    <a:pt x="16183" y="10127"/>
                    <a:pt x="16220" y="10127"/>
                  </a:cubicBezTo>
                  <a:cubicBezTo>
                    <a:pt x="16257" y="10127"/>
                    <a:pt x="16285" y="10163"/>
                    <a:pt x="16285" y="10200"/>
                  </a:cubicBezTo>
                  <a:cubicBezTo>
                    <a:pt x="16285" y="10275"/>
                    <a:pt x="16238" y="10332"/>
                    <a:pt x="16192" y="10369"/>
                  </a:cubicBezTo>
                  <a:cubicBezTo>
                    <a:pt x="16136" y="10406"/>
                    <a:pt x="16080" y="10415"/>
                    <a:pt x="16015" y="10415"/>
                  </a:cubicBezTo>
                  <a:cubicBezTo>
                    <a:pt x="15932" y="10415"/>
                    <a:pt x="15838" y="10388"/>
                    <a:pt x="15773" y="10314"/>
                  </a:cubicBezTo>
                  <a:cubicBezTo>
                    <a:pt x="15745" y="10286"/>
                    <a:pt x="15736" y="10256"/>
                    <a:pt x="15718" y="10219"/>
                  </a:cubicBezTo>
                  <a:cubicBezTo>
                    <a:pt x="15671" y="10294"/>
                    <a:pt x="15597" y="10323"/>
                    <a:pt x="15513" y="10323"/>
                  </a:cubicBezTo>
                  <a:cubicBezTo>
                    <a:pt x="15280" y="10323"/>
                    <a:pt x="15057" y="10174"/>
                    <a:pt x="14853" y="10072"/>
                  </a:cubicBezTo>
                  <a:cubicBezTo>
                    <a:pt x="14741" y="10025"/>
                    <a:pt x="14638" y="9968"/>
                    <a:pt x="14517" y="9940"/>
                  </a:cubicBezTo>
                  <a:close/>
                  <a:moveTo>
                    <a:pt x="20986" y="9967"/>
                  </a:moveTo>
                  <a:cubicBezTo>
                    <a:pt x="20874" y="10079"/>
                    <a:pt x="20717" y="10135"/>
                    <a:pt x="20559" y="10172"/>
                  </a:cubicBezTo>
                  <a:cubicBezTo>
                    <a:pt x="20336" y="10219"/>
                    <a:pt x="20261" y="10470"/>
                    <a:pt x="20206" y="10666"/>
                  </a:cubicBezTo>
                  <a:cubicBezTo>
                    <a:pt x="20233" y="10704"/>
                    <a:pt x="20233" y="10704"/>
                    <a:pt x="20233" y="10704"/>
                  </a:cubicBezTo>
                  <a:cubicBezTo>
                    <a:pt x="20298" y="10620"/>
                    <a:pt x="20409" y="10620"/>
                    <a:pt x="20512" y="10611"/>
                  </a:cubicBezTo>
                  <a:cubicBezTo>
                    <a:pt x="20549" y="10555"/>
                    <a:pt x="20512" y="10452"/>
                    <a:pt x="20559" y="10396"/>
                  </a:cubicBezTo>
                  <a:cubicBezTo>
                    <a:pt x="20614" y="10350"/>
                    <a:pt x="20680" y="10330"/>
                    <a:pt x="20754" y="10330"/>
                  </a:cubicBezTo>
                  <a:cubicBezTo>
                    <a:pt x="20782" y="10349"/>
                    <a:pt x="20838" y="10387"/>
                    <a:pt x="20847" y="10424"/>
                  </a:cubicBezTo>
                  <a:cubicBezTo>
                    <a:pt x="20800" y="10508"/>
                    <a:pt x="20763" y="10387"/>
                    <a:pt x="20707" y="10396"/>
                  </a:cubicBezTo>
                  <a:cubicBezTo>
                    <a:pt x="20670" y="10415"/>
                    <a:pt x="20633" y="10433"/>
                    <a:pt x="20614" y="10470"/>
                  </a:cubicBezTo>
                  <a:cubicBezTo>
                    <a:pt x="20595" y="10536"/>
                    <a:pt x="20624" y="10591"/>
                    <a:pt x="20652" y="10638"/>
                  </a:cubicBezTo>
                  <a:cubicBezTo>
                    <a:pt x="20698" y="10666"/>
                    <a:pt x="20735" y="10723"/>
                    <a:pt x="20800" y="10704"/>
                  </a:cubicBezTo>
                  <a:cubicBezTo>
                    <a:pt x="20856" y="10695"/>
                    <a:pt x="20911" y="10676"/>
                    <a:pt x="20948" y="10620"/>
                  </a:cubicBezTo>
                  <a:cubicBezTo>
                    <a:pt x="20967" y="10564"/>
                    <a:pt x="20976" y="10490"/>
                    <a:pt x="20958" y="10424"/>
                  </a:cubicBezTo>
                  <a:cubicBezTo>
                    <a:pt x="20902" y="10303"/>
                    <a:pt x="21097" y="10266"/>
                    <a:pt x="21041" y="10126"/>
                  </a:cubicBezTo>
                  <a:cubicBezTo>
                    <a:pt x="21032" y="10070"/>
                    <a:pt x="21042" y="9995"/>
                    <a:pt x="20986" y="9967"/>
                  </a:cubicBezTo>
                  <a:close/>
                  <a:moveTo>
                    <a:pt x="9816" y="10059"/>
                  </a:moveTo>
                  <a:cubicBezTo>
                    <a:pt x="9798" y="10068"/>
                    <a:pt x="9789" y="10068"/>
                    <a:pt x="9770" y="10068"/>
                  </a:cubicBezTo>
                  <a:cubicBezTo>
                    <a:pt x="9761" y="10068"/>
                    <a:pt x="9752" y="10068"/>
                    <a:pt x="9752" y="10068"/>
                  </a:cubicBezTo>
                  <a:cubicBezTo>
                    <a:pt x="9705" y="10068"/>
                    <a:pt x="9668" y="10088"/>
                    <a:pt x="9630" y="10125"/>
                  </a:cubicBezTo>
                  <a:cubicBezTo>
                    <a:pt x="9602" y="10162"/>
                    <a:pt x="9585" y="10208"/>
                    <a:pt x="9585" y="10255"/>
                  </a:cubicBezTo>
                  <a:cubicBezTo>
                    <a:pt x="9585" y="10301"/>
                    <a:pt x="9602" y="10340"/>
                    <a:pt x="9667" y="10368"/>
                  </a:cubicBezTo>
                  <a:cubicBezTo>
                    <a:pt x="9686" y="10377"/>
                    <a:pt x="9694" y="10386"/>
                    <a:pt x="9713" y="10386"/>
                  </a:cubicBezTo>
                  <a:cubicBezTo>
                    <a:pt x="9750" y="10386"/>
                    <a:pt x="9788" y="10357"/>
                    <a:pt x="9816" y="10329"/>
                  </a:cubicBezTo>
                  <a:cubicBezTo>
                    <a:pt x="9844" y="10292"/>
                    <a:pt x="9862" y="10246"/>
                    <a:pt x="9862" y="10199"/>
                  </a:cubicBezTo>
                  <a:cubicBezTo>
                    <a:pt x="9862" y="10190"/>
                    <a:pt x="9862" y="10180"/>
                    <a:pt x="9862" y="10171"/>
                  </a:cubicBezTo>
                  <a:cubicBezTo>
                    <a:pt x="9853" y="10152"/>
                    <a:pt x="9864" y="10134"/>
                    <a:pt x="9882" y="10115"/>
                  </a:cubicBezTo>
                  <a:cubicBezTo>
                    <a:pt x="9873" y="10106"/>
                    <a:pt x="9862" y="10098"/>
                    <a:pt x="9853" y="10088"/>
                  </a:cubicBezTo>
                  <a:cubicBezTo>
                    <a:pt x="9834" y="10079"/>
                    <a:pt x="9826" y="10068"/>
                    <a:pt x="9816" y="10059"/>
                  </a:cubicBezTo>
                  <a:close/>
                  <a:moveTo>
                    <a:pt x="11740" y="10059"/>
                  </a:moveTo>
                  <a:cubicBezTo>
                    <a:pt x="11731" y="10068"/>
                    <a:pt x="11721" y="10079"/>
                    <a:pt x="11703" y="10088"/>
                  </a:cubicBezTo>
                  <a:cubicBezTo>
                    <a:pt x="11693" y="10098"/>
                    <a:pt x="11685" y="10106"/>
                    <a:pt x="11676" y="10115"/>
                  </a:cubicBezTo>
                  <a:cubicBezTo>
                    <a:pt x="11694" y="10134"/>
                    <a:pt x="11704" y="10152"/>
                    <a:pt x="11694" y="10180"/>
                  </a:cubicBezTo>
                  <a:cubicBezTo>
                    <a:pt x="11694" y="10180"/>
                    <a:pt x="11694" y="10190"/>
                    <a:pt x="11694" y="10199"/>
                  </a:cubicBezTo>
                  <a:cubicBezTo>
                    <a:pt x="11694" y="10246"/>
                    <a:pt x="11712" y="10292"/>
                    <a:pt x="11740" y="10329"/>
                  </a:cubicBezTo>
                  <a:cubicBezTo>
                    <a:pt x="11768" y="10357"/>
                    <a:pt x="11806" y="10386"/>
                    <a:pt x="11844" y="10386"/>
                  </a:cubicBezTo>
                  <a:cubicBezTo>
                    <a:pt x="11853" y="10386"/>
                    <a:pt x="11871" y="10377"/>
                    <a:pt x="11890" y="10368"/>
                  </a:cubicBezTo>
                  <a:cubicBezTo>
                    <a:pt x="11955" y="10340"/>
                    <a:pt x="11974" y="10301"/>
                    <a:pt x="11974" y="10255"/>
                  </a:cubicBezTo>
                  <a:cubicBezTo>
                    <a:pt x="11974" y="10208"/>
                    <a:pt x="11957" y="10162"/>
                    <a:pt x="11929" y="10125"/>
                  </a:cubicBezTo>
                  <a:cubicBezTo>
                    <a:pt x="11891" y="10088"/>
                    <a:pt x="11853" y="10068"/>
                    <a:pt x="11806" y="10068"/>
                  </a:cubicBezTo>
                  <a:cubicBezTo>
                    <a:pt x="11797" y="10068"/>
                    <a:pt x="11798" y="10068"/>
                    <a:pt x="11789" y="10068"/>
                  </a:cubicBezTo>
                  <a:cubicBezTo>
                    <a:pt x="11770" y="10068"/>
                    <a:pt x="11750" y="10068"/>
                    <a:pt x="11740" y="10059"/>
                  </a:cubicBezTo>
                  <a:close/>
                  <a:moveTo>
                    <a:pt x="4529" y="10068"/>
                  </a:moveTo>
                  <a:cubicBezTo>
                    <a:pt x="4520" y="10125"/>
                    <a:pt x="4492" y="10172"/>
                    <a:pt x="4455" y="10210"/>
                  </a:cubicBezTo>
                  <a:cubicBezTo>
                    <a:pt x="4501" y="10248"/>
                    <a:pt x="4585" y="10286"/>
                    <a:pt x="4631" y="10286"/>
                  </a:cubicBezTo>
                  <a:cubicBezTo>
                    <a:pt x="4640" y="10286"/>
                    <a:pt x="4640" y="10286"/>
                    <a:pt x="4640" y="10286"/>
                  </a:cubicBezTo>
                  <a:cubicBezTo>
                    <a:pt x="4640" y="10268"/>
                    <a:pt x="4640" y="10248"/>
                    <a:pt x="4640" y="10238"/>
                  </a:cubicBezTo>
                  <a:cubicBezTo>
                    <a:pt x="4649" y="10182"/>
                    <a:pt x="4667" y="10133"/>
                    <a:pt x="4676" y="10086"/>
                  </a:cubicBezTo>
                  <a:cubicBezTo>
                    <a:pt x="4667" y="10095"/>
                    <a:pt x="4649" y="10095"/>
                    <a:pt x="4631" y="10095"/>
                  </a:cubicBezTo>
                  <a:cubicBezTo>
                    <a:pt x="4594" y="10095"/>
                    <a:pt x="4557" y="10087"/>
                    <a:pt x="4529" y="10068"/>
                  </a:cubicBezTo>
                  <a:close/>
                  <a:moveTo>
                    <a:pt x="17030" y="10068"/>
                  </a:moveTo>
                  <a:cubicBezTo>
                    <a:pt x="16993" y="10087"/>
                    <a:pt x="16965" y="10095"/>
                    <a:pt x="16928" y="10095"/>
                  </a:cubicBezTo>
                  <a:cubicBezTo>
                    <a:pt x="16910" y="10095"/>
                    <a:pt x="16892" y="10095"/>
                    <a:pt x="16873" y="10086"/>
                  </a:cubicBezTo>
                  <a:cubicBezTo>
                    <a:pt x="16892" y="10133"/>
                    <a:pt x="16910" y="10182"/>
                    <a:pt x="16910" y="10238"/>
                  </a:cubicBezTo>
                  <a:cubicBezTo>
                    <a:pt x="16919" y="10248"/>
                    <a:pt x="16919" y="10268"/>
                    <a:pt x="16919" y="10286"/>
                  </a:cubicBezTo>
                  <a:cubicBezTo>
                    <a:pt x="16974" y="10286"/>
                    <a:pt x="17056" y="10248"/>
                    <a:pt x="17101" y="10210"/>
                  </a:cubicBezTo>
                  <a:cubicBezTo>
                    <a:pt x="17065" y="10172"/>
                    <a:pt x="17039" y="10125"/>
                    <a:pt x="17030" y="10068"/>
                  </a:cubicBezTo>
                  <a:close/>
                  <a:moveTo>
                    <a:pt x="1090" y="10224"/>
                  </a:moveTo>
                  <a:cubicBezTo>
                    <a:pt x="1017" y="10237"/>
                    <a:pt x="944" y="10274"/>
                    <a:pt x="893" y="10321"/>
                  </a:cubicBezTo>
                  <a:cubicBezTo>
                    <a:pt x="856" y="10405"/>
                    <a:pt x="763" y="10470"/>
                    <a:pt x="689" y="10535"/>
                  </a:cubicBezTo>
                  <a:cubicBezTo>
                    <a:pt x="707" y="10582"/>
                    <a:pt x="763" y="10610"/>
                    <a:pt x="800" y="10638"/>
                  </a:cubicBezTo>
                  <a:cubicBezTo>
                    <a:pt x="875" y="10768"/>
                    <a:pt x="1023" y="10862"/>
                    <a:pt x="1172" y="10834"/>
                  </a:cubicBezTo>
                  <a:cubicBezTo>
                    <a:pt x="1228" y="10796"/>
                    <a:pt x="1311" y="10787"/>
                    <a:pt x="1320" y="10703"/>
                  </a:cubicBezTo>
                  <a:cubicBezTo>
                    <a:pt x="1348" y="10628"/>
                    <a:pt x="1312" y="10563"/>
                    <a:pt x="1265" y="10498"/>
                  </a:cubicBezTo>
                  <a:cubicBezTo>
                    <a:pt x="1144" y="10432"/>
                    <a:pt x="1144" y="10619"/>
                    <a:pt x="1079" y="10610"/>
                  </a:cubicBezTo>
                  <a:cubicBezTo>
                    <a:pt x="1023" y="10535"/>
                    <a:pt x="1097" y="10470"/>
                    <a:pt x="1144" y="10423"/>
                  </a:cubicBezTo>
                  <a:cubicBezTo>
                    <a:pt x="1209" y="10377"/>
                    <a:pt x="1302" y="10395"/>
                    <a:pt x="1368" y="10423"/>
                  </a:cubicBezTo>
                  <a:cubicBezTo>
                    <a:pt x="1386" y="10358"/>
                    <a:pt x="1321" y="10320"/>
                    <a:pt x="1293" y="10274"/>
                  </a:cubicBezTo>
                  <a:cubicBezTo>
                    <a:pt x="1238" y="10222"/>
                    <a:pt x="1163" y="10211"/>
                    <a:pt x="1090" y="10224"/>
                  </a:cubicBezTo>
                  <a:close/>
                  <a:moveTo>
                    <a:pt x="10049" y="10229"/>
                  </a:moveTo>
                  <a:cubicBezTo>
                    <a:pt x="10040" y="10424"/>
                    <a:pt x="9927" y="10592"/>
                    <a:pt x="9768" y="10685"/>
                  </a:cubicBezTo>
                  <a:cubicBezTo>
                    <a:pt x="9805" y="10676"/>
                    <a:pt x="9844" y="10676"/>
                    <a:pt x="9881" y="10666"/>
                  </a:cubicBezTo>
                  <a:cubicBezTo>
                    <a:pt x="9900" y="10657"/>
                    <a:pt x="9908" y="10646"/>
                    <a:pt x="9927" y="10646"/>
                  </a:cubicBezTo>
                  <a:cubicBezTo>
                    <a:pt x="9992" y="10628"/>
                    <a:pt x="10050" y="10601"/>
                    <a:pt x="10106" y="10564"/>
                  </a:cubicBezTo>
                  <a:cubicBezTo>
                    <a:pt x="10180" y="10517"/>
                    <a:pt x="10255" y="10395"/>
                    <a:pt x="10255" y="10311"/>
                  </a:cubicBezTo>
                  <a:cubicBezTo>
                    <a:pt x="10255" y="10283"/>
                    <a:pt x="10245" y="10257"/>
                    <a:pt x="10226" y="10238"/>
                  </a:cubicBezTo>
                  <a:cubicBezTo>
                    <a:pt x="10207" y="10238"/>
                    <a:pt x="10189" y="10248"/>
                    <a:pt x="10161" y="10248"/>
                  </a:cubicBezTo>
                  <a:cubicBezTo>
                    <a:pt x="10124" y="10248"/>
                    <a:pt x="10087" y="10238"/>
                    <a:pt x="10049" y="10229"/>
                  </a:cubicBezTo>
                  <a:close/>
                  <a:moveTo>
                    <a:pt x="11507" y="10229"/>
                  </a:moveTo>
                  <a:cubicBezTo>
                    <a:pt x="11470" y="10238"/>
                    <a:pt x="11433" y="10248"/>
                    <a:pt x="11396" y="10248"/>
                  </a:cubicBezTo>
                  <a:cubicBezTo>
                    <a:pt x="11368" y="10248"/>
                    <a:pt x="11349" y="10238"/>
                    <a:pt x="11331" y="10238"/>
                  </a:cubicBezTo>
                  <a:cubicBezTo>
                    <a:pt x="11312" y="10257"/>
                    <a:pt x="11303" y="10283"/>
                    <a:pt x="11303" y="10311"/>
                  </a:cubicBezTo>
                  <a:cubicBezTo>
                    <a:pt x="11303" y="10395"/>
                    <a:pt x="11377" y="10517"/>
                    <a:pt x="11443" y="10564"/>
                  </a:cubicBezTo>
                  <a:cubicBezTo>
                    <a:pt x="11508" y="10601"/>
                    <a:pt x="11564" y="10628"/>
                    <a:pt x="11630" y="10646"/>
                  </a:cubicBezTo>
                  <a:cubicBezTo>
                    <a:pt x="11639" y="10646"/>
                    <a:pt x="11657" y="10657"/>
                    <a:pt x="11666" y="10666"/>
                  </a:cubicBezTo>
                  <a:cubicBezTo>
                    <a:pt x="11713" y="10676"/>
                    <a:pt x="11751" y="10676"/>
                    <a:pt x="11789" y="10685"/>
                  </a:cubicBezTo>
                  <a:cubicBezTo>
                    <a:pt x="11630" y="10592"/>
                    <a:pt x="11517" y="10424"/>
                    <a:pt x="11507" y="10229"/>
                  </a:cubicBezTo>
                  <a:close/>
                  <a:moveTo>
                    <a:pt x="1724" y="10285"/>
                  </a:moveTo>
                  <a:cubicBezTo>
                    <a:pt x="1677" y="10281"/>
                    <a:pt x="1627" y="10292"/>
                    <a:pt x="1571" y="10322"/>
                  </a:cubicBezTo>
                  <a:cubicBezTo>
                    <a:pt x="1497" y="10350"/>
                    <a:pt x="1451" y="10415"/>
                    <a:pt x="1451" y="10499"/>
                  </a:cubicBezTo>
                  <a:cubicBezTo>
                    <a:pt x="1451" y="10554"/>
                    <a:pt x="1470" y="10610"/>
                    <a:pt x="1525" y="10628"/>
                  </a:cubicBezTo>
                  <a:cubicBezTo>
                    <a:pt x="1571" y="10647"/>
                    <a:pt x="1645" y="10646"/>
                    <a:pt x="1691" y="10591"/>
                  </a:cubicBezTo>
                  <a:cubicBezTo>
                    <a:pt x="1719" y="10526"/>
                    <a:pt x="1645" y="10480"/>
                    <a:pt x="1655" y="10415"/>
                  </a:cubicBezTo>
                  <a:cubicBezTo>
                    <a:pt x="1664" y="10396"/>
                    <a:pt x="1691" y="10406"/>
                    <a:pt x="1701" y="10415"/>
                  </a:cubicBezTo>
                  <a:cubicBezTo>
                    <a:pt x="1765" y="10452"/>
                    <a:pt x="1784" y="10526"/>
                    <a:pt x="1794" y="10600"/>
                  </a:cubicBezTo>
                  <a:cubicBezTo>
                    <a:pt x="1775" y="10674"/>
                    <a:pt x="1700" y="10730"/>
                    <a:pt x="1626" y="10730"/>
                  </a:cubicBezTo>
                  <a:cubicBezTo>
                    <a:pt x="1562" y="10748"/>
                    <a:pt x="1516" y="10692"/>
                    <a:pt x="1470" y="10711"/>
                  </a:cubicBezTo>
                  <a:cubicBezTo>
                    <a:pt x="1488" y="10785"/>
                    <a:pt x="1535" y="10833"/>
                    <a:pt x="1599" y="10842"/>
                  </a:cubicBezTo>
                  <a:cubicBezTo>
                    <a:pt x="1803" y="10879"/>
                    <a:pt x="1932" y="10740"/>
                    <a:pt x="2062" y="10619"/>
                  </a:cubicBezTo>
                  <a:cubicBezTo>
                    <a:pt x="2062" y="10563"/>
                    <a:pt x="2062" y="10564"/>
                    <a:pt x="2062" y="10564"/>
                  </a:cubicBezTo>
                  <a:cubicBezTo>
                    <a:pt x="1972" y="10438"/>
                    <a:pt x="1865" y="10297"/>
                    <a:pt x="1724" y="10285"/>
                  </a:cubicBezTo>
                  <a:close/>
                  <a:moveTo>
                    <a:pt x="7148" y="10286"/>
                  </a:moveTo>
                  <a:cubicBezTo>
                    <a:pt x="6953" y="10286"/>
                    <a:pt x="6730" y="10350"/>
                    <a:pt x="6591" y="10424"/>
                  </a:cubicBezTo>
                  <a:cubicBezTo>
                    <a:pt x="6433" y="10499"/>
                    <a:pt x="6238" y="10639"/>
                    <a:pt x="6025" y="10639"/>
                  </a:cubicBezTo>
                  <a:cubicBezTo>
                    <a:pt x="6016" y="10639"/>
                    <a:pt x="6006" y="10639"/>
                    <a:pt x="5987" y="10639"/>
                  </a:cubicBezTo>
                  <a:cubicBezTo>
                    <a:pt x="6071" y="10695"/>
                    <a:pt x="6164" y="10724"/>
                    <a:pt x="6266" y="10724"/>
                  </a:cubicBezTo>
                  <a:cubicBezTo>
                    <a:pt x="6572" y="10724"/>
                    <a:pt x="6952" y="10538"/>
                    <a:pt x="7258" y="10538"/>
                  </a:cubicBezTo>
                  <a:cubicBezTo>
                    <a:pt x="7369" y="10538"/>
                    <a:pt x="7481" y="10564"/>
                    <a:pt x="7574" y="10639"/>
                  </a:cubicBezTo>
                  <a:cubicBezTo>
                    <a:pt x="7583" y="10630"/>
                    <a:pt x="7583" y="10620"/>
                    <a:pt x="7592" y="10611"/>
                  </a:cubicBezTo>
                  <a:cubicBezTo>
                    <a:pt x="7629" y="10564"/>
                    <a:pt x="7659" y="10528"/>
                    <a:pt x="7696" y="10500"/>
                  </a:cubicBezTo>
                  <a:cubicBezTo>
                    <a:pt x="7622" y="10472"/>
                    <a:pt x="7547" y="10425"/>
                    <a:pt x="7482" y="10369"/>
                  </a:cubicBezTo>
                  <a:cubicBezTo>
                    <a:pt x="7398" y="10313"/>
                    <a:pt x="7277" y="10286"/>
                    <a:pt x="7148" y="10286"/>
                  </a:cubicBezTo>
                  <a:close/>
                  <a:moveTo>
                    <a:pt x="14407" y="10286"/>
                  </a:moveTo>
                  <a:cubicBezTo>
                    <a:pt x="14267" y="10286"/>
                    <a:pt x="14146" y="10313"/>
                    <a:pt x="14071" y="10369"/>
                  </a:cubicBezTo>
                  <a:cubicBezTo>
                    <a:pt x="14006" y="10425"/>
                    <a:pt x="13932" y="10472"/>
                    <a:pt x="13857" y="10500"/>
                  </a:cubicBezTo>
                  <a:cubicBezTo>
                    <a:pt x="13894" y="10528"/>
                    <a:pt x="13924" y="10564"/>
                    <a:pt x="13961" y="10611"/>
                  </a:cubicBezTo>
                  <a:cubicBezTo>
                    <a:pt x="13970" y="10620"/>
                    <a:pt x="13969" y="10630"/>
                    <a:pt x="13978" y="10639"/>
                  </a:cubicBezTo>
                  <a:cubicBezTo>
                    <a:pt x="14062" y="10564"/>
                    <a:pt x="14173" y="10538"/>
                    <a:pt x="14294" y="10538"/>
                  </a:cubicBezTo>
                  <a:cubicBezTo>
                    <a:pt x="14601" y="10538"/>
                    <a:pt x="14983" y="10724"/>
                    <a:pt x="15281" y="10724"/>
                  </a:cubicBezTo>
                  <a:cubicBezTo>
                    <a:pt x="15393" y="10724"/>
                    <a:pt x="15486" y="10695"/>
                    <a:pt x="15560" y="10639"/>
                  </a:cubicBezTo>
                  <a:cubicBezTo>
                    <a:pt x="15551" y="10639"/>
                    <a:pt x="15541" y="10639"/>
                    <a:pt x="15532" y="10639"/>
                  </a:cubicBezTo>
                  <a:cubicBezTo>
                    <a:pt x="15318" y="10639"/>
                    <a:pt x="15124" y="10499"/>
                    <a:pt x="14966" y="10424"/>
                  </a:cubicBezTo>
                  <a:cubicBezTo>
                    <a:pt x="14826" y="10350"/>
                    <a:pt x="14602" y="10286"/>
                    <a:pt x="14407" y="10286"/>
                  </a:cubicBezTo>
                  <a:close/>
                  <a:moveTo>
                    <a:pt x="19648" y="10288"/>
                  </a:moveTo>
                  <a:cubicBezTo>
                    <a:pt x="19482" y="10289"/>
                    <a:pt x="19323" y="10376"/>
                    <a:pt x="19149" y="10341"/>
                  </a:cubicBezTo>
                  <a:cubicBezTo>
                    <a:pt x="19093" y="10341"/>
                    <a:pt x="19056" y="10294"/>
                    <a:pt x="19010" y="10322"/>
                  </a:cubicBezTo>
                  <a:cubicBezTo>
                    <a:pt x="19010" y="10443"/>
                    <a:pt x="19084" y="10517"/>
                    <a:pt x="19149" y="10611"/>
                  </a:cubicBezTo>
                  <a:cubicBezTo>
                    <a:pt x="19195" y="10732"/>
                    <a:pt x="19279" y="10873"/>
                    <a:pt x="19409" y="10891"/>
                  </a:cubicBezTo>
                  <a:cubicBezTo>
                    <a:pt x="19474" y="10882"/>
                    <a:pt x="19520" y="10845"/>
                    <a:pt x="19557" y="10798"/>
                  </a:cubicBezTo>
                  <a:cubicBezTo>
                    <a:pt x="19604" y="10742"/>
                    <a:pt x="19585" y="10676"/>
                    <a:pt x="19529" y="10630"/>
                  </a:cubicBezTo>
                  <a:cubicBezTo>
                    <a:pt x="19455" y="10583"/>
                    <a:pt x="19427" y="10714"/>
                    <a:pt x="19362" y="10677"/>
                  </a:cubicBezTo>
                  <a:cubicBezTo>
                    <a:pt x="19353" y="10621"/>
                    <a:pt x="19400" y="10565"/>
                    <a:pt x="19437" y="10546"/>
                  </a:cubicBezTo>
                  <a:cubicBezTo>
                    <a:pt x="19502" y="10527"/>
                    <a:pt x="19557" y="10565"/>
                    <a:pt x="19613" y="10593"/>
                  </a:cubicBezTo>
                  <a:cubicBezTo>
                    <a:pt x="19650" y="10621"/>
                    <a:pt x="19631" y="10686"/>
                    <a:pt x="19696" y="10677"/>
                  </a:cubicBezTo>
                  <a:cubicBezTo>
                    <a:pt x="19807" y="10611"/>
                    <a:pt x="19966" y="10574"/>
                    <a:pt x="20087" y="10639"/>
                  </a:cubicBezTo>
                  <a:cubicBezTo>
                    <a:pt x="20115" y="10639"/>
                    <a:pt x="20104" y="10612"/>
                    <a:pt x="20104" y="10593"/>
                  </a:cubicBezTo>
                  <a:cubicBezTo>
                    <a:pt x="20058" y="10462"/>
                    <a:pt x="19929" y="10359"/>
                    <a:pt x="19817" y="10322"/>
                  </a:cubicBezTo>
                  <a:cubicBezTo>
                    <a:pt x="19759" y="10296"/>
                    <a:pt x="19703" y="10287"/>
                    <a:pt x="19648" y="10288"/>
                  </a:cubicBezTo>
                  <a:close/>
                  <a:moveTo>
                    <a:pt x="2472" y="10349"/>
                  </a:moveTo>
                  <a:cubicBezTo>
                    <a:pt x="2426" y="10433"/>
                    <a:pt x="2353" y="10516"/>
                    <a:pt x="2270" y="10581"/>
                  </a:cubicBezTo>
                  <a:cubicBezTo>
                    <a:pt x="2279" y="10609"/>
                    <a:pt x="2278" y="10610"/>
                    <a:pt x="2278" y="10610"/>
                  </a:cubicBezTo>
                  <a:cubicBezTo>
                    <a:pt x="2389" y="10619"/>
                    <a:pt x="2481" y="10730"/>
                    <a:pt x="2536" y="10804"/>
                  </a:cubicBezTo>
                  <a:cubicBezTo>
                    <a:pt x="2628" y="10748"/>
                    <a:pt x="2647" y="10638"/>
                    <a:pt x="2711" y="10554"/>
                  </a:cubicBezTo>
                  <a:cubicBezTo>
                    <a:pt x="2638" y="10461"/>
                    <a:pt x="2601" y="10340"/>
                    <a:pt x="2472" y="10349"/>
                  </a:cubicBezTo>
                  <a:close/>
                  <a:moveTo>
                    <a:pt x="8255" y="10424"/>
                  </a:moveTo>
                  <a:cubicBezTo>
                    <a:pt x="8143" y="10424"/>
                    <a:pt x="8041" y="10443"/>
                    <a:pt x="7948" y="10489"/>
                  </a:cubicBezTo>
                  <a:cubicBezTo>
                    <a:pt x="7855" y="10536"/>
                    <a:pt x="7772" y="10601"/>
                    <a:pt x="7707" y="10695"/>
                  </a:cubicBezTo>
                  <a:cubicBezTo>
                    <a:pt x="7604" y="10825"/>
                    <a:pt x="7538" y="11021"/>
                    <a:pt x="7538" y="11217"/>
                  </a:cubicBezTo>
                  <a:cubicBezTo>
                    <a:pt x="7538" y="11357"/>
                    <a:pt x="7530" y="11459"/>
                    <a:pt x="7651" y="11561"/>
                  </a:cubicBezTo>
                  <a:cubicBezTo>
                    <a:pt x="7846" y="11720"/>
                    <a:pt x="8116" y="11674"/>
                    <a:pt x="8357" y="11711"/>
                  </a:cubicBezTo>
                  <a:cubicBezTo>
                    <a:pt x="8413" y="11720"/>
                    <a:pt x="9074" y="11907"/>
                    <a:pt x="9064" y="11935"/>
                  </a:cubicBezTo>
                  <a:cubicBezTo>
                    <a:pt x="9102" y="11842"/>
                    <a:pt x="9165" y="11767"/>
                    <a:pt x="9240" y="11711"/>
                  </a:cubicBezTo>
                  <a:cubicBezTo>
                    <a:pt x="9453" y="11543"/>
                    <a:pt x="9769" y="11645"/>
                    <a:pt x="9676" y="11282"/>
                  </a:cubicBezTo>
                  <a:cubicBezTo>
                    <a:pt x="9639" y="11151"/>
                    <a:pt x="9510" y="10806"/>
                    <a:pt x="9370" y="10741"/>
                  </a:cubicBezTo>
                  <a:cubicBezTo>
                    <a:pt x="9370" y="10741"/>
                    <a:pt x="9370" y="10741"/>
                    <a:pt x="9361" y="10741"/>
                  </a:cubicBezTo>
                  <a:cubicBezTo>
                    <a:pt x="9222" y="10703"/>
                    <a:pt x="9110" y="10600"/>
                    <a:pt x="8961" y="10572"/>
                  </a:cubicBezTo>
                  <a:cubicBezTo>
                    <a:pt x="8887" y="10553"/>
                    <a:pt x="8812" y="10545"/>
                    <a:pt x="8728" y="10526"/>
                  </a:cubicBezTo>
                  <a:cubicBezTo>
                    <a:pt x="8877" y="10600"/>
                    <a:pt x="8970" y="10750"/>
                    <a:pt x="8970" y="10927"/>
                  </a:cubicBezTo>
                  <a:cubicBezTo>
                    <a:pt x="8970" y="11169"/>
                    <a:pt x="8774" y="11375"/>
                    <a:pt x="8523" y="11375"/>
                  </a:cubicBezTo>
                  <a:cubicBezTo>
                    <a:pt x="8272" y="11375"/>
                    <a:pt x="8080" y="11169"/>
                    <a:pt x="8080" y="10927"/>
                  </a:cubicBezTo>
                  <a:cubicBezTo>
                    <a:pt x="8080" y="10675"/>
                    <a:pt x="8272" y="10480"/>
                    <a:pt x="8523" y="10480"/>
                  </a:cubicBezTo>
                  <a:cubicBezTo>
                    <a:pt x="8532" y="10480"/>
                    <a:pt x="8533" y="10480"/>
                    <a:pt x="8542" y="10480"/>
                  </a:cubicBezTo>
                  <a:cubicBezTo>
                    <a:pt x="8449" y="10443"/>
                    <a:pt x="8348" y="10424"/>
                    <a:pt x="8255" y="10424"/>
                  </a:cubicBezTo>
                  <a:close/>
                  <a:moveTo>
                    <a:pt x="13302" y="10424"/>
                  </a:moveTo>
                  <a:cubicBezTo>
                    <a:pt x="13209" y="10424"/>
                    <a:pt x="13105" y="10443"/>
                    <a:pt x="13012" y="10480"/>
                  </a:cubicBezTo>
                  <a:cubicBezTo>
                    <a:pt x="13245" y="10489"/>
                    <a:pt x="13431" y="10684"/>
                    <a:pt x="13431" y="10927"/>
                  </a:cubicBezTo>
                  <a:cubicBezTo>
                    <a:pt x="13431" y="11169"/>
                    <a:pt x="13227" y="11375"/>
                    <a:pt x="12985" y="11375"/>
                  </a:cubicBezTo>
                  <a:cubicBezTo>
                    <a:pt x="12734" y="11375"/>
                    <a:pt x="12538" y="11169"/>
                    <a:pt x="12538" y="10927"/>
                  </a:cubicBezTo>
                  <a:cubicBezTo>
                    <a:pt x="12538" y="10759"/>
                    <a:pt x="12622" y="10619"/>
                    <a:pt x="12762" y="10535"/>
                  </a:cubicBezTo>
                  <a:cubicBezTo>
                    <a:pt x="12706" y="10545"/>
                    <a:pt x="12650" y="10554"/>
                    <a:pt x="12585" y="10564"/>
                  </a:cubicBezTo>
                  <a:cubicBezTo>
                    <a:pt x="12436" y="10582"/>
                    <a:pt x="12323" y="10685"/>
                    <a:pt x="12184" y="10741"/>
                  </a:cubicBezTo>
                  <a:cubicBezTo>
                    <a:pt x="12035" y="10806"/>
                    <a:pt x="11896" y="11115"/>
                    <a:pt x="11869" y="11264"/>
                  </a:cubicBezTo>
                  <a:cubicBezTo>
                    <a:pt x="11822" y="11590"/>
                    <a:pt x="12120" y="11553"/>
                    <a:pt x="12316" y="11711"/>
                  </a:cubicBezTo>
                  <a:cubicBezTo>
                    <a:pt x="12390" y="11767"/>
                    <a:pt x="12446" y="11842"/>
                    <a:pt x="12492" y="11935"/>
                  </a:cubicBezTo>
                  <a:cubicBezTo>
                    <a:pt x="12827" y="11786"/>
                    <a:pt x="13190" y="11683"/>
                    <a:pt x="13562" y="11683"/>
                  </a:cubicBezTo>
                  <a:cubicBezTo>
                    <a:pt x="13646" y="11683"/>
                    <a:pt x="13730" y="11665"/>
                    <a:pt x="13795" y="11637"/>
                  </a:cubicBezTo>
                  <a:cubicBezTo>
                    <a:pt x="13934" y="11572"/>
                    <a:pt x="14017" y="11422"/>
                    <a:pt x="14017" y="11217"/>
                  </a:cubicBezTo>
                  <a:cubicBezTo>
                    <a:pt x="14017" y="11021"/>
                    <a:pt x="13954" y="10825"/>
                    <a:pt x="13851" y="10695"/>
                  </a:cubicBezTo>
                  <a:cubicBezTo>
                    <a:pt x="13786" y="10601"/>
                    <a:pt x="13701" y="10536"/>
                    <a:pt x="13608" y="10489"/>
                  </a:cubicBezTo>
                  <a:cubicBezTo>
                    <a:pt x="13515" y="10443"/>
                    <a:pt x="13413" y="10424"/>
                    <a:pt x="13302" y="10424"/>
                  </a:cubicBezTo>
                  <a:close/>
                  <a:moveTo>
                    <a:pt x="8544" y="10474"/>
                  </a:moveTo>
                  <a:cubicBezTo>
                    <a:pt x="8557" y="10474"/>
                    <a:pt x="8568" y="10478"/>
                    <a:pt x="8581" y="10480"/>
                  </a:cubicBezTo>
                  <a:cubicBezTo>
                    <a:pt x="8575" y="10477"/>
                    <a:pt x="8568" y="10478"/>
                    <a:pt x="8562" y="10474"/>
                  </a:cubicBezTo>
                  <a:cubicBezTo>
                    <a:pt x="8553" y="10474"/>
                    <a:pt x="8554" y="10474"/>
                    <a:pt x="8544" y="10474"/>
                  </a:cubicBezTo>
                  <a:close/>
                  <a:moveTo>
                    <a:pt x="12985" y="10480"/>
                  </a:moveTo>
                  <a:cubicBezTo>
                    <a:pt x="12902" y="10480"/>
                    <a:pt x="12827" y="10499"/>
                    <a:pt x="12762" y="10539"/>
                  </a:cubicBezTo>
                  <a:cubicBezTo>
                    <a:pt x="12836" y="10529"/>
                    <a:pt x="12911" y="10519"/>
                    <a:pt x="12995" y="10480"/>
                  </a:cubicBezTo>
                  <a:cubicBezTo>
                    <a:pt x="12992" y="10480"/>
                    <a:pt x="12988" y="10480"/>
                    <a:pt x="12985" y="10480"/>
                  </a:cubicBezTo>
                  <a:close/>
                  <a:moveTo>
                    <a:pt x="8523" y="10593"/>
                  </a:moveTo>
                  <a:cubicBezTo>
                    <a:pt x="8437" y="10593"/>
                    <a:pt x="8353" y="10626"/>
                    <a:pt x="8288" y="10691"/>
                  </a:cubicBezTo>
                  <a:cubicBezTo>
                    <a:pt x="8157" y="10822"/>
                    <a:pt x="8157" y="11033"/>
                    <a:pt x="8288" y="11164"/>
                  </a:cubicBezTo>
                  <a:cubicBezTo>
                    <a:pt x="8419" y="11294"/>
                    <a:pt x="8631" y="11294"/>
                    <a:pt x="8762" y="11164"/>
                  </a:cubicBezTo>
                  <a:cubicBezTo>
                    <a:pt x="8893" y="11033"/>
                    <a:pt x="8893" y="10822"/>
                    <a:pt x="8762" y="10691"/>
                  </a:cubicBezTo>
                  <a:cubicBezTo>
                    <a:pt x="8696" y="10626"/>
                    <a:pt x="8609" y="10593"/>
                    <a:pt x="8523" y="10593"/>
                  </a:cubicBezTo>
                  <a:close/>
                  <a:moveTo>
                    <a:pt x="12985" y="10593"/>
                  </a:moveTo>
                  <a:cubicBezTo>
                    <a:pt x="12899" y="10593"/>
                    <a:pt x="12814" y="10626"/>
                    <a:pt x="12749" y="10691"/>
                  </a:cubicBezTo>
                  <a:cubicBezTo>
                    <a:pt x="12618" y="10822"/>
                    <a:pt x="12618" y="11033"/>
                    <a:pt x="12749" y="11164"/>
                  </a:cubicBezTo>
                  <a:cubicBezTo>
                    <a:pt x="12880" y="11294"/>
                    <a:pt x="13092" y="11294"/>
                    <a:pt x="13223" y="11164"/>
                  </a:cubicBezTo>
                  <a:cubicBezTo>
                    <a:pt x="13354" y="11033"/>
                    <a:pt x="13354" y="10822"/>
                    <a:pt x="13223" y="10691"/>
                  </a:cubicBezTo>
                  <a:cubicBezTo>
                    <a:pt x="13157" y="10626"/>
                    <a:pt x="13071" y="10593"/>
                    <a:pt x="12985" y="10593"/>
                  </a:cubicBezTo>
                  <a:close/>
                  <a:moveTo>
                    <a:pt x="10262" y="10603"/>
                  </a:moveTo>
                  <a:cubicBezTo>
                    <a:pt x="10234" y="10630"/>
                    <a:pt x="10217" y="10648"/>
                    <a:pt x="10189" y="10666"/>
                  </a:cubicBezTo>
                  <a:cubicBezTo>
                    <a:pt x="10152" y="10694"/>
                    <a:pt x="10116" y="10722"/>
                    <a:pt x="10069" y="10741"/>
                  </a:cubicBezTo>
                  <a:cubicBezTo>
                    <a:pt x="10172" y="10833"/>
                    <a:pt x="10234" y="10944"/>
                    <a:pt x="10318" y="11000"/>
                  </a:cubicBezTo>
                  <a:cubicBezTo>
                    <a:pt x="10411" y="11065"/>
                    <a:pt x="10635" y="11158"/>
                    <a:pt x="10755" y="11158"/>
                  </a:cubicBezTo>
                  <a:cubicBezTo>
                    <a:pt x="10765" y="11158"/>
                    <a:pt x="10765" y="11158"/>
                    <a:pt x="10774" y="11158"/>
                  </a:cubicBezTo>
                  <a:cubicBezTo>
                    <a:pt x="10784" y="11158"/>
                    <a:pt x="10782" y="11158"/>
                    <a:pt x="10782" y="11158"/>
                  </a:cubicBezTo>
                  <a:cubicBezTo>
                    <a:pt x="10782" y="11158"/>
                    <a:pt x="10792" y="11158"/>
                    <a:pt x="10801" y="11158"/>
                  </a:cubicBezTo>
                  <a:cubicBezTo>
                    <a:pt x="10922" y="11158"/>
                    <a:pt x="11145" y="11065"/>
                    <a:pt x="11238" y="11000"/>
                  </a:cubicBezTo>
                  <a:cubicBezTo>
                    <a:pt x="11321" y="10944"/>
                    <a:pt x="11388" y="10833"/>
                    <a:pt x="11490" y="10741"/>
                  </a:cubicBezTo>
                  <a:cubicBezTo>
                    <a:pt x="11443" y="10722"/>
                    <a:pt x="11404" y="10694"/>
                    <a:pt x="11367" y="10666"/>
                  </a:cubicBezTo>
                  <a:cubicBezTo>
                    <a:pt x="11339" y="10648"/>
                    <a:pt x="11312" y="10630"/>
                    <a:pt x="11293" y="10603"/>
                  </a:cubicBezTo>
                  <a:cubicBezTo>
                    <a:pt x="11182" y="10760"/>
                    <a:pt x="10978" y="10824"/>
                    <a:pt x="10774" y="10824"/>
                  </a:cubicBezTo>
                  <a:cubicBezTo>
                    <a:pt x="10579" y="10824"/>
                    <a:pt x="10364" y="10760"/>
                    <a:pt x="10262" y="10603"/>
                  </a:cubicBezTo>
                  <a:close/>
                  <a:moveTo>
                    <a:pt x="7261" y="10619"/>
                  </a:moveTo>
                  <a:cubicBezTo>
                    <a:pt x="6982" y="10619"/>
                    <a:pt x="6601" y="10808"/>
                    <a:pt x="6266" y="10808"/>
                  </a:cubicBezTo>
                  <a:cubicBezTo>
                    <a:pt x="6173" y="10808"/>
                    <a:pt x="6080" y="10787"/>
                    <a:pt x="5987" y="10741"/>
                  </a:cubicBezTo>
                  <a:cubicBezTo>
                    <a:pt x="6247" y="10918"/>
                    <a:pt x="6509" y="10946"/>
                    <a:pt x="6862" y="10946"/>
                  </a:cubicBezTo>
                  <a:cubicBezTo>
                    <a:pt x="6936" y="10946"/>
                    <a:pt x="7056" y="10927"/>
                    <a:pt x="7168" y="10927"/>
                  </a:cubicBezTo>
                  <a:cubicBezTo>
                    <a:pt x="7260" y="10927"/>
                    <a:pt x="7353" y="10938"/>
                    <a:pt x="7428" y="10985"/>
                  </a:cubicBezTo>
                  <a:cubicBezTo>
                    <a:pt x="7455" y="10891"/>
                    <a:pt x="7484" y="10798"/>
                    <a:pt x="7530" y="10713"/>
                  </a:cubicBezTo>
                  <a:cubicBezTo>
                    <a:pt x="7521" y="10713"/>
                    <a:pt x="7520" y="10713"/>
                    <a:pt x="7511" y="10704"/>
                  </a:cubicBezTo>
                  <a:cubicBezTo>
                    <a:pt x="7446" y="10648"/>
                    <a:pt x="7363" y="10619"/>
                    <a:pt x="7261" y="10619"/>
                  </a:cubicBezTo>
                  <a:close/>
                  <a:moveTo>
                    <a:pt x="14296" y="10619"/>
                  </a:moveTo>
                  <a:cubicBezTo>
                    <a:pt x="14194" y="10619"/>
                    <a:pt x="14110" y="10648"/>
                    <a:pt x="14036" y="10704"/>
                  </a:cubicBezTo>
                  <a:cubicBezTo>
                    <a:pt x="14036" y="10713"/>
                    <a:pt x="14027" y="10713"/>
                    <a:pt x="14027" y="10713"/>
                  </a:cubicBezTo>
                  <a:cubicBezTo>
                    <a:pt x="14073" y="10798"/>
                    <a:pt x="14101" y="10891"/>
                    <a:pt x="14120" y="10985"/>
                  </a:cubicBezTo>
                  <a:cubicBezTo>
                    <a:pt x="14203" y="10938"/>
                    <a:pt x="14297" y="10927"/>
                    <a:pt x="14390" y="10927"/>
                  </a:cubicBezTo>
                  <a:cubicBezTo>
                    <a:pt x="14502" y="10927"/>
                    <a:pt x="14613" y="10946"/>
                    <a:pt x="14696" y="10946"/>
                  </a:cubicBezTo>
                  <a:cubicBezTo>
                    <a:pt x="15049" y="10946"/>
                    <a:pt x="15300" y="10918"/>
                    <a:pt x="15560" y="10741"/>
                  </a:cubicBezTo>
                  <a:cubicBezTo>
                    <a:pt x="15476" y="10787"/>
                    <a:pt x="15383" y="10808"/>
                    <a:pt x="15290" y="10808"/>
                  </a:cubicBezTo>
                  <a:cubicBezTo>
                    <a:pt x="15290" y="10808"/>
                    <a:pt x="15290" y="10808"/>
                    <a:pt x="15281" y="10808"/>
                  </a:cubicBezTo>
                  <a:cubicBezTo>
                    <a:pt x="14956" y="10808"/>
                    <a:pt x="14575" y="10619"/>
                    <a:pt x="14296" y="10619"/>
                  </a:cubicBezTo>
                  <a:close/>
                  <a:moveTo>
                    <a:pt x="19929" y="10674"/>
                  </a:moveTo>
                  <a:cubicBezTo>
                    <a:pt x="19780" y="10693"/>
                    <a:pt x="19660" y="10805"/>
                    <a:pt x="19557" y="10917"/>
                  </a:cubicBezTo>
                  <a:cubicBezTo>
                    <a:pt x="19539" y="10955"/>
                    <a:pt x="19538" y="10955"/>
                    <a:pt x="19538" y="10955"/>
                  </a:cubicBezTo>
                  <a:cubicBezTo>
                    <a:pt x="19687" y="11095"/>
                    <a:pt x="19836" y="11282"/>
                    <a:pt x="20060" y="11198"/>
                  </a:cubicBezTo>
                  <a:cubicBezTo>
                    <a:pt x="20106" y="11170"/>
                    <a:pt x="20134" y="11123"/>
                    <a:pt x="20162" y="11067"/>
                  </a:cubicBezTo>
                  <a:cubicBezTo>
                    <a:pt x="20162" y="11002"/>
                    <a:pt x="20144" y="10909"/>
                    <a:pt x="20079" y="10862"/>
                  </a:cubicBezTo>
                  <a:cubicBezTo>
                    <a:pt x="20023" y="10834"/>
                    <a:pt x="19976" y="10861"/>
                    <a:pt x="19938" y="10899"/>
                  </a:cubicBezTo>
                  <a:cubicBezTo>
                    <a:pt x="19883" y="10964"/>
                    <a:pt x="19975" y="11011"/>
                    <a:pt x="20003" y="11058"/>
                  </a:cubicBezTo>
                  <a:cubicBezTo>
                    <a:pt x="19994" y="11076"/>
                    <a:pt x="19976" y="11095"/>
                    <a:pt x="19948" y="11086"/>
                  </a:cubicBezTo>
                  <a:cubicBezTo>
                    <a:pt x="19901" y="11067"/>
                    <a:pt x="19864" y="11040"/>
                    <a:pt x="19855" y="10993"/>
                  </a:cubicBezTo>
                  <a:cubicBezTo>
                    <a:pt x="19827" y="10937"/>
                    <a:pt x="19845" y="10871"/>
                    <a:pt x="19882" y="10834"/>
                  </a:cubicBezTo>
                  <a:cubicBezTo>
                    <a:pt x="19956" y="10778"/>
                    <a:pt x="20041" y="10758"/>
                    <a:pt x="20124" y="10787"/>
                  </a:cubicBezTo>
                  <a:cubicBezTo>
                    <a:pt x="20124" y="10758"/>
                    <a:pt x="20124" y="10758"/>
                    <a:pt x="20124" y="10758"/>
                  </a:cubicBezTo>
                  <a:cubicBezTo>
                    <a:pt x="20078" y="10711"/>
                    <a:pt x="20013" y="10674"/>
                    <a:pt x="19929" y="10674"/>
                  </a:cubicBezTo>
                  <a:close/>
                  <a:moveTo>
                    <a:pt x="20460" y="10684"/>
                  </a:moveTo>
                  <a:cubicBezTo>
                    <a:pt x="20414" y="10686"/>
                    <a:pt x="20370" y="10698"/>
                    <a:pt x="20337" y="10722"/>
                  </a:cubicBezTo>
                  <a:cubicBezTo>
                    <a:pt x="20291" y="10740"/>
                    <a:pt x="20245" y="10796"/>
                    <a:pt x="20254" y="10861"/>
                  </a:cubicBezTo>
                  <a:cubicBezTo>
                    <a:pt x="20235" y="10945"/>
                    <a:pt x="20300" y="11001"/>
                    <a:pt x="20356" y="11047"/>
                  </a:cubicBezTo>
                  <a:cubicBezTo>
                    <a:pt x="20440" y="11084"/>
                    <a:pt x="20478" y="10982"/>
                    <a:pt x="20515" y="10945"/>
                  </a:cubicBezTo>
                  <a:cubicBezTo>
                    <a:pt x="20524" y="10963"/>
                    <a:pt x="20534" y="10972"/>
                    <a:pt x="20525" y="10991"/>
                  </a:cubicBezTo>
                  <a:cubicBezTo>
                    <a:pt x="20524" y="11056"/>
                    <a:pt x="20478" y="11103"/>
                    <a:pt x="20432" y="11131"/>
                  </a:cubicBezTo>
                  <a:cubicBezTo>
                    <a:pt x="20357" y="11168"/>
                    <a:pt x="20300" y="11103"/>
                    <a:pt x="20235" y="11112"/>
                  </a:cubicBezTo>
                  <a:cubicBezTo>
                    <a:pt x="20235" y="11168"/>
                    <a:pt x="20235" y="11167"/>
                    <a:pt x="20235" y="11167"/>
                  </a:cubicBezTo>
                  <a:cubicBezTo>
                    <a:pt x="20291" y="11233"/>
                    <a:pt x="20384" y="11251"/>
                    <a:pt x="20468" y="11261"/>
                  </a:cubicBezTo>
                  <a:cubicBezTo>
                    <a:pt x="20617" y="11233"/>
                    <a:pt x="20756" y="11140"/>
                    <a:pt x="20859" y="11019"/>
                  </a:cubicBezTo>
                  <a:cubicBezTo>
                    <a:pt x="20859" y="10963"/>
                    <a:pt x="20859" y="10963"/>
                    <a:pt x="20859" y="10963"/>
                  </a:cubicBezTo>
                  <a:cubicBezTo>
                    <a:pt x="20803" y="10842"/>
                    <a:pt x="20692" y="10777"/>
                    <a:pt x="20589" y="10703"/>
                  </a:cubicBezTo>
                  <a:cubicBezTo>
                    <a:pt x="20552" y="10689"/>
                    <a:pt x="20505" y="10682"/>
                    <a:pt x="20460" y="10684"/>
                  </a:cubicBezTo>
                  <a:close/>
                  <a:moveTo>
                    <a:pt x="2212" y="10707"/>
                  </a:moveTo>
                  <a:cubicBezTo>
                    <a:pt x="2179" y="10709"/>
                    <a:pt x="2146" y="10717"/>
                    <a:pt x="2118" y="10731"/>
                  </a:cubicBezTo>
                  <a:cubicBezTo>
                    <a:pt x="2063" y="10759"/>
                    <a:pt x="2035" y="10814"/>
                    <a:pt x="2035" y="10880"/>
                  </a:cubicBezTo>
                  <a:cubicBezTo>
                    <a:pt x="2044" y="10945"/>
                    <a:pt x="2119" y="10955"/>
                    <a:pt x="2165" y="10946"/>
                  </a:cubicBezTo>
                  <a:cubicBezTo>
                    <a:pt x="2202" y="10936"/>
                    <a:pt x="2193" y="10889"/>
                    <a:pt x="2230" y="10880"/>
                  </a:cubicBezTo>
                  <a:cubicBezTo>
                    <a:pt x="2258" y="10898"/>
                    <a:pt x="2258" y="10899"/>
                    <a:pt x="2258" y="10899"/>
                  </a:cubicBezTo>
                  <a:cubicBezTo>
                    <a:pt x="2268" y="10917"/>
                    <a:pt x="2277" y="10955"/>
                    <a:pt x="2258" y="10983"/>
                  </a:cubicBezTo>
                  <a:cubicBezTo>
                    <a:pt x="2212" y="11021"/>
                    <a:pt x="2164" y="11067"/>
                    <a:pt x="2099" y="11048"/>
                  </a:cubicBezTo>
                  <a:cubicBezTo>
                    <a:pt x="2007" y="11030"/>
                    <a:pt x="1960" y="10927"/>
                    <a:pt x="1942" y="10853"/>
                  </a:cubicBezTo>
                  <a:cubicBezTo>
                    <a:pt x="1821" y="10937"/>
                    <a:pt x="1663" y="10955"/>
                    <a:pt x="1524" y="10899"/>
                  </a:cubicBezTo>
                  <a:cubicBezTo>
                    <a:pt x="1524" y="10936"/>
                    <a:pt x="1524" y="10936"/>
                    <a:pt x="1524" y="10936"/>
                  </a:cubicBezTo>
                  <a:cubicBezTo>
                    <a:pt x="1589" y="11095"/>
                    <a:pt x="1738" y="11207"/>
                    <a:pt x="1896" y="11263"/>
                  </a:cubicBezTo>
                  <a:cubicBezTo>
                    <a:pt x="2453" y="11282"/>
                    <a:pt x="2452" y="11282"/>
                    <a:pt x="2452" y="11282"/>
                  </a:cubicBezTo>
                  <a:cubicBezTo>
                    <a:pt x="2490" y="11310"/>
                    <a:pt x="2527" y="11348"/>
                    <a:pt x="2583" y="11348"/>
                  </a:cubicBezTo>
                  <a:cubicBezTo>
                    <a:pt x="2629" y="11301"/>
                    <a:pt x="2629" y="11235"/>
                    <a:pt x="2629" y="11170"/>
                  </a:cubicBezTo>
                  <a:cubicBezTo>
                    <a:pt x="2629" y="11030"/>
                    <a:pt x="2453" y="11002"/>
                    <a:pt x="2462" y="10853"/>
                  </a:cubicBezTo>
                  <a:cubicBezTo>
                    <a:pt x="2427" y="10754"/>
                    <a:pt x="2314" y="10703"/>
                    <a:pt x="2212" y="10707"/>
                  </a:cubicBezTo>
                  <a:close/>
                  <a:moveTo>
                    <a:pt x="19092" y="10731"/>
                  </a:moveTo>
                  <a:cubicBezTo>
                    <a:pt x="19028" y="10796"/>
                    <a:pt x="18991" y="10862"/>
                    <a:pt x="18954" y="10936"/>
                  </a:cubicBezTo>
                  <a:cubicBezTo>
                    <a:pt x="18991" y="11020"/>
                    <a:pt x="19036" y="11131"/>
                    <a:pt x="19129" y="11178"/>
                  </a:cubicBezTo>
                  <a:cubicBezTo>
                    <a:pt x="19166" y="11159"/>
                    <a:pt x="19148" y="11113"/>
                    <a:pt x="19167" y="11075"/>
                  </a:cubicBezTo>
                  <a:cubicBezTo>
                    <a:pt x="19176" y="11010"/>
                    <a:pt x="19295" y="11001"/>
                    <a:pt x="19258" y="10927"/>
                  </a:cubicBezTo>
                  <a:cubicBezTo>
                    <a:pt x="19157" y="10899"/>
                    <a:pt x="19194" y="10778"/>
                    <a:pt x="19092" y="10731"/>
                  </a:cubicBezTo>
                  <a:close/>
                  <a:moveTo>
                    <a:pt x="1385" y="10796"/>
                  </a:moveTo>
                  <a:cubicBezTo>
                    <a:pt x="1320" y="10815"/>
                    <a:pt x="1282" y="10899"/>
                    <a:pt x="1226" y="10899"/>
                  </a:cubicBezTo>
                  <a:cubicBezTo>
                    <a:pt x="1078" y="10926"/>
                    <a:pt x="1180" y="11058"/>
                    <a:pt x="1124" y="11132"/>
                  </a:cubicBezTo>
                  <a:cubicBezTo>
                    <a:pt x="1068" y="11169"/>
                    <a:pt x="1004" y="11244"/>
                    <a:pt x="920" y="11216"/>
                  </a:cubicBezTo>
                  <a:cubicBezTo>
                    <a:pt x="883" y="11206"/>
                    <a:pt x="846" y="11160"/>
                    <a:pt x="837" y="11113"/>
                  </a:cubicBezTo>
                  <a:cubicBezTo>
                    <a:pt x="828" y="11085"/>
                    <a:pt x="836" y="11047"/>
                    <a:pt x="873" y="11047"/>
                  </a:cubicBezTo>
                  <a:cubicBezTo>
                    <a:pt x="910" y="11066"/>
                    <a:pt x="902" y="11112"/>
                    <a:pt x="920" y="11140"/>
                  </a:cubicBezTo>
                  <a:cubicBezTo>
                    <a:pt x="948" y="11168"/>
                    <a:pt x="976" y="11168"/>
                    <a:pt x="1004" y="11159"/>
                  </a:cubicBezTo>
                  <a:cubicBezTo>
                    <a:pt x="1060" y="11141"/>
                    <a:pt x="1069" y="11076"/>
                    <a:pt x="1059" y="11020"/>
                  </a:cubicBezTo>
                  <a:cubicBezTo>
                    <a:pt x="1041" y="10964"/>
                    <a:pt x="994" y="10898"/>
                    <a:pt x="929" y="10880"/>
                  </a:cubicBezTo>
                  <a:cubicBezTo>
                    <a:pt x="873" y="10852"/>
                    <a:pt x="808" y="10871"/>
                    <a:pt x="762" y="10899"/>
                  </a:cubicBezTo>
                  <a:cubicBezTo>
                    <a:pt x="715" y="10954"/>
                    <a:pt x="631" y="11001"/>
                    <a:pt x="659" y="11085"/>
                  </a:cubicBezTo>
                  <a:cubicBezTo>
                    <a:pt x="668" y="11206"/>
                    <a:pt x="585" y="11290"/>
                    <a:pt x="576" y="11402"/>
                  </a:cubicBezTo>
                  <a:cubicBezTo>
                    <a:pt x="603" y="11458"/>
                    <a:pt x="594" y="11551"/>
                    <a:pt x="669" y="11560"/>
                  </a:cubicBezTo>
                  <a:cubicBezTo>
                    <a:pt x="799" y="11486"/>
                    <a:pt x="929" y="11411"/>
                    <a:pt x="1078" y="11364"/>
                  </a:cubicBezTo>
                  <a:cubicBezTo>
                    <a:pt x="1283" y="11243"/>
                    <a:pt x="1404" y="11038"/>
                    <a:pt x="1385" y="10796"/>
                  </a:cubicBezTo>
                  <a:close/>
                  <a:moveTo>
                    <a:pt x="9610" y="10805"/>
                  </a:moveTo>
                  <a:cubicBezTo>
                    <a:pt x="9759" y="11010"/>
                    <a:pt x="9862" y="11290"/>
                    <a:pt x="9862" y="11513"/>
                  </a:cubicBezTo>
                  <a:cubicBezTo>
                    <a:pt x="9862" y="11532"/>
                    <a:pt x="9862" y="11550"/>
                    <a:pt x="9862" y="11559"/>
                  </a:cubicBezTo>
                  <a:cubicBezTo>
                    <a:pt x="9862" y="11568"/>
                    <a:pt x="9862" y="11568"/>
                    <a:pt x="9862" y="11568"/>
                  </a:cubicBezTo>
                  <a:cubicBezTo>
                    <a:pt x="9909" y="11587"/>
                    <a:pt x="9954" y="11608"/>
                    <a:pt x="9992" y="11645"/>
                  </a:cubicBezTo>
                  <a:cubicBezTo>
                    <a:pt x="10075" y="11710"/>
                    <a:pt x="10141" y="11812"/>
                    <a:pt x="10151" y="11952"/>
                  </a:cubicBezTo>
                  <a:cubicBezTo>
                    <a:pt x="10160" y="11989"/>
                    <a:pt x="10132" y="12015"/>
                    <a:pt x="10095" y="12025"/>
                  </a:cubicBezTo>
                  <a:cubicBezTo>
                    <a:pt x="10058" y="12025"/>
                    <a:pt x="10030" y="11998"/>
                    <a:pt x="10021" y="11961"/>
                  </a:cubicBezTo>
                  <a:cubicBezTo>
                    <a:pt x="10012" y="11859"/>
                    <a:pt x="9964" y="11793"/>
                    <a:pt x="9908" y="11746"/>
                  </a:cubicBezTo>
                  <a:cubicBezTo>
                    <a:pt x="9852" y="11700"/>
                    <a:pt x="9779" y="11682"/>
                    <a:pt x="9695" y="11682"/>
                  </a:cubicBezTo>
                  <a:cubicBezTo>
                    <a:pt x="9574" y="11682"/>
                    <a:pt x="9425" y="11728"/>
                    <a:pt x="9322" y="11811"/>
                  </a:cubicBezTo>
                  <a:cubicBezTo>
                    <a:pt x="9220" y="11895"/>
                    <a:pt x="9154" y="12005"/>
                    <a:pt x="9154" y="12136"/>
                  </a:cubicBezTo>
                  <a:cubicBezTo>
                    <a:pt x="9154" y="12229"/>
                    <a:pt x="9183" y="12333"/>
                    <a:pt x="9276" y="12454"/>
                  </a:cubicBezTo>
                  <a:cubicBezTo>
                    <a:pt x="9369" y="12566"/>
                    <a:pt x="9480" y="12611"/>
                    <a:pt x="9610" y="12611"/>
                  </a:cubicBezTo>
                  <a:cubicBezTo>
                    <a:pt x="9666" y="12611"/>
                    <a:pt x="9731" y="12602"/>
                    <a:pt x="9796" y="12584"/>
                  </a:cubicBezTo>
                  <a:cubicBezTo>
                    <a:pt x="9862" y="12565"/>
                    <a:pt x="9937" y="12500"/>
                    <a:pt x="10058" y="12500"/>
                  </a:cubicBezTo>
                  <a:cubicBezTo>
                    <a:pt x="10058" y="12500"/>
                    <a:pt x="10067" y="12500"/>
                    <a:pt x="10076" y="12500"/>
                  </a:cubicBezTo>
                  <a:cubicBezTo>
                    <a:pt x="10225" y="12519"/>
                    <a:pt x="10328" y="12629"/>
                    <a:pt x="10421" y="12657"/>
                  </a:cubicBezTo>
                  <a:cubicBezTo>
                    <a:pt x="10468" y="12675"/>
                    <a:pt x="10504" y="12678"/>
                    <a:pt x="10532" y="12678"/>
                  </a:cubicBezTo>
                  <a:cubicBezTo>
                    <a:pt x="10606" y="12678"/>
                    <a:pt x="10635" y="12649"/>
                    <a:pt x="10672" y="12574"/>
                  </a:cubicBezTo>
                  <a:cubicBezTo>
                    <a:pt x="10690" y="12537"/>
                    <a:pt x="10700" y="12473"/>
                    <a:pt x="10709" y="12408"/>
                  </a:cubicBezTo>
                  <a:cubicBezTo>
                    <a:pt x="10709" y="12362"/>
                    <a:pt x="10700" y="12305"/>
                    <a:pt x="10700" y="12258"/>
                  </a:cubicBezTo>
                  <a:cubicBezTo>
                    <a:pt x="10700" y="12240"/>
                    <a:pt x="10700" y="12231"/>
                    <a:pt x="10709" y="12222"/>
                  </a:cubicBezTo>
                  <a:cubicBezTo>
                    <a:pt x="10579" y="12138"/>
                    <a:pt x="10458" y="12044"/>
                    <a:pt x="10402" y="11867"/>
                  </a:cubicBezTo>
                  <a:cubicBezTo>
                    <a:pt x="10272" y="11485"/>
                    <a:pt x="10143" y="11075"/>
                    <a:pt x="9845" y="10805"/>
                  </a:cubicBezTo>
                  <a:cubicBezTo>
                    <a:pt x="9807" y="10815"/>
                    <a:pt x="9769" y="10815"/>
                    <a:pt x="9732" y="10815"/>
                  </a:cubicBezTo>
                  <a:cubicBezTo>
                    <a:pt x="9685" y="10815"/>
                    <a:pt x="9648" y="10815"/>
                    <a:pt x="9610" y="10805"/>
                  </a:cubicBezTo>
                  <a:close/>
                  <a:moveTo>
                    <a:pt x="11711" y="10805"/>
                  </a:moveTo>
                  <a:cubicBezTo>
                    <a:pt x="11414" y="11075"/>
                    <a:pt x="11283" y="11485"/>
                    <a:pt x="11153" y="11867"/>
                  </a:cubicBezTo>
                  <a:cubicBezTo>
                    <a:pt x="11097" y="12044"/>
                    <a:pt x="10977" y="12138"/>
                    <a:pt x="10847" y="12222"/>
                  </a:cubicBezTo>
                  <a:cubicBezTo>
                    <a:pt x="10847" y="12231"/>
                    <a:pt x="10857" y="12240"/>
                    <a:pt x="10857" y="12258"/>
                  </a:cubicBezTo>
                  <a:cubicBezTo>
                    <a:pt x="10847" y="12305"/>
                    <a:pt x="10847" y="12362"/>
                    <a:pt x="10847" y="12408"/>
                  </a:cubicBezTo>
                  <a:cubicBezTo>
                    <a:pt x="10847" y="12473"/>
                    <a:pt x="10866" y="12537"/>
                    <a:pt x="10885" y="12574"/>
                  </a:cubicBezTo>
                  <a:cubicBezTo>
                    <a:pt x="10922" y="12649"/>
                    <a:pt x="10951" y="12678"/>
                    <a:pt x="11025" y="12678"/>
                  </a:cubicBezTo>
                  <a:cubicBezTo>
                    <a:pt x="11053" y="12678"/>
                    <a:pt x="11089" y="12675"/>
                    <a:pt x="11135" y="12657"/>
                  </a:cubicBezTo>
                  <a:cubicBezTo>
                    <a:pt x="11228" y="12629"/>
                    <a:pt x="11332" y="12519"/>
                    <a:pt x="11480" y="12500"/>
                  </a:cubicBezTo>
                  <a:cubicBezTo>
                    <a:pt x="11490" y="12500"/>
                    <a:pt x="11498" y="12500"/>
                    <a:pt x="11498" y="12500"/>
                  </a:cubicBezTo>
                  <a:cubicBezTo>
                    <a:pt x="11619" y="12500"/>
                    <a:pt x="11693" y="12565"/>
                    <a:pt x="11758" y="12584"/>
                  </a:cubicBezTo>
                  <a:cubicBezTo>
                    <a:pt x="11823" y="12602"/>
                    <a:pt x="11887" y="12611"/>
                    <a:pt x="11943" y="12611"/>
                  </a:cubicBezTo>
                  <a:cubicBezTo>
                    <a:pt x="12073" y="12611"/>
                    <a:pt x="12177" y="12566"/>
                    <a:pt x="12270" y="12454"/>
                  </a:cubicBezTo>
                  <a:cubicBezTo>
                    <a:pt x="12372" y="12333"/>
                    <a:pt x="12398" y="12229"/>
                    <a:pt x="12398" y="12136"/>
                  </a:cubicBezTo>
                  <a:cubicBezTo>
                    <a:pt x="12398" y="12005"/>
                    <a:pt x="12333" y="11895"/>
                    <a:pt x="12231" y="11811"/>
                  </a:cubicBezTo>
                  <a:cubicBezTo>
                    <a:pt x="12120" y="11728"/>
                    <a:pt x="11981" y="11682"/>
                    <a:pt x="11860" y="11682"/>
                  </a:cubicBezTo>
                  <a:cubicBezTo>
                    <a:pt x="11777" y="11682"/>
                    <a:pt x="11702" y="11700"/>
                    <a:pt x="11646" y="11746"/>
                  </a:cubicBezTo>
                  <a:cubicBezTo>
                    <a:pt x="11590" y="11793"/>
                    <a:pt x="11545" y="11859"/>
                    <a:pt x="11536" y="11961"/>
                  </a:cubicBezTo>
                  <a:cubicBezTo>
                    <a:pt x="11526" y="11998"/>
                    <a:pt x="11499" y="12025"/>
                    <a:pt x="11461" y="12025"/>
                  </a:cubicBezTo>
                  <a:cubicBezTo>
                    <a:pt x="11424" y="12015"/>
                    <a:pt x="11396" y="11989"/>
                    <a:pt x="11396" y="11952"/>
                  </a:cubicBezTo>
                  <a:cubicBezTo>
                    <a:pt x="11414" y="11812"/>
                    <a:pt x="11479" y="11710"/>
                    <a:pt x="11563" y="11645"/>
                  </a:cubicBezTo>
                  <a:cubicBezTo>
                    <a:pt x="11600" y="11608"/>
                    <a:pt x="11646" y="11587"/>
                    <a:pt x="11692" y="11568"/>
                  </a:cubicBezTo>
                  <a:cubicBezTo>
                    <a:pt x="11692" y="11568"/>
                    <a:pt x="11692" y="11568"/>
                    <a:pt x="11692" y="11559"/>
                  </a:cubicBezTo>
                  <a:cubicBezTo>
                    <a:pt x="11692" y="11550"/>
                    <a:pt x="11692" y="11532"/>
                    <a:pt x="11692" y="11513"/>
                  </a:cubicBezTo>
                  <a:cubicBezTo>
                    <a:pt x="11692" y="11290"/>
                    <a:pt x="11794" y="11010"/>
                    <a:pt x="11943" y="10805"/>
                  </a:cubicBezTo>
                  <a:cubicBezTo>
                    <a:pt x="11906" y="10815"/>
                    <a:pt x="11869" y="10815"/>
                    <a:pt x="11823" y="10815"/>
                  </a:cubicBezTo>
                  <a:cubicBezTo>
                    <a:pt x="11786" y="10815"/>
                    <a:pt x="11748" y="10815"/>
                    <a:pt x="11711" y="10805"/>
                  </a:cubicBezTo>
                  <a:close/>
                  <a:moveTo>
                    <a:pt x="6126" y="10919"/>
                  </a:moveTo>
                  <a:cubicBezTo>
                    <a:pt x="6293" y="11095"/>
                    <a:pt x="6497" y="11225"/>
                    <a:pt x="6747" y="11271"/>
                  </a:cubicBezTo>
                  <a:cubicBezTo>
                    <a:pt x="6942" y="11318"/>
                    <a:pt x="7183" y="11319"/>
                    <a:pt x="7378" y="11440"/>
                  </a:cubicBezTo>
                  <a:cubicBezTo>
                    <a:pt x="7397" y="11449"/>
                    <a:pt x="7417" y="11458"/>
                    <a:pt x="7436" y="11458"/>
                  </a:cubicBezTo>
                  <a:cubicBezTo>
                    <a:pt x="7417" y="11383"/>
                    <a:pt x="7408" y="11299"/>
                    <a:pt x="7408" y="11216"/>
                  </a:cubicBezTo>
                  <a:cubicBezTo>
                    <a:pt x="7408" y="11169"/>
                    <a:pt x="7408" y="11123"/>
                    <a:pt x="7417" y="11077"/>
                  </a:cubicBezTo>
                  <a:cubicBezTo>
                    <a:pt x="7361" y="11030"/>
                    <a:pt x="7268" y="11021"/>
                    <a:pt x="7166" y="11021"/>
                  </a:cubicBezTo>
                  <a:cubicBezTo>
                    <a:pt x="7055" y="11021"/>
                    <a:pt x="6944" y="11031"/>
                    <a:pt x="6860" y="11031"/>
                  </a:cubicBezTo>
                  <a:cubicBezTo>
                    <a:pt x="6591" y="11031"/>
                    <a:pt x="6349" y="11021"/>
                    <a:pt x="6126" y="10919"/>
                  </a:cubicBezTo>
                  <a:close/>
                  <a:moveTo>
                    <a:pt x="15421" y="10919"/>
                  </a:moveTo>
                  <a:cubicBezTo>
                    <a:pt x="15198" y="11021"/>
                    <a:pt x="14965" y="11031"/>
                    <a:pt x="14695" y="11031"/>
                  </a:cubicBezTo>
                  <a:cubicBezTo>
                    <a:pt x="14602" y="11031"/>
                    <a:pt x="14490" y="11021"/>
                    <a:pt x="14388" y="11021"/>
                  </a:cubicBezTo>
                  <a:cubicBezTo>
                    <a:pt x="14285" y="11021"/>
                    <a:pt x="14183" y="11030"/>
                    <a:pt x="14136" y="11077"/>
                  </a:cubicBezTo>
                  <a:cubicBezTo>
                    <a:pt x="14145" y="11123"/>
                    <a:pt x="14147" y="11169"/>
                    <a:pt x="14147" y="11216"/>
                  </a:cubicBezTo>
                  <a:cubicBezTo>
                    <a:pt x="14147" y="11299"/>
                    <a:pt x="14136" y="11383"/>
                    <a:pt x="14117" y="11458"/>
                  </a:cubicBezTo>
                  <a:cubicBezTo>
                    <a:pt x="14136" y="11458"/>
                    <a:pt x="14156" y="11449"/>
                    <a:pt x="14175" y="11440"/>
                  </a:cubicBezTo>
                  <a:cubicBezTo>
                    <a:pt x="14361" y="11319"/>
                    <a:pt x="14602" y="11318"/>
                    <a:pt x="14807" y="11271"/>
                  </a:cubicBezTo>
                  <a:cubicBezTo>
                    <a:pt x="15058" y="11225"/>
                    <a:pt x="15263" y="11095"/>
                    <a:pt x="15421" y="10919"/>
                  </a:cubicBezTo>
                  <a:close/>
                  <a:moveTo>
                    <a:pt x="6054" y="10962"/>
                  </a:moveTo>
                  <a:cubicBezTo>
                    <a:pt x="6203" y="11214"/>
                    <a:pt x="6415" y="11436"/>
                    <a:pt x="6610" y="11529"/>
                  </a:cubicBezTo>
                  <a:cubicBezTo>
                    <a:pt x="6619" y="11529"/>
                    <a:pt x="6628" y="11539"/>
                    <a:pt x="6637" y="11539"/>
                  </a:cubicBezTo>
                  <a:cubicBezTo>
                    <a:pt x="6757" y="11474"/>
                    <a:pt x="6889" y="11428"/>
                    <a:pt x="7037" y="11409"/>
                  </a:cubicBezTo>
                  <a:cubicBezTo>
                    <a:pt x="6935" y="11391"/>
                    <a:pt x="6833" y="11382"/>
                    <a:pt x="6731" y="11363"/>
                  </a:cubicBezTo>
                  <a:cubicBezTo>
                    <a:pt x="6453" y="11307"/>
                    <a:pt x="6231" y="11158"/>
                    <a:pt x="6054" y="10962"/>
                  </a:cubicBezTo>
                  <a:close/>
                  <a:moveTo>
                    <a:pt x="15505" y="10962"/>
                  </a:moveTo>
                  <a:cubicBezTo>
                    <a:pt x="15328" y="11158"/>
                    <a:pt x="15105" y="11307"/>
                    <a:pt x="14827" y="11363"/>
                  </a:cubicBezTo>
                  <a:cubicBezTo>
                    <a:pt x="14725" y="11382"/>
                    <a:pt x="14623" y="11391"/>
                    <a:pt x="14521" y="11409"/>
                  </a:cubicBezTo>
                  <a:cubicBezTo>
                    <a:pt x="14669" y="11428"/>
                    <a:pt x="14799" y="11474"/>
                    <a:pt x="14920" y="11539"/>
                  </a:cubicBezTo>
                  <a:cubicBezTo>
                    <a:pt x="14929" y="11539"/>
                    <a:pt x="14937" y="11529"/>
                    <a:pt x="14937" y="11529"/>
                  </a:cubicBezTo>
                  <a:cubicBezTo>
                    <a:pt x="15142" y="11436"/>
                    <a:pt x="15356" y="11214"/>
                    <a:pt x="15505" y="10962"/>
                  </a:cubicBezTo>
                  <a:close/>
                  <a:moveTo>
                    <a:pt x="19344" y="11021"/>
                  </a:moveTo>
                  <a:cubicBezTo>
                    <a:pt x="19298" y="11058"/>
                    <a:pt x="19215" y="11106"/>
                    <a:pt x="19215" y="11171"/>
                  </a:cubicBezTo>
                  <a:cubicBezTo>
                    <a:pt x="19243" y="11320"/>
                    <a:pt x="19075" y="11311"/>
                    <a:pt x="19038" y="11422"/>
                  </a:cubicBezTo>
                  <a:cubicBezTo>
                    <a:pt x="19029" y="11459"/>
                    <a:pt x="19001" y="11515"/>
                    <a:pt x="19038" y="11542"/>
                  </a:cubicBezTo>
                  <a:cubicBezTo>
                    <a:pt x="19298" y="11468"/>
                    <a:pt x="19540" y="11608"/>
                    <a:pt x="19809" y="11542"/>
                  </a:cubicBezTo>
                  <a:cubicBezTo>
                    <a:pt x="19930" y="11505"/>
                    <a:pt x="20022" y="11403"/>
                    <a:pt x="20041" y="11291"/>
                  </a:cubicBezTo>
                  <a:cubicBezTo>
                    <a:pt x="19874" y="11282"/>
                    <a:pt x="19874" y="11282"/>
                    <a:pt x="19874" y="11282"/>
                  </a:cubicBezTo>
                  <a:cubicBezTo>
                    <a:pt x="19670" y="11207"/>
                    <a:pt x="19669" y="11208"/>
                    <a:pt x="19669" y="11208"/>
                  </a:cubicBezTo>
                  <a:cubicBezTo>
                    <a:pt x="19632" y="11245"/>
                    <a:pt x="19641" y="11320"/>
                    <a:pt x="19576" y="11348"/>
                  </a:cubicBezTo>
                  <a:cubicBezTo>
                    <a:pt x="19539" y="11376"/>
                    <a:pt x="19474" y="11366"/>
                    <a:pt x="19428" y="11338"/>
                  </a:cubicBezTo>
                  <a:cubicBezTo>
                    <a:pt x="19409" y="11320"/>
                    <a:pt x="19354" y="11283"/>
                    <a:pt x="19391" y="11255"/>
                  </a:cubicBezTo>
                  <a:cubicBezTo>
                    <a:pt x="19410" y="11245"/>
                    <a:pt x="19419" y="11273"/>
                    <a:pt x="19437" y="11282"/>
                  </a:cubicBezTo>
                  <a:cubicBezTo>
                    <a:pt x="19474" y="11291"/>
                    <a:pt x="19531" y="11282"/>
                    <a:pt x="19558" y="11236"/>
                  </a:cubicBezTo>
                  <a:cubicBezTo>
                    <a:pt x="19558" y="11208"/>
                    <a:pt x="19577" y="11170"/>
                    <a:pt x="19558" y="11114"/>
                  </a:cubicBezTo>
                  <a:cubicBezTo>
                    <a:pt x="19531" y="11021"/>
                    <a:pt x="19428" y="11021"/>
                    <a:pt x="19344" y="11021"/>
                  </a:cubicBezTo>
                  <a:close/>
                  <a:moveTo>
                    <a:pt x="1448" y="11039"/>
                  </a:moveTo>
                  <a:cubicBezTo>
                    <a:pt x="1420" y="11057"/>
                    <a:pt x="1411" y="11104"/>
                    <a:pt x="1402" y="11132"/>
                  </a:cubicBezTo>
                  <a:cubicBezTo>
                    <a:pt x="1402" y="11169"/>
                    <a:pt x="1420" y="11187"/>
                    <a:pt x="1448" y="11187"/>
                  </a:cubicBezTo>
                  <a:cubicBezTo>
                    <a:pt x="1550" y="11225"/>
                    <a:pt x="1597" y="11336"/>
                    <a:pt x="1588" y="11439"/>
                  </a:cubicBezTo>
                  <a:cubicBezTo>
                    <a:pt x="1560" y="11476"/>
                    <a:pt x="1532" y="11541"/>
                    <a:pt x="1485" y="11532"/>
                  </a:cubicBezTo>
                  <a:cubicBezTo>
                    <a:pt x="1485" y="11457"/>
                    <a:pt x="1531" y="11365"/>
                    <a:pt x="1448" y="11300"/>
                  </a:cubicBezTo>
                  <a:cubicBezTo>
                    <a:pt x="1383" y="11244"/>
                    <a:pt x="1309" y="11327"/>
                    <a:pt x="1244" y="11374"/>
                  </a:cubicBezTo>
                  <a:cubicBezTo>
                    <a:pt x="1235" y="11439"/>
                    <a:pt x="1243" y="11504"/>
                    <a:pt x="1262" y="11570"/>
                  </a:cubicBezTo>
                  <a:cubicBezTo>
                    <a:pt x="1382" y="11663"/>
                    <a:pt x="1336" y="11829"/>
                    <a:pt x="1457" y="11932"/>
                  </a:cubicBezTo>
                  <a:cubicBezTo>
                    <a:pt x="1513" y="11941"/>
                    <a:pt x="1569" y="12024"/>
                    <a:pt x="1643" y="11968"/>
                  </a:cubicBezTo>
                  <a:cubicBezTo>
                    <a:pt x="1671" y="11792"/>
                    <a:pt x="1671" y="11792"/>
                    <a:pt x="1671" y="11792"/>
                  </a:cubicBezTo>
                  <a:cubicBezTo>
                    <a:pt x="1745" y="11653"/>
                    <a:pt x="1875" y="11522"/>
                    <a:pt x="1838" y="11336"/>
                  </a:cubicBezTo>
                  <a:cubicBezTo>
                    <a:pt x="1755" y="11290"/>
                    <a:pt x="1671" y="11262"/>
                    <a:pt x="1597" y="11187"/>
                  </a:cubicBezTo>
                  <a:cubicBezTo>
                    <a:pt x="1523" y="11160"/>
                    <a:pt x="1540" y="11048"/>
                    <a:pt x="1448" y="11039"/>
                  </a:cubicBezTo>
                  <a:close/>
                  <a:moveTo>
                    <a:pt x="10241" y="11114"/>
                  </a:moveTo>
                  <a:cubicBezTo>
                    <a:pt x="10362" y="11337"/>
                    <a:pt x="10447" y="11597"/>
                    <a:pt x="10521" y="11829"/>
                  </a:cubicBezTo>
                  <a:cubicBezTo>
                    <a:pt x="10568" y="11959"/>
                    <a:pt x="10651" y="12025"/>
                    <a:pt x="10772" y="12109"/>
                  </a:cubicBezTo>
                  <a:cubicBezTo>
                    <a:pt x="10902" y="12025"/>
                    <a:pt x="10976" y="11959"/>
                    <a:pt x="11023" y="11829"/>
                  </a:cubicBezTo>
                  <a:cubicBezTo>
                    <a:pt x="11106" y="11597"/>
                    <a:pt x="11191" y="11337"/>
                    <a:pt x="11312" y="11114"/>
                  </a:cubicBezTo>
                  <a:cubicBezTo>
                    <a:pt x="11191" y="11198"/>
                    <a:pt x="10966" y="11291"/>
                    <a:pt x="10799" y="11291"/>
                  </a:cubicBezTo>
                  <a:cubicBezTo>
                    <a:pt x="10790" y="11291"/>
                    <a:pt x="10781" y="11291"/>
                    <a:pt x="10772" y="11291"/>
                  </a:cubicBezTo>
                  <a:cubicBezTo>
                    <a:pt x="10772" y="11291"/>
                    <a:pt x="10762" y="11291"/>
                    <a:pt x="10753" y="11291"/>
                  </a:cubicBezTo>
                  <a:cubicBezTo>
                    <a:pt x="10586" y="11291"/>
                    <a:pt x="10362" y="11198"/>
                    <a:pt x="10241" y="11114"/>
                  </a:cubicBezTo>
                  <a:close/>
                  <a:moveTo>
                    <a:pt x="20755" y="11235"/>
                  </a:moveTo>
                  <a:cubicBezTo>
                    <a:pt x="20709" y="11244"/>
                    <a:pt x="20662" y="11273"/>
                    <a:pt x="20634" y="11310"/>
                  </a:cubicBezTo>
                  <a:cubicBezTo>
                    <a:pt x="20597" y="11357"/>
                    <a:pt x="20597" y="11440"/>
                    <a:pt x="20625" y="11478"/>
                  </a:cubicBezTo>
                  <a:cubicBezTo>
                    <a:pt x="20652" y="11543"/>
                    <a:pt x="20746" y="11533"/>
                    <a:pt x="20727" y="11598"/>
                  </a:cubicBezTo>
                  <a:cubicBezTo>
                    <a:pt x="20699" y="11626"/>
                    <a:pt x="20662" y="11598"/>
                    <a:pt x="20634" y="11598"/>
                  </a:cubicBezTo>
                  <a:cubicBezTo>
                    <a:pt x="20532" y="11551"/>
                    <a:pt x="20523" y="11440"/>
                    <a:pt x="20514" y="11347"/>
                  </a:cubicBezTo>
                  <a:cubicBezTo>
                    <a:pt x="20412" y="11337"/>
                    <a:pt x="20299" y="11356"/>
                    <a:pt x="20234" y="11282"/>
                  </a:cubicBezTo>
                  <a:cubicBezTo>
                    <a:pt x="20197" y="11273"/>
                    <a:pt x="20197" y="11300"/>
                    <a:pt x="20188" y="11328"/>
                  </a:cubicBezTo>
                  <a:cubicBezTo>
                    <a:pt x="20234" y="11495"/>
                    <a:pt x="20365" y="11607"/>
                    <a:pt x="20495" y="11691"/>
                  </a:cubicBezTo>
                  <a:cubicBezTo>
                    <a:pt x="20653" y="11756"/>
                    <a:pt x="20802" y="11812"/>
                    <a:pt x="20960" y="11868"/>
                  </a:cubicBezTo>
                  <a:cubicBezTo>
                    <a:pt x="20997" y="11831"/>
                    <a:pt x="21007" y="11766"/>
                    <a:pt x="21007" y="11710"/>
                  </a:cubicBezTo>
                  <a:cubicBezTo>
                    <a:pt x="20998" y="11635"/>
                    <a:pt x="20960" y="11561"/>
                    <a:pt x="20895" y="11524"/>
                  </a:cubicBezTo>
                  <a:cubicBezTo>
                    <a:pt x="20886" y="11449"/>
                    <a:pt x="20923" y="11385"/>
                    <a:pt x="20876" y="11310"/>
                  </a:cubicBezTo>
                  <a:cubicBezTo>
                    <a:pt x="20858" y="11273"/>
                    <a:pt x="20811" y="11225"/>
                    <a:pt x="20755" y="11235"/>
                  </a:cubicBezTo>
                  <a:close/>
                  <a:moveTo>
                    <a:pt x="5951" y="11290"/>
                  </a:moveTo>
                  <a:cubicBezTo>
                    <a:pt x="5862" y="11311"/>
                    <a:pt x="5731" y="11386"/>
                    <a:pt x="5668" y="11393"/>
                  </a:cubicBezTo>
                  <a:cubicBezTo>
                    <a:pt x="5650" y="11393"/>
                    <a:pt x="5632" y="11393"/>
                    <a:pt x="5604" y="11393"/>
                  </a:cubicBezTo>
                  <a:cubicBezTo>
                    <a:pt x="5576" y="11393"/>
                    <a:pt x="5556" y="11393"/>
                    <a:pt x="5528" y="11393"/>
                  </a:cubicBezTo>
                  <a:cubicBezTo>
                    <a:pt x="5584" y="11458"/>
                    <a:pt x="5632" y="11542"/>
                    <a:pt x="5641" y="11636"/>
                  </a:cubicBezTo>
                  <a:cubicBezTo>
                    <a:pt x="5688" y="11589"/>
                    <a:pt x="6162" y="11374"/>
                    <a:pt x="6023" y="11290"/>
                  </a:cubicBezTo>
                  <a:cubicBezTo>
                    <a:pt x="6006" y="11281"/>
                    <a:pt x="5980" y="11283"/>
                    <a:pt x="5951" y="11290"/>
                  </a:cubicBezTo>
                  <a:close/>
                  <a:moveTo>
                    <a:pt x="15526" y="11301"/>
                  </a:moveTo>
                  <a:cubicBezTo>
                    <a:pt x="15457" y="11312"/>
                    <a:pt x="15432" y="11374"/>
                    <a:pt x="15515" y="11430"/>
                  </a:cubicBezTo>
                  <a:cubicBezTo>
                    <a:pt x="15635" y="11515"/>
                    <a:pt x="15794" y="11523"/>
                    <a:pt x="15914" y="11636"/>
                  </a:cubicBezTo>
                  <a:cubicBezTo>
                    <a:pt x="15923" y="11542"/>
                    <a:pt x="15969" y="11457"/>
                    <a:pt x="16025" y="11391"/>
                  </a:cubicBezTo>
                  <a:cubicBezTo>
                    <a:pt x="15997" y="11391"/>
                    <a:pt x="15978" y="11391"/>
                    <a:pt x="15951" y="11391"/>
                  </a:cubicBezTo>
                  <a:cubicBezTo>
                    <a:pt x="15923" y="11391"/>
                    <a:pt x="15903" y="11391"/>
                    <a:pt x="15875" y="11391"/>
                  </a:cubicBezTo>
                  <a:cubicBezTo>
                    <a:pt x="15783" y="11382"/>
                    <a:pt x="15699" y="11336"/>
                    <a:pt x="15607" y="11308"/>
                  </a:cubicBezTo>
                  <a:cubicBezTo>
                    <a:pt x="15577" y="11298"/>
                    <a:pt x="15549" y="11297"/>
                    <a:pt x="15526" y="11301"/>
                  </a:cubicBezTo>
                  <a:close/>
                  <a:moveTo>
                    <a:pt x="1952" y="11345"/>
                  </a:moveTo>
                  <a:cubicBezTo>
                    <a:pt x="1906" y="11392"/>
                    <a:pt x="1905" y="11477"/>
                    <a:pt x="1905" y="11552"/>
                  </a:cubicBezTo>
                  <a:cubicBezTo>
                    <a:pt x="1961" y="11589"/>
                    <a:pt x="2008" y="11645"/>
                    <a:pt x="2063" y="11664"/>
                  </a:cubicBezTo>
                  <a:cubicBezTo>
                    <a:pt x="2081" y="11570"/>
                    <a:pt x="2100" y="11485"/>
                    <a:pt x="2118" y="11391"/>
                  </a:cubicBezTo>
                  <a:cubicBezTo>
                    <a:pt x="2100" y="11316"/>
                    <a:pt x="2008" y="11374"/>
                    <a:pt x="1952" y="11345"/>
                  </a:cubicBezTo>
                  <a:close/>
                  <a:moveTo>
                    <a:pt x="20095" y="11374"/>
                  </a:moveTo>
                  <a:cubicBezTo>
                    <a:pt x="20076" y="11495"/>
                    <a:pt x="19946" y="11560"/>
                    <a:pt x="19854" y="11616"/>
                  </a:cubicBezTo>
                  <a:cubicBezTo>
                    <a:pt x="19659" y="11867"/>
                    <a:pt x="19909" y="12110"/>
                    <a:pt x="19928" y="12371"/>
                  </a:cubicBezTo>
                  <a:cubicBezTo>
                    <a:pt x="19965" y="12371"/>
                    <a:pt x="19984" y="12362"/>
                    <a:pt x="20021" y="12362"/>
                  </a:cubicBezTo>
                  <a:cubicBezTo>
                    <a:pt x="20141" y="12325"/>
                    <a:pt x="20142" y="12176"/>
                    <a:pt x="20188" y="12083"/>
                  </a:cubicBezTo>
                  <a:cubicBezTo>
                    <a:pt x="20262" y="12036"/>
                    <a:pt x="20345" y="11999"/>
                    <a:pt x="20373" y="11906"/>
                  </a:cubicBezTo>
                  <a:cubicBezTo>
                    <a:pt x="20391" y="11803"/>
                    <a:pt x="20363" y="11719"/>
                    <a:pt x="20280" y="11663"/>
                  </a:cubicBezTo>
                  <a:cubicBezTo>
                    <a:pt x="20224" y="11616"/>
                    <a:pt x="20141" y="11616"/>
                    <a:pt x="20086" y="11653"/>
                  </a:cubicBezTo>
                  <a:cubicBezTo>
                    <a:pt x="20058" y="11681"/>
                    <a:pt x="20040" y="11719"/>
                    <a:pt x="20040" y="11775"/>
                  </a:cubicBezTo>
                  <a:cubicBezTo>
                    <a:pt x="20058" y="11859"/>
                    <a:pt x="20179" y="11812"/>
                    <a:pt x="20188" y="11887"/>
                  </a:cubicBezTo>
                  <a:cubicBezTo>
                    <a:pt x="20179" y="11943"/>
                    <a:pt x="20123" y="11905"/>
                    <a:pt x="20076" y="11923"/>
                  </a:cubicBezTo>
                  <a:cubicBezTo>
                    <a:pt x="20021" y="11877"/>
                    <a:pt x="19975" y="11812"/>
                    <a:pt x="19956" y="11737"/>
                  </a:cubicBezTo>
                  <a:cubicBezTo>
                    <a:pt x="19965" y="11681"/>
                    <a:pt x="19975" y="11635"/>
                    <a:pt x="20021" y="11588"/>
                  </a:cubicBezTo>
                  <a:cubicBezTo>
                    <a:pt x="20067" y="11542"/>
                    <a:pt x="20160" y="11569"/>
                    <a:pt x="20179" y="11494"/>
                  </a:cubicBezTo>
                  <a:cubicBezTo>
                    <a:pt x="20141" y="11457"/>
                    <a:pt x="20160" y="11383"/>
                    <a:pt x="20095" y="11374"/>
                  </a:cubicBezTo>
                  <a:close/>
                  <a:moveTo>
                    <a:pt x="1171" y="11440"/>
                  </a:moveTo>
                  <a:cubicBezTo>
                    <a:pt x="1087" y="11421"/>
                    <a:pt x="1050" y="11496"/>
                    <a:pt x="995" y="11524"/>
                  </a:cubicBezTo>
                  <a:cubicBezTo>
                    <a:pt x="957" y="11607"/>
                    <a:pt x="976" y="11700"/>
                    <a:pt x="985" y="11775"/>
                  </a:cubicBezTo>
                  <a:cubicBezTo>
                    <a:pt x="1022" y="11803"/>
                    <a:pt x="1060" y="11738"/>
                    <a:pt x="1106" y="11729"/>
                  </a:cubicBezTo>
                  <a:cubicBezTo>
                    <a:pt x="1265" y="11682"/>
                    <a:pt x="1152" y="11542"/>
                    <a:pt x="1171" y="11440"/>
                  </a:cubicBezTo>
                  <a:close/>
                  <a:moveTo>
                    <a:pt x="2195" y="11512"/>
                  </a:moveTo>
                  <a:cubicBezTo>
                    <a:pt x="2176" y="11530"/>
                    <a:pt x="2176" y="11531"/>
                    <a:pt x="2176" y="11531"/>
                  </a:cubicBezTo>
                  <a:cubicBezTo>
                    <a:pt x="2176" y="11577"/>
                    <a:pt x="2120" y="11624"/>
                    <a:pt x="2167" y="11662"/>
                  </a:cubicBezTo>
                  <a:cubicBezTo>
                    <a:pt x="2269" y="11717"/>
                    <a:pt x="2324" y="11782"/>
                    <a:pt x="2380" y="11875"/>
                  </a:cubicBezTo>
                  <a:cubicBezTo>
                    <a:pt x="2389" y="11987"/>
                    <a:pt x="2408" y="12109"/>
                    <a:pt x="2324" y="12202"/>
                  </a:cubicBezTo>
                  <a:cubicBezTo>
                    <a:pt x="2278" y="12267"/>
                    <a:pt x="2204" y="12276"/>
                    <a:pt x="2130" y="12267"/>
                  </a:cubicBezTo>
                  <a:cubicBezTo>
                    <a:pt x="2000" y="12248"/>
                    <a:pt x="2157" y="12136"/>
                    <a:pt x="2064" y="12080"/>
                  </a:cubicBezTo>
                  <a:cubicBezTo>
                    <a:pt x="2027" y="12052"/>
                    <a:pt x="1972" y="12052"/>
                    <a:pt x="1935" y="12071"/>
                  </a:cubicBezTo>
                  <a:cubicBezTo>
                    <a:pt x="1888" y="12117"/>
                    <a:pt x="1897" y="12182"/>
                    <a:pt x="1906" y="12238"/>
                  </a:cubicBezTo>
                  <a:cubicBezTo>
                    <a:pt x="1953" y="12359"/>
                    <a:pt x="2064" y="12406"/>
                    <a:pt x="2167" y="12443"/>
                  </a:cubicBezTo>
                  <a:cubicBezTo>
                    <a:pt x="2148" y="12565"/>
                    <a:pt x="2148" y="12565"/>
                    <a:pt x="2148" y="12565"/>
                  </a:cubicBezTo>
                  <a:cubicBezTo>
                    <a:pt x="2194" y="12667"/>
                    <a:pt x="2223" y="12817"/>
                    <a:pt x="2352" y="12854"/>
                  </a:cubicBezTo>
                  <a:cubicBezTo>
                    <a:pt x="2436" y="12919"/>
                    <a:pt x="2417" y="12789"/>
                    <a:pt x="2463" y="12761"/>
                  </a:cubicBezTo>
                  <a:cubicBezTo>
                    <a:pt x="2370" y="12695"/>
                    <a:pt x="2370" y="12695"/>
                    <a:pt x="2370" y="12695"/>
                  </a:cubicBezTo>
                  <a:cubicBezTo>
                    <a:pt x="2324" y="12648"/>
                    <a:pt x="2296" y="12575"/>
                    <a:pt x="2315" y="12500"/>
                  </a:cubicBezTo>
                  <a:cubicBezTo>
                    <a:pt x="2324" y="12426"/>
                    <a:pt x="2390" y="12388"/>
                    <a:pt x="2445" y="12350"/>
                  </a:cubicBezTo>
                  <a:cubicBezTo>
                    <a:pt x="2501" y="12257"/>
                    <a:pt x="2565" y="12165"/>
                    <a:pt x="2556" y="12034"/>
                  </a:cubicBezTo>
                  <a:cubicBezTo>
                    <a:pt x="2602" y="11969"/>
                    <a:pt x="2696" y="11997"/>
                    <a:pt x="2751" y="11941"/>
                  </a:cubicBezTo>
                  <a:cubicBezTo>
                    <a:pt x="2807" y="11885"/>
                    <a:pt x="2807" y="11801"/>
                    <a:pt x="2807" y="11726"/>
                  </a:cubicBezTo>
                  <a:cubicBezTo>
                    <a:pt x="2788" y="11661"/>
                    <a:pt x="2742" y="11606"/>
                    <a:pt x="2668" y="11587"/>
                  </a:cubicBezTo>
                  <a:cubicBezTo>
                    <a:pt x="2631" y="11578"/>
                    <a:pt x="2612" y="11624"/>
                    <a:pt x="2594" y="11652"/>
                  </a:cubicBezTo>
                  <a:cubicBezTo>
                    <a:pt x="2547" y="11717"/>
                    <a:pt x="2640" y="11736"/>
                    <a:pt x="2668" y="11774"/>
                  </a:cubicBezTo>
                  <a:cubicBezTo>
                    <a:pt x="2621" y="11829"/>
                    <a:pt x="2621" y="11829"/>
                    <a:pt x="2621" y="11829"/>
                  </a:cubicBezTo>
                  <a:cubicBezTo>
                    <a:pt x="2584" y="11838"/>
                    <a:pt x="2529" y="11829"/>
                    <a:pt x="2501" y="11810"/>
                  </a:cubicBezTo>
                  <a:cubicBezTo>
                    <a:pt x="2464" y="11661"/>
                    <a:pt x="2325" y="11577"/>
                    <a:pt x="2195" y="11512"/>
                  </a:cubicBezTo>
                  <a:close/>
                  <a:moveTo>
                    <a:pt x="6200" y="11515"/>
                  </a:moveTo>
                  <a:cubicBezTo>
                    <a:pt x="6042" y="11506"/>
                    <a:pt x="5856" y="11617"/>
                    <a:pt x="5698" y="11767"/>
                  </a:cubicBezTo>
                  <a:cubicBezTo>
                    <a:pt x="5670" y="11794"/>
                    <a:pt x="5641" y="11821"/>
                    <a:pt x="5604" y="11858"/>
                  </a:cubicBezTo>
                  <a:cubicBezTo>
                    <a:pt x="5604" y="11877"/>
                    <a:pt x="5586" y="11887"/>
                    <a:pt x="5577" y="11906"/>
                  </a:cubicBezTo>
                  <a:cubicBezTo>
                    <a:pt x="5567" y="11915"/>
                    <a:pt x="5558" y="11926"/>
                    <a:pt x="5539" y="11935"/>
                  </a:cubicBezTo>
                  <a:cubicBezTo>
                    <a:pt x="5465" y="12038"/>
                    <a:pt x="5400" y="12139"/>
                    <a:pt x="5372" y="12213"/>
                  </a:cubicBezTo>
                  <a:cubicBezTo>
                    <a:pt x="5288" y="12456"/>
                    <a:pt x="5214" y="12680"/>
                    <a:pt x="5102" y="12867"/>
                  </a:cubicBezTo>
                  <a:cubicBezTo>
                    <a:pt x="5102" y="12876"/>
                    <a:pt x="5102" y="12875"/>
                    <a:pt x="5102" y="12875"/>
                  </a:cubicBezTo>
                  <a:cubicBezTo>
                    <a:pt x="5102" y="12884"/>
                    <a:pt x="5093" y="12885"/>
                    <a:pt x="5093" y="12894"/>
                  </a:cubicBezTo>
                  <a:cubicBezTo>
                    <a:pt x="5074" y="12913"/>
                    <a:pt x="5066" y="12940"/>
                    <a:pt x="5047" y="12959"/>
                  </a:cubicBezTo>
                  <a:cubicBezTo>
                    <a:pt x="5038" y="12977"/>
                    <a:pt x="5020" y="12997"/>
                    <a:pt x="5001" y="13015"/>
                  </a:cubicBezTo>
                  <a:cubicBezTo>
                    <a:pt x="5150" y="12922"/>
                    <a:pt x="5232" y="12801"/>
                    <a:pt x="5362" y="12633"/>
                  </a:cubicBezTo>
                  <a:cubicBezTo>
                    <a:pt x="5539" y="12410"/>
                    <a:pt x="5829" y="11981"/>
                    <a:pt x="6200" y="11972"/>
                  </a:cubicBezTo>
                  <a:cubicBezTo>
                    <a:pt x="6228" y="11916"/>
                    <a:pt x="6264" y="11869"/>
                    <a:pt x="6302" y="11822"/>
                  </a:cubicBezTo>
                  <a:cubicBezTo>
                    <a:pt x="6357" y="11757"/>
                    <a:pt x="6413" y="11701"/>
                    <a:pt x="6478" y="11645"/>
                  </a:cubicBezTo>
                  <a:cubicBezTo>
                    <a:pt x="6478" y="11645"/>
                    <a:pt x="6469" y="11645"/>
                    <a:pt x="6469" y="11636"/>
                  </a:cubicBezTo>
                  <a:cubicBezTo>
                    <a:pt x="6385" y="11542"/>
                    <a:pt x="6293" y="11515"/>
                    <a:pt x="6200" y="11515"/>
                  </a:cubicBezTo>
                  <a:close/>
                  <a:moveTo>
                    <a:pt x="15355" y="11515"/>
                  </a:moveTo>
                  <a:cubicBezTo>
                    <a:pt x="15253" y="11515"/>
                    <a:pt x="15169" y="11542"/>
                    <a:pt x="15086" y="11636"/>
                  </a:cubicBezTo>
                  <a:cubicBezTo>
                    <a:pt x="15086" y="11645"/>
                    <a:pt x="15076" y="11645"/>
                    <a:pt x="15067" y="11645"/>
                  </a:cubicBezTo>
                  <a:cubicBezTo>
                    <a:pt x="15141" y="11701"/>
                    <a:pt x="15196" y="11757"/>
                    <a:pt x="15242" y="11822"/>
                  </a:cubicBezTo>
                  <a:cubicBezTo>
                    <a:pt x="15289" y="11869"/>
                    <a:pt x="15327" y="11916"/>
                    <a:pt x="15355" y="11972"/>
                  </a:cubicBezTo>
                  <a:cubicBezTo>
                    <a:pt x="15727" y="11981"/>
                    <a:pt x="16014" y="12410"/>
                    <a:pt x="16191" y="12633"/>
                  </a:cubicBezTo>
                  <a:cubicBezTo>
                    <a:pt x="16321" y="12801"/>
                    <a:pt x="16396" y="12922"/>
                    <a:pt x="16545" y="13015"/>
                  </a:cubicBezTo>
                  <a:cubicBezTo>
                    <a:pt x="16536" y="12997"/>
                    <a:pt x="16515" y="12977"/>
                    <a:pt x="16506" y="12959"/>
                  </a:cubicBezTo>
                  <a:cubicBezTo>
                    <a:pt x="16487" y="12940"/>
                    <a:pt x="16479" y="12913"/>
                    <a:pt x="16460" y="12894"/>
                  </a:cubicBezTo>
                  <a:cubicBezTo>
                    <a:pt x="16460" y="12885"/>
                    <a:pt x="16451" y="12884"/>
                    <a:pt x="16451" y="12875"/>
                  </a:cubicBezTo>
                  <a:cubicBezTo>
                    <a:pt x="16451" y="12875"/>
                    <a:pt x="16451" y="12876"/>
                    <a:pt x="16451" y="12867"/>
                  </a:cubicBezTo>
                  <a:cubicBezTo>
                    <a:pt x="16339" y="12680"/>
                    <a:pt x="16265" y="12456"/>
                    <a:pt x="16181" y="12213"/>
                  </a:cubicBezTo>
                  <a:cubicBezTo>
                    <a:pt x="16153" y="12139"/>
                    <a:pt x="16087" y="12038"/>
                    <a:pt x="16013" y="11935"/>
                  </a:cubicBezTo>
                  <a:cubicBezTo>
                    <a:pt x="15994" y="11926"/>
                    <a:pt x="15986" y="11915"/>
                    <a:pt x="15976" y="11906"/>
                  </a:cubicBezTo>
                  <a:cubicBezTo>
                    <a:pt x="15958" y="11887"/>
                    <a:pt x="15949" y="11877"/>
                    <a:pt x="15940" y="11858"/>
                  </a:cubicBezTo>
                  <a:cubicBezTo>
                    <a:pt x="15912" y="11821"/>
                    <a:pt x="15884" y="11794"/>
                    <a:pt x="15847" y="11767"/>
                  </a:cubicBezTo>
                  <a:cubicBezTo>
                    <a:pt x="15698" y="11617"/>
                    <a:pt x="15513" y="11506"/>
                    <a:pt x="15355" y="11515"/>
                  </a:cubicBezTo>
                  <a:close/>
                  <a:moveTo>
                    <a:pt x="7130" y="11539"/>
                  </a:moveTo>
                  <a:cubicBezTo>
                    <a:pt x="6851" y="11539"/>
                    <a:pt x="6572" y="11698"/>
                    <a:pt x="6405" y="11903"/>
                  </a:cubicBezTo>
                  <a:cubicBezTo>
                    <a:pt x="6247" y="12099"/>
                    <a:pt x="6145" y="12369"/>
                    <a:pt x="6145" y="12630"/>
                  </a:cubicBezTo>
                  <a:cubicBezTo>
                    <a:pt x="6145" y="12751"/>
                    <a:pt x="6171" y="12873"/>
                    <a:pt x="6209" y="12985"/>
                  </a:cubicBezTo>
                  <a:cubicBezTo>
                    <a:pt x="6441" y="13618"/>
                    <a:pt x="7362" y="14008"/>
                    <a:pt x="7967" y="14297"/>
                  </a:cubicBezTo>
                  <a:cubicBezTo>
                    <a:pt x="8208" y="14409"/>
                    <a:pt x="8497" y="14530"/>
                    <a:pt x="8720" y="14716"/>
                  </a:cubicBezTo>
                  <a:cubicBezTo>
                    <a:pt x="8868" y="14837"/>
                    <a:pt x="8971" y="15023"/>
                    <a:pt x="9082" y="15182"/>
                  </a:cubicBezTo>
                  <a:cubicBezTo>
                    <a:pt x="9194" y="15340"/>
                    <a:pt x="9316" y="15463"/>
                    <a:pt x="9474" y="15481"/>
                  </a:cubicBezTo>
                  <a:cubicBezTo>
                    <a:pt x="9483" y="15481"/>
                    <a:pt x="9492" y="15481"/>
                    <a:pt x="9510" y="15481"/>
                  </a:cubicBezTo>
                  <a:cubicBezTo>
                    <a:pt x="9613" y="15481"/>
                    <a:pt x="9696" y="15406"/>
                    <a:pt x="9845" y="15332"/>
                  </a:cubicBezTo>
                  <a:cubicBezTo>
                    <a:pt x="10124" y="15220"/>
                    <a:pt x="10449" y="15155"/>
                    <a:pt x="10774" y="15155"/>
                  </a:cubicBezTo>
                  <a:cubicBezTo>
                    <a:pt x="11109" y="15155"/>
                    <a:pt x="11435" y="15220"/>
                    <a:pt x="11714" y="15332"/>
                  </a:cubicBezTo>
                  <a:cubicBezTo>
                    <a:pt x="11863" y="15406"/>
                    <a:pt x="11946" y="15481"/>
                    <a:pt x="12049" y="15481"/>
                  </a:cubicBezTo>
                  <a:cubicBezTo>
                    <a:pt x="12067" y="15481"/>
                    <a:pt x="12076" y="15481"/>
                    <a:pt x="12085" y="15481"/>
                  </a:cubicBezTo>
                  <a:cubicBezTo>
                    <a:pt x="12243" y="15463"/>
                    <a:pt x="12355" y="15340"/>
                    <a:pt x="12476" y="15182"/>
                  </a:cubicBezTo>
                  <a:cubicBezTo>
                    <a:pt x="12587" y="15023"/>
                    <a:pt x="12688" y="14837"/>
                    <a:pt x="12837" y="14716"/>
                  </a:cubicBezTo>
                  <a:cubicBezTo>
                    <a:pt x="13060" y="14530"/>
                    <a:pt x="13350" y="14409"/>
                    <a:pt x="13591" y="14297"/>
                  </a:cubicBezTo>
                  <a:cubicBezTo>
                    <a:pt x="14196" y="14008"/>
                    <a:pt x="15117" y="13618"/>
                    <a:pt x="15349" y="12985"/>
                  </a:cubicBezTo>
                  <a:cubicBezTo>
                    <a:pt x="15386" y="12873"/>
                    <a:pt x="15405" y="12751"/>
                    <a:pt x="15405" y="12630"/>
                  </a:cubicBezTo>
                  <a:cubicBezTo>
                    <a:pt x="15405" y="12369"/>
                    <a:pt x="15312" y="12099"/>
                    <a:pt x="15145" y="11903"/>
                  </a:cubicBezTo>
                  <a:cubicBezTo>
                    <a:pt x="14977" y="11698"/>
                    <a:pt x="14708" y="11539"/>
                    <a:pt x="14429" y="11539"/>
                  </a:cubicBezTo>
                  <a:cubicBezTo>
                    <a:pt x="14299" y="11539"/>
                    <a:pt x="14177" y="11568"/>
                    <a:pt x="14047" y="11643"/>
                  </a:cubicBezTo>
                  <a:cubicBezTo>
                    <a:pt x="14019" y="11689"/>
                    <a:pt x="13991" y="11735"/>
                    <a:pt x="13954" y="11772"/>
                  </a:cubicBezTo>
                  <a:cubicBezTo>
                    <a:pt x="14009" y="11800"/>
                    <a:pt x="14065" y="11838"/>
                    <a:pt x="14111" y="11875"/>
                  </a:cubicBezTo>
                  <a:cubicBezTo>
                    <a:pt x="14204" y="11791"/>
                    <a:pt x="14327" y="11754"/>
                    <a:pt x="14439" y="11754"/>
                  </a:cubicBezTo>
                  <a:cubicBezTo>
                    <a:pt x="14624" y="11754"/>
                    <a:pt x="14800" y="11838"/>
                    <a:pt x="14940" y="11968"/>
                  </a:cubicBezTo>
                  <a:cubicBezTo>
                    <a:pt x="15070" y="12099"/>
                    <a:pt x="15173" y="12284"/>
                    <a:pt x="15173" y="12480"/>
                  </a:cubicBezTo>
                  <a:cubicBezTo>
                    <a:pt x="15173" y="12899"/>
                    <a:pt x="14968" y="13208"/>
                    <a:pt x="14699" y="13441"/>
                  </a:cubicBezTo>
                  <a:cubicBezTo>
                    <a:pt x="14429" y="13674"/>
                    <a:pt x="14084" y="13832"/>
                    <a:pt x="13787" y="13972"/>
                  </a:cubicBezTo>
                  <a:cubicBezTo>
                    <a:pt x="13126" y="14261"/>
                    <a:pt x="12775" y="14363"/>
                    <a:pt x="12393" y="14820"/>
                  </a:cubicBezTo>
                  <a:cubicBezTo>
                    <a:pt x="12347" y="14876"/>
                    <a:pt x="12300" y="14939"/>
                    <a:pt x="12244" y="14986"/>
                  </a:cubicBezTo>
                  <a:cubicBezTo>
                    <a:pt x="12188" y="15033"/>
                    <a:pt x="12113" y="15071"/>
                    <a:pt x="12020" y="15071"/>
                  </a:cubicBezTo>
                  <a:cubicBezTo>
                    <a:pt x="12002" y="15071"/>
                    <a:pt x="11984" y="15071"/>
                    <a:pt x="11965" y="15061"/>
                  </a:cubicBezTo>
                  <a:cubicBezTo>
                    <a:pt x="11723" y="15043"/>
                    <a:pt x="11509" y="14903"/>
                    <a:pt x="11305" y="14885"/>
                  </a:cubicBezTo>
                  <a:cubicBezTo>
                    <a:pt x="11110" y="14857"/>
                    <a:pt x="10895" y="14839"/>
                    <a:pt x="10691" y="14839"/>
                  </a:cubicBezTo>
                  <a:cubicBezTo>
                    <a:pt x="10440" y="14839"/>
                    <a:pt x="10189" y="14865"/>
                    <a:pt x="9966" y="14931"/>
                  </a:cubicBezTo>
                  <a:cubicBezTo>
                    <a:pt x="9864" y="14968"/>
                    <a:pt x="9742" y="15052"/>
                    <a:pt x="9593" y="15061"/>
                  </a:cubicBezTo>
                  <a:cubicBezTo>
                    <a:pt x="9574" y="15071"/>
                    <a:pt x="9556" y="15071"/>
                    <a:pt x="9537" y="15071"/>
                  </a:cubicBezTo>
                  <a:cubicBezTo>
                    <a:pt x="9445" y="15071"/>
                    <a:pt x="9362" y="15033"/>
                    <a:pt x="9315" y="14986"/>
                  </a:cubicBezTo>
                  <a:cubicBezTo>
                    <a:pt x="9259" y="14939"/>
                    <a:pt x="9212" y="14876"/>
                    <a:pt x="9156" y="14820"/>
                  </a:cubicBezTo>
                  <a:cubicBezTo>
                    <a:pt x="8775" y="14363"/>
                    <a:pt x="8431" y="14261"/>
                    <a:pt x="7771" y="13972"/>
                  </a:cubicBezTo>
                  <a:cubicBezTo>
                    <a:pt x="7474" y="13832"/>
                    <a:pt x="7130" y="13674"/>
                    <a:pt x="6860" y="13441"/>
                  </a:cubicBezTo>
                  <a:cubicBezTo>
                    <a:pt x="6582" y="13208"/>
                    <a:pt x="6386" y="12899"/>
                    <a:pt x="6386" y="12480"/>
                  </a:cubicBezTo>
                  <a:cubicBezTo>
                    <a:pt x="6386" y="12284"/>
                    <a:pt x="6479" y="12099"/>
                    <a:pt x="6618" y="11968"/>
                  </a:cubicBezTo>
                  <a:cubicBezTo>
                    <a:pt x="6758" y="11838"/>
                    <a:pt x="6935" y="11754"/>
                    <a:pt x="7121" y="11754"/>
                  </a:cubicBezTo>
                  <a:cubicBezTo>
                    <a:pt x="7232" y="11754"/>
                    <a:pt x="7344" y="11791"/>
                    <a:pt x="7437" y="11875"/>
                  </a:cubicBezTo>
                  <a:cubicBezTo>
                    <a:pt x="7493" y="11838"/>
                    <a:pt x="7538" y="11800"/>
                    <a:pt x="7594" y="11772"/>
                  </a:cubicBezTo>
                  <a:cubicBezTo>
                    <a:pt x="7566" y="11735"/>
                    <a:pt x="7530" y="11689"/>
                    <a:pt x="7511" y="11643"/>
                  </a:cubicBezTo>
                  <a:cubicBezTo>
                    <a:pt x="7381" y="11568"/>
                    <a:pt x="7251" y="11539"/>
                    <a:pt x="7130" y="11539"/>
                  </a:cubicBezTo>
                  <a:close/>
                  <a:moveTo>
                    <a:pt x="885" y="11560"/>
                  </a:moveTo>
                  <a:cubicBezTo>
                    <a:pt x="782" y="11579"/>
                    <a:pt x="689" y="11643"/>
                    <a:pt x="605" y="11709"/>
                  </a:cubicBezTo>
                  <a:cubicBezTo>
                    <a:pt x="568" y="11811"/>
                    <a:pt x="568" y="11980"/>
                    <a:pt x="624" y="12073"/>
                  </a:cubicBezTo>
                  <a:cubicBezTo>
                    <a:pt x="671" y="12129"/>
                    <a:pt x="735" y="12185"/>
                    <a:pt x="819" y="12166"/>
                  </a:cubicBezTo>
                  <a:cubicBezTo>
                    <a:pt x="866" y="12148"/>
                    <a:pt x="904" y="12091"/>
                    <a:pt x="904" y="12026"/>
                  </a:cubicBezTo>
                  <a:cubicBezTo>
                    <a:pt x="923" y="11923"/>
                    <a:pt x="783" y="11952"/>
                    <a:pt x="773" y="11858"/>
                  </a:cubicBezTo>
                  <a:cubicBezTo>
                    <a:pt x="773" y="11775"/>
                    <a:pt x="820" y="11719"/>
                    <a:pt x="885" y="11663"/>
                  </a:cubicBezTo>
                  <a:cubicBezTo>
                    <a:pt x="885" y="11560"/>
                    <a:pt x="885" y="11560"/>
                    <a:pt x="885" y="11560"/>
                  </a:cubicBezTo>
                  <a:close/>
                  <a:moveTo>
                    <a:pt x="5112" y="11561"/>
                  </a:moveTo>
                  <a:cubicBezTo>
                    <a:pt x="5047" y="11561"/>
                    <a:pt x="4982" y="11599"/>
                    <a:pt x="4926" y="11645"/>
                  </a:cubicBezTo>
                  <a:cubicBezTo>
                    <a:pt x="4852" y="11719"/>
                    <a:pt x="4815" y="11821"/>
                    <a:pt x="4815" y="11933"/>
                  </a:cubicBezTo>
                  <a:cubicBezTo>
                    <a:pt x="4815" y="12165"/>
                    <a:pt x="4954" y="12417"/>
                    <a:pt x="5131" y="12482"/>
                  </a:cubicBezTo>
                  <a:cubicBezTo>
                    <a:pt x="5168" y="12389"/>
                    <a:pt x="5203" y="12278"/>
                    <a:pt x="5250" y="12166"/>
                  </a:cubicBezTo>
                  <a:cubicBezTo>
                    <a:pt x="5268" y="12120"/>
                    <a:pt x="5298" y="12063"/>
                    <a:pt x="5335" y="12007"/>
                  </a:cubicBezTo>
                  <a:cubicBezTo>
                    <a:pt x="5270" y="12007"/>
                    <a:pt x="5213" y="11989"/>
                    <a:pt x="5158" y="11952"/>
                  </a:cubicBezTo>
                  <a:cubicBezTo>
                    <a:pt x="5111" y="11924"/>
                    <a:pt x="5075" y="11860"/>
                    <a:pt x="5066" y="11785"/>
                  </a:cubicBezTo>
                  <a:cubicBezTo>
                    <a:pt x="5066" y="11748"/>
                    <a:pt x="5094" y="11721"/>
                    <a:pt x="5131" y="11721"/>
                  </a:cubicBezTo>
                  <a:cubicBezTo>
                    <a:pt x="5168" y="11721"/>
                    <a:pt x="5204" y="11748"/>
                    <a:pt x="5204" y="11785"/>
                  </a:cubicBezTo>
                  <a:cubicBezTo>
                    <a:pt x="5204" y="11795"/>
                    <a:pt x="5204" y="11794"/>
                    <a:pt x="5204" y="11803"/>
                  </a:cubicBezTo>
                  <a:cubicBezTo>
                    <a:pt x="5213" y="11803"/>
                    <a:pt x="5222" y="11795"/>
                    <a:pt x="5222" y="11785"/>
                  </a:cubicBezTo>
                  <a:cubicBezTo>
                    <a:pt x="5241" y="11767"/>
                    <a:pt x="5250" y="11737"/>
                    <a:pt x="5250" y="11709"/>
                  </a:cubicBezTo>
                  <a:cubicBezTo>
                    <a:pt x="5250" y="11681"/>
                    <a:pt x="5241" y="11664"/>
                    <a:pt x="5232" y="11645"/>
                  </a:cubicBezTo>
                  <a:cubicBezTo>
                    <a:pt x="5204" y="11580"/>
                    <a:pt x="5158" y="11561"/>
                    <a:pt x="5112" y="11561"/>
                  </a:cubicBezTo>
                  <a:close/>
                  <a:moveTo>
                    <a:pt x="16442" y="11561"/>
                  </a:moveTo>
                  <a:cubicBezTo>
                    <a:pt x="16396" y="11561"/>
                    <a:pt x="16349" y="11580"/>
                    <a:pt x="16321" y="11645"/>
                  </a:cubicBezTo>
                  <a:cubicBezTo>
                    <a:pt x="16312" y="11664"/>
                    <a:pt x="16302" y="11681"/>
                    <a:pt x="16302" y="11709"/>
                  </a:cubicBezTo>
                  <a:cubicBezTo>
                    <a:pt x="16302" y="11737"/>
                    <a:pt x="16312" y="11767"/>
                    <a:pt x="16321" y="11785"/>
                  </a:cubicBezTo>
                  <a:cubicBezTo>
                    <a:pt x="16331" y="11795"/>
                    <a:pt x="16339" y="11803"/>
                    <a:pt x="16348" y="11803"/>
                  </a:cubicBezTo>
                  <a:cubicBezTo>
                    <a:pt x="16348" y="11794"/>
                    <a:pt x="16348" y="11795"/>
                    <a:pt x="16348" y="11785"/>
                  </a:cubicBezTo>
                  <a:cubicBezTo>
                    <a:pt x="16348" y="11748"/>
                    <a:pt x="16378" y="11721"/>
                    <a:pt x="16415" y="11721"/>
                  </a:cubicBezTo>
                  <a:cubicBezTo>
                    <a:pt x="16453" y="11721"/>
                    <a:pt x="16489" y="11748"/>
                    <a:pt x="16480" y="11785"/>
                  </a:cubicBezTo>
                  <a:cubicBezTo>
                    <a:pt x="16480" y="11860"/>
                    <a:pt x="16443" y="11924"/>
                    <a:pt x="16397" y="11952"/>
                  </a:cubicBezTo>
                  <a:cubicBezTo>
                    <a:pt x="16340" y="11989"/>
                    <a:pt x="16283" y="12007"/>
                    <a:pt x="16218" y="12007"/>
                  </a:cubicBezTo>
                  <a:cubicBezTo>
                    <a:pt x="16255" y="12063"/>
                    <a:pt x="16284" y="12120"/>
                    <a:pt x="16302" y="12166"/>
                  </a:cubicBezTo>
                  <a:cubicBezTo>
                    <a:pt x="16340" y="12278"/>
                    <a:pt x="16378" y="12389"/>
                    <a:pt x="16415" y="12482"/>
                  </a:cubicBezTo>
                  <a:cubicBezTo>
                    <a:pt x="16603" y="12417"/>
                    <a:pt x="16744" y="12165"/>
                    <a:pt x="16744" y="11933"/>
                  </a:cubicBezTo>
                  <a:cubicBezTo>
                    <a:pt x="16744" y="11821"/>
                    <a:pt x="16706" y="11719"/>
                    <a:pt x="16631" y="11645"/>
                  </a:cubicBezTo>
                  <a:cubicBezTo>
                    <a:pt x="16575" y="11599"/>
                    <a:pt x="16508" y="11561"/>
                    <a:pt x="16442" y="11561"/>
                  </a:cubicBezTo>
                  <a:close/>
                  <a:moveTo>
                    <a:pt x="19508" y="11633"/>
                  </a:moveTo>
                  <a:cubicBezTo>
                    <a:pt x="19442" y="11727"/>
                    <a:pt x="19508" y="11859"/>
                    <a:pt x="19498" y="11972"/>
                  </a:cubicBezTo>
                  <a:cubicBezTo>
                    <a:pt x="19517" y="11981"/>
                    <a:pt x="19517" y="11981"/>
                    <a:pt x="19517" y="11981"/>
                  </a:cubicBezTo>
                  <a:cubicBezTo>
                    <a:pt x="19592" y="11981"/>
                    <a:pt x="19658" y="11924"/>
                    <a:pt x="19704" y="11858"/>
                  </a:cubicBezTo>
                  <a:cubicBezTo>
                    <a:pt x="19695" y="11783"/>
                    <a:pt x="19742" y="11718"/>
                    <a:pt x="19714" y="11643"/>
                  </a:cubicBezTo>
                  <a:cubicBezTo>
                    <a:pt x="19648" y="11643"/>
                    <a:pt x="19573" y="11652"/>
                    <a:pt x="19508" y="11633"/>
                  </a:cubicBezTo>
                  <a:close/>
                  <a:moveTo>
                    <a:pt x="20467" y="11772"/>
                  </a:moveTo>
                  <a:cubicBezTo>
                    <a:pt x="20448" y="11838"/>
                    <a:pt x="20448" y="11924"/>
                    <a:pt x="20448" y="11980"/>
                  </a:cubicBezTo>
                  <a:cubicBezTo>
                    <a:pt x="20513" y="11999"/>
                    <a:pt x="20569" y="12046"/>
                    <a:pt x="20625" y="12055"/>
                  </a:cubicBezTo>
                  <a:cubicBezTo>
                    <a:pt x="20634" y="11990"/>
                    <a:pt x="20634" y="11933"/>
                    <a:pt x="20615" y="11857"/>
                  </a:cubicBezTo>
                  <a:cubicBezTo>
                    <a:pt x="20587" y="11801"/>
                    <a:pt x="20523" y="11782"/>
                    <a:pt x="20467" y="11772"/>
                  </a:cubicBezTo>
                  <a:close/>
                  <a:moveTo>
                    <a:pt x="8171" y="11822"/>
                  </a:moveTo>
                  <a:cubicBezTo>
                    <a:pt x="8497" y="11943"/>
                    <a:pt x="8758" y="12249"/>
                    <a:pt x="8981" y="12528"/>
                  </a:cubicBezTo>
                  <a:cubicBezTo>
                    <a:pt x="9167" y="12770"/>
                    <a:pt x="9454" y="12956"/>
                    <a:pt x="9742" y="12956"/>
                  </a:cubicBezTo>
                  <a:cubicBezTo>
                    <a:pt x="9854" y="12956"/>
                    <a:pt x="9955" y="12930"/>
                    <a:pt x="10067" y="12864"/>
                  </a:cubicBezTo>
                  <a:cubicBezTo>
                    <a:pt x="10104" y="12846"/>
                    <a:pt x="10143" y="12854"/>
                    <a:pt x="10161" y="12892"/>
                  </a:cubicBezTo>
                  <a:cubicBezTo>
                    <a:pt x="10180" y="12919"/>
                    <a:pt x="10171" y="12966"/>
                    <a:pt x="10134" y="12985"/>
                  </a:cubicBezTo>
                  <a:cubicBezTo>
                    <a:pt x="10013" y="13059"/>
                    <a:pt x="9872" y="13086"/>
                    <a:pt x="9742" y="13086"/>
                  </a:cubicBezTo>
                  <a:cubicBezTo>
                    <a:pt x="9398" y="13086"/>
                    <a:pt x="9082" y="12874"/>
                    <a:pt x="8868" y="12613"/>
                  </a:cubicBezTo>
                  <a:cubicBezTo>
                    <a:pt x="8598" y="12260"/>
                    <a:pt x="8283" y="11906"/>
                    <a:pt x="7902" y="11906"/>
                  </a:cubicBezTo>
                  <a:cubicBezTo>
                    <a:pt x="7846" y="11906"/>
                    <a:pt x="7781" y="11914"/>
                    <a:pt x="7725" y="11933"/>
                  </a:cubicBezTo>
                  <a:cubicBezTo>
                    <a:pt x="7865" y="11933"/>
                    <a:pt x="8005" y="11980"/>
                    <a:pt x="8125" y="12054"/>
                  </a:cubicBezTo>
                  <a:cubicBezTo>
                    <a:pt x="8386" y="12203"/>
                    <a:pt x="8496" y="12473"/>
                    <a:pt x="8608" y="12696"/>
                  </a:cubicBezTo>
                  <a:cubicBezTo>
                    <a:pt x="8701" y="12900"/>
                    <a:pt x="8869" y="13096"/>
                    <a:pt x="9046" y="13236"/>
                  </a:cubicBezTo>
                  <a:cubicBezTo>
                    <a:pt x="9204" y="13338"/>
                    <a:pt x="9370" y="13422"/>
                    <a:pt x="9556" y="13487"/>
                  </a:cubicBezTo>
                  <a:cubicBezTo>
                    <a:pt x="9659" y="13506"/>
                    <a:pt x="9760" y="13515"/>
                    <a:pt x="9862" y="13515"/>
                  </a:cubicBezTo>
                  <a:cubicBezTo>
                    <a:pt x="10057" y="13515"/>
                    <a:pt x="10244" y="13476"/>
                    <a:pt x="10412" y="13383"/>
                  </a:cubicBezTo>
                  <a:cubicBezTo>
                    <a:pt x="10616" y="13272"/>
                    <a:pt x="10700" y="13012"/>
                    <a:pt x="10709" y="12751"/>
                  </a:cubicBezTo>
                  <a:cubicBezTo>
                    <a:pt x="10663" y="12788"/>
                    <a:pt x="10606" y="12816"/>
                    <a:pt x="10541" y="12816"/>
                  </a:cubicBezTo>
                  <a:cubicBezTo>
                    <a:pt x="10541" y="12816"/>
                    <a:pt x="10532" y="12816"/>
                    <a:pt x="10532" y="12816"/>
                  </a:cubicBezTo>
                  <a:cubicBezTo>
                    <a:pt x="10485" y="12816"/>
                    <a:pt x="10431" y="12808"/>
                    <a:pt x="10375" y="12789"/>
                  </a:cubicBezTo>
                  <a:cubicBezTo>
                    <a:pt x="10245" y="12733"/>
                    <a:pt x="10141" y="12640"/>
                    <a:pt x="10058" y="12640"/>
                  </a:cubicBezTo>
                  <a:cubicBezTo>
                    <a:pt x="10002" y="12631"/>
                    <a:pt x="9928" y="12677"/>
                    <a:pt x="9835" y="12715"/>
                  </a:cubicBezTo>
                  <a:cubicBezTo>
                    <a:pt x="9761" y="12733"/>
                    <a:pt x="9686" y="12742"/>
                    <a:pt x="9612" y="12751"/>
                  </a:cubicBezTo>
                  <a:cubicBezTo>
                    <a:pt x="9444" y="12751"/>
                    <a:pt x="9287" y="12677"/>
                    <a:pt x="9175" y="12538"/>
                  </a:cubicBezTo>
                  <a:cubicBezTo>
                    <a:pt x="9063" y="12398"/>
                    <a:pt x="9017" y="12259"/>
                    <a:pt x="9017" y="12138"/>
                  </a:cubicBezTo>
                  <a:cubicBezTo>
                    <a:pt x="9017" y="12110"/>
                    <a:pt x="9017" y="12082"/>
                    <a:pt x="9027" y="12054"/>
                  </a:cubicBezTo>
                  <a:cubicBezTo>
                    <a:pt x="8794" y="11961"/>
                    <a:pt x="8478" y="11850"/>
                    <a:pt x="8171" y="11822"/>
                  </a:cubicBezTo>
                  <a:close/>
                  <a:moveTo>
                    <a:pt x="13385" y="11822"/>
                  </a:moveTo>
                  <a:cubicBezTo>
                    <a:pt x="13079" y="11850"/>
                    <a:pt x="12754" y="11961"/>
                    <a:pt x="12531" y="12054"/>
                  </a:cubicBezTo>
                  <a:cubicBezTo>
                    <a:pt x="12531" y="12082"/>
                    <a:pt x="12540" y="12110"/>
                    <a:pt x="12540" y="12138"/>
                  </a:cubicBezTo>
                  <a:cubicBezTo>
                    <a:pt x="12540" y="12259"/>
                    <a:pt x="12484" y="12398"/>
                    <a:pt x="12382" y="12538"/>
                  </a:cubicBezTo>
                  <a:cubicBezTo>
                    <a:pt x="12261" y="12677"/>
                    <a:pt x="12112" y="12751"/>
                    <a:pt x="11945" y="12751"/>
                  </a:cubicBezTo>
                  <a:cubicBezTo>
                    <a:pt x="11871" y="12742"/>
                    <a:pt x="11796" y="12733"/>
                    <a:pt x="11721" y="12715"/>
                  </a:cubicBezTo>
                  <a:cubicBezTo>
                    <a:pt x="11629" y="12677"/>
                    <a:pt x="11554" y="12631"/>
                    <a:pt x="11498" y="12640"/>
                  </a:cubicBezTo>
                  <a:cubicBezTo>
                    <a:pt x="11498" y="12640"/>
                    <a:pt x="11499" y="12640"/>
                    <a:pt x="11490" y="12640"/>
                  </a:cubicBezTo>
                  <a:cubicBezTo>
                    <a:pt x="11406" y="12640"/>
                    <a:pt x="11313" y="12733"/>
                    <a:pt x="11183" y="12789"/>
                  </a:cubicBezTo>
                  <a:cubicBezTo>
                    <a:pt x="11117" y="12808"/>
                    <a:pt x="11071" y="12816"/>
                    <a:pt x="11025" y="12816"/>
                  </a:cubicBezTo>
                  <a:cubicBezTo>
                    <a:pt x="11016" y="12816"/>
                    <a:pt x="11015" y="12816"/>
                    <a:pt x="11015" y="12816"/>
                  </a:cubicBezTo>
                  <a:cubicBezTo>
                    <a:pt x="10950" y="12816"/>
                    <a:pt x="10894" y="12788"/>
                    <a:pt x="10847" y="12751"/>
                  </a:cubicBezTo>
                  <a:cubicBezTo>
                    <a:pt x="10847" y="13012"/>
                    <a:pt x="10932" y="13272"/>
                    <a:pt x="11146" y="13383"/>
                  </a:cubicBezTo>
                  <a:cubicBezTo>
                    <a:pt x="11304" y="13476"/>
                    <a:pt x="11499" y="13515"/>
                    <a:pt x="11685" y="13515"/>
                  </a:cubicBezTo>
                  <a:cubicBezTo>
                    <a:pt x="11797" y="13515"/>
                    <a:pt x="11898" y="13506"/>
                    <a:pt x="12000" y="13487"/>
                  </a:cubicBezTo>
                  <a:cubicBezTo>
                    <a:pt x="12186" y="13422"/>
                    <a:pt x="12354" y="13338"/>
                    <a:pt x="12512" y="13236"/>
                  </a:cubicBezTo>
                  <a:cubicBezTo>
                    <a:pt x="12689" y="13096"/>
                    <a:pt x="12855" y="12900"/>
                    <a:pt x="12948" y="12696"/>
                  </a:cubicBezTo>
                  <a:cubicBezTo>
                    <a:pt x="13059" y="12473"/>
                    <a:pt x="13164" y="12203"/>
                    <a:pt x="13424" y="12054"/>
                  </a:cubicBezTo>
                  <a:cubicBezTo>
                    <a:pt x="13554" y="11980"/>
                    <a:pt x="13692" y="11933"/>
                    <a:pt x="13831" y="11933"/>
                  </a:cubicBezTo>
                  <a:cubicBezTo>
                    <a:pt x="13776" y="11914"/>
                    <a:pt x="13712" y="11906"/>
                    <a:pt x="13656" y="11906"/>
                  </a:cubicBezTo>
                  <a:cubicBezTo>
                    <a:pt x="13275" y="11906"/>
                    <a:pt x="12957" y="12260"/>
                    <a:pt x="12688" y="12613"/>
                  </a:cubicBezTo>
                  <a:cubicBezTo>
                    <a:pt x="12474" y="12874"/>
                    <a:pt x="12160" y="13086"/>
                    <a:pt x="11816" y="13086"/>
                  </a:cubicBezTo>
                  <a:cubicBezTo>
                    <a:pt x="11685" y="13086"/>
                    <a:pt x="11546" y="13059"/>
                    <a:pt x="11416" y="12985"/>
                  </a:cubicBezTo>
                  <a:cubicBezTo>
                    <a:pt x="11388" y="12966"/>
                    <a:pt x="11378" y="12919"/>
                    <a:pt x="11397" y="12892"/>
                  </a:cubicBezTo>
                  <a:cubicBezTo>
                    <a:pt x="11415" y="12854"/>
                    <a:pt x="11452" y="12846"/>
                    <a:pt x="11490" y="12864"/>
                  </a:cubicBezTo>
                  <a:cubicBezTo>
                    <a:pt x="11592" y="12930"/>
                    <a:pt x="11704" y="12956"/>
                    <a:pt x="11816" y="12956"/>
                  </a:cubicBezTo>
                  <a:cubicBezTo>
                    <a:pt x="12104" y="12956"/>
                    <a:pt x="12391" y="12770"/>
                    <a:pt x="12577" y="12528"/>
                  </a:cubicBezTo>
                  <a:cubicBezTo>
                    <a:pt x="12800" y="12249"/>
                    <a:pt x="13051" y="11943"/>
                    <a:pt x="13385" y="11822"/>
                  </a:cubicBezTo>
                  <a:close/>
                  <a:moveTo>
                    <a:pt x="20710" y="11855"/>
                  </a:moveTo>
                  <a:cubicBezTo>
                    <a:pt x="20701" y="11858"/>
                    <a:pt x="20693" y="11864"/>
                    <a:pt x="20688" y="11876"/>
                  </a:cubicBezTo>
                  <a:cubicBezTo>
                    <a:pt x="20688" y="11998"/>
                    <a:pt x="20818" y="12072"/>
                    <a:pt x="20800" y="12212"/>
                  </a:cubicBezTo>
                  <a:cubicBezTo>
                    <a:pt x="20800" y="12278"/>
                    <a:pt x="20725" y="12288"/>
                    <a:pt x="20679" y="12325"/>
                  </a:cubicBezTo>
                  <a:cubicBezTo>
                    <a:pt x="20669" y="12372"/>
                    <a:pt x="20651" y="12446"/>
                    <a:pt x="20716" y="12474"/>
                  </a:cubicBezTo>
                  <a:cubicBezTo>
                    <a:pt x="20782" y="12493"/>
                    <a:pt x="20857" y="12465"/>
                    <a:pt x="20894" y="12419"/>
                  </a:cubicBezTo>
                  <a:cubicBezTo>
                    <a:pt x="20950" y="12306"/>
                    <a:pt x="20958" y="12175"/>
                    <a:pt x="20921" y="12053"/>
                  </a:cubicBezTo>
                  <a:cubicBezTo>
                    <a:pt x="20800" y="11885"/>
                    <a:pt x="20800" y="11886"/>
                    <a:pt x="20800" y="11886"/>
                  </a:cubicBezTo>
                  <a:cubicBezTo>
                    <a:pt x="20779" y="11872"/>
                    <a:pt x="20738" y="11847"/>
                    <a:pt x="20710" y="11855"/>
                  </a:cubicBezTo>
                  <a:close/>
                  <a:moveTo>
                    <a:pt x="19380" y="11886"/>
                  </a:moveTo>
                  <a:cubicBezTo>
                    <a:pt x="19268" y="11942"/>
                    <a:pt x="19176" y="11998"/>
                    <a:pt x="19092" y="12110"/>
                  </a:cubicBezTo>
                  <a:cubicBezTo>
                    <a:pt x="18898" y="12175"/>
                    <a:pt x="19093" y="11978"/>
                    <a:pt x="18963" y="11941"/>
                  </a:cubicBezTo>
                  <a:cubicBezTo>
                    <a:pt x="18926" y="11932"/>
                    <a:pt x="18871" y="11885"/>
                    <a:pt x="18834" y="11941"/>
                  </a:cubicBezTo>
                  <a:cubicBezTo>
                    <a:pt x="18806" y="11997"/>
                    <a:pt x="18787" y="12072"/>
                    <a:pt x="18815" y="12137"/>
                  </a:cubicBezTo>
                  <a:cubicBezTo>
                    <a:pt x="18852" y="12230"/>
                    <a:pt x="18926" y="12314"/>
                    <a:pt x="19028" y="12323"/>
                  </a:cubicBezTo>
                  <a:cubicBezTo>
                    <a:pt x="19037" y="12435"/>
                    <a:pt x="19074" y="12585"/>
                    <a:pt x="19185" y="12659"/>
                  </a:cubicBezTo>
                  <a:cubicBezTo>
                    <a:pt x="19297" y="12743"/>
                    <a:pt x="19287" y="12882"/>
                    <a:pt x="19260" y="12994"/>
                  </a:cubicBezTo>
                  <a:cubicBezTo>
                    <a:pt x="19195" y="13059"/>
                    <a:pt x="19139" y="13115"/>
                    <a:pt x="19047" y="13097"/>
                  </a:cubicBezTo>
                  <a:cubicBezTo>
                    <a:pt x="18991" y="13097"/>
                    <a:pt x="18908" y="13069"/>
                    <a:pt x="18898" y="12985"/>
                  </a:cubicBezTo>
                  <a:cubicBezTo>
                    <a:pt x="18889" y="12919"/>
                    <a:pt x="18972" y="12920"/>
                    <a:pt x="18999" y="12874"/>
                  </a:cubicBezTo>
                  <a:cubicBezTo>
                    <a:pt x="19018" y="12818"/>
                    <a:pt x="18972" y="12771"/>
                    <a:pt x="18935" y="12715"/>
                  </a:cubicBezTo>
                  <a:cubicBezTo>
                    <a:pt x="18870" y="12659"/>
                    <a:pt x="18796" y="12725"/>
                    <a:pt x="18750" y="12781"/>
                  </a:cubicBezTo>
                  <a:cubicBezTo>
                    <a:pt x="18685" y="12874"/>
                    <a:pt x="18749" y="12994"/>
                    <a:pt x="18777" y="13097"/>
                  </a:cubicBezTo>
                  <a:cubicBezTo>
                    <a:pt x="18796" y="13209"/>
                    <a:pt x="18759" y="13321"/>
                    <a:pt x="18676" y="13414"/>
                  </a:cubicBezTo>
                  <a:cubicBezTo>
                    <a:pt x="18648" y="13479"/>
                    <a:pt x="18555" y="13535"/>
                    <a:pt x="18574" y="13600"/>
                  </a:cubicBezTo>
                  <a:cubicBezTo>
                    <a:pt x="18694" y="13591"/>
                    <a:pt x="18824" y="13507"/>
                    <a:pt x="18870" y="13386"/>
                  </a:cubicBezTo>
                  <a:cubicBezTo>
                    <a:pt x="18953" y="13190"/>
                    <a:pt x="19204" y="13330"/>
                    <a:pt x="19324" y="13180"/>
                  </a:cubicBezTo>
                  <a:cubicBezTo>
                    <a:pt x="19389" y="13078"/>
                    <a:pt x="19473" y="12985"/>
                    <a:pt x="19455" y="12846"/>
                  </a:cubicBezTo>
                  <a:cubicBezTo>
                    <a:pt x="19446" y="12771"/>
                    <a:pt x="19529" y="12771"/>
                    <a:pt x="19575" y="12771"/>
                  </a:cubicBezTo>
                  <a:cubicBezTo>
                    <a:pt x="19658" y="12715"/>
                    <a:pt x="19742" y="12613"/>
                    <a:pt x="19742" y="12492"/>
                  </a:cubicBezTo>
                  <a:cubicBezTo>
                    <a:pt x="19742" y="12436"/>
                    <a:pt x="19705" y="12351"/>
                    <a:pt x="19649" y="12314"/>
                  </a:cubicBezTo>
                  <a:cubicBezTo>
                    <a:pt x="19593" y="12286"/>
                    <a:pt x="19509" y="12286"/>
                    <a:pt x="19463" y="12333"/>
                  </a:cubicBezTo>
                  <a:cubicBezTo>
                    <a:pt x="19426" y="12407"/>
                    <a:pt x="19520" y="12454"/>
                    <a:pt x="19520" y="12519"/>
                  </a:cubicBezTo>
                  <a:cubicBezTo>
                    <a:pt x="19510" y="12547"/>
                    <a:pt x="19482" y="12547"/>
                    <a:pt x="19463" y="12566"/>
                  </a:cubicBezTo>
                  <a:cubicBezTo>
                    <a:pt x="19361" y="12622"/>
                    <a:pt x="19297" y="12529"/>
                    <a:pt x="19214" y="12473"/>
                  </a:cubicBezTo>
                  <a:cubicBezTo>
                    <a:pt x="19149" y="12324"/>
                    <a:pt x="19232" y="12184"/>
                    <a:pt x="19334" y="12072"/>
                  </a:cubicBezTo>
                  <a:cubicBezTo>
                    <a:pt x="19371" y="12053"/>
                    <a:pt x="19408" y="12044"/>
                    <a:pt x="19427" y="11998"/>
                  </a:cubicBezTo>
                  <a:cubicBezTo>
                    <a:pt x="19436" y="11951"/>
                    <a:pt x="19426" y="11895"/>
                    <a:pt x="19380" y="11886"/>
                  </a:cubicBezTo>
                  <a:close/>
                  <a:moveTo>
                    <a:pt x="7121" y="11887"/>
                  </a:moveTo>
                  <a:cubicBezTo>
                    <a:pt x="6981" y="11887"/>
                    <a:pt x="6832" y="11961"/>
                    <a:pt x="6711" y="12073"/>
                  </a:cubicBezTo>
                  <a:cubicBezTo>
                    <a:pt x="6600" y="12185"/>
                    <a:pt x="6517" y="12335"/>
                    <a:pt x="6517" y="12484"/>
                  </a:cubicBezTo>
                  <a:cubicBezTo>
                    <a:pt x="6517" y="12856"/>
                    <a:pt x="6692" y="13126"/>
                    <a:pt x="6943" y="13340"/>
                  </a:cubicBezTo>
                  <a:cubicBezTo>
                    <a:pt x="7128" y="13507"/>
                    <a:pt x="7371" y="13638"/>
                    <a:pt x="7603" y="13750"/>
                  </a:cubicBezTo>
                  <a:cubicBezTo>
                    <a:pt x="7557" y="13704"/>
                    <a:pt x="7510" y="13665"/>
                    <a:pt x="7482" y="13627"/>
                  </a:cubicBezTo>
                  <a:cubicBezTo>
                    <a:pt x="7343" y="13469"/>
                    <a:pt x="7268" y="13284"/>
                    <a:pt x="7268" y="13089"/>
                  </a:cubicBezTo>
                  <a:cubicBezTo>
                    <a:pt x="7268" y="13033"/>
                    <a:pt x="7268" y="12966"/>
                    <a:pt x="7286" y="12910"/>
                  </a:cubicBezTo>
                  <a:cubicBezTo>
                    <a:pt x="7305" y="12808"/>
                    <a:pt x="7370" y="12687"/>
                    <a:pt x="7472" y="12594"/>
                  </a:cubicBezTo>
                  <a:cubicBezTo>
                    <a:pt x="7528" y="12539"/>
                    <a:pt x="7603" y="12482"/>
                    <a:pt x="7687" y="12454"/>
                  </a:cubicBezTo>
                  <a:cubicBezTo>
                    <a:pt x="7631" y="12445"/>
                    <a:pt x="7565" y="12435"/>
                    <a:pt x="7518" y="12435"/>
                  </a:cubicBezTo>
                  <a:cubicBezTo>
                    <a:pt x="7472" y="12435"/>
                    <a:pt x="7426" y="12435"/>
                    <a:pt x="7408" y="12454"/>
                  </a:cubicBezTo>
                  <a:cubicBezTo>
                    <a:pt x="7371" y="12463"/>
                    <a:pt x="7342" y="12521"/>
                    <a:pt x="7258" y="12567"/>
                  </a:cubicBezTo>
                  <a:cubicBezTo>
                    <a:pt x="7240" y="12577"/>
                    <a:pt x="7204" y="12576"/>
                    <a:pt x="7185" y="12558"/>
                  </a:cubicBezTo>
                  <a:cubicBezTo>
                    <a:pt x="7139" y="12502"/>
                    <a:pt x="7121" y="12436"/>
                    <a:pt x="7121" y="12380"/>
                  </a:cubicBezTo>
                  <a:cubicBezTo>
                    <a:pt x="7121" y="12259"/>
                    <a:pt x="7175" y="12148"/>
                    <a:pt x="7268" y="12083"/>
                  </a:cubicBezTo>
                  <a:cubicBezTo>
                    <a:pt x="7295" y="12045"/>
                    <a:pt x="7315" y="12007"/>
                    <a:pt x="7343" y="11969"/>
                  </a:cubicBezTo>
                  <a:cubicBezTo>
                    <a:pt x="7278" y="11913"/>
                    <a:pt x="7204" y="11887"/>
                    <a:pt x="7121" y="11887"/>
                  </a:cubicBezTo>
                  <a:close/>
                  <a:moveTo>
                    <a:pt x="14435" y="11887"/>
                  </a:moveTo>
                  <a:cubicBezTo>
                    <a:pt x="14351" y="11887"/>
                    <a:pt x="14277" y="11913"/>
                    <a:pt x="14211" y="11969"/>
                  </a:cubicBezTo>
                  <a:cubicBezTo>
                    <a:pt x="14239" y="12007"/>
                    <a:pt x="14258" y="12045"/>
                    <a:pt x="14286" y="12083"/>
                  </a:cubicBezTo>
                  <a:cubicBezTo>
                    <a:pt x="14379" y="12148"/>
                    <a:pt x="14435" y="12259"/>
                    <a:pt x="14435" y="12380"/>
                  </a:cubicBezTo>
                  <a:cubicBezTo>
                    <a:pt x="14435" y="12436"/>
                    <a:pt x="14417" y="12502"/>
                    <a:pt x="14370" y="12558"/>
                  </a:cubicBezTo>
                  <a:cubicBezTo>
                    <a:pt x="14352" y="12576"/>
                    <a:pt x="14313" y="12577"/>
                    <a:pt x="14286" y="12567"/>
                  </a:cubicBezTo>
                  <a:cubicBezTo>
                    <a:pt x="14211" y="12521"/>
                    <a:pt x="14184" y="12463"/>
                    <a:pt x="14147" y="12454"/>
                  </a:cubicBezTo>
                  <a:cubicBezTo>
                    <a:pt x="14119" y="12435"/>
                    <a:pt x="14081" y="12435"/>
                    <a:pt x="14035" y="12435"/>
                  </a:cubicBezTo>
                  <a:cubicBezTo>
                    <a:pt x="13979" y="12435"/>
                    <a:pt x="13923" y="12445"/>
                    <a:pt x="13867" y="12454"/>
                  </a:cubicBezTo>
                  <a:cubicBezTo>
                    <a:pt x="13950" y="12482"/>
                    <a:pt x="14025" y="12539"/>
                    <a:pt x="14081" y="12594"/>
                  </a:cubicBezTo>
                  <a:cubicBezTo>
                    <a:pt x="14183" y="12687"/>
                    <a:pt x="14248" y="12808"/>
                    <a:pt x="14267" y="12910"/>
                  </a:cubicBezTo>
                  <a:cubicBezTo>
                    <a:pt x="14276" y="12966"/>
                    <a:pt x="14286" y="13033"/>
                    <a:pt x="14286" y="13089"/>
                  </a:cubicBezTo>
                  <a:cubicBezTo>
                    <a:pt x="14286" y="13284"/>
                    <a:pt x="14211" y="13469"/>
                    <a:pt x="14071" y="13627"/>
                  </a:cubicBezTo>
                  <a:cubicBezTo>
                    <a:pt x="14034" y="13665"/>
                    <a:pt x="13998" y="13704"/>
                    <a:pt x="13951" y="13750"/>
                  </a:cubicBezTo>
                  <a:cubicBezTo>
                    <a:pt x="14184" y="13638"/>
                    <a:pt x="14416" y="13507"/>
                    <a:pt x="14611" y="13340"/>
                  </a:cubicBezTo>
                  <a:cubicBezTo>
                    <a:pt x="14863" y="13126"/>
                    <a:pt x="15041" y="12856"/>
                    <a:pt x="15041" y="12484"/>
                  </a:cubicBezTo>
                  <a:cubicBezTo>
                    <a:pt x="15041" y="12335"/>
                    <a:pt x="14957" y="12185"/>
                    <a:pt x="14846" y="12073"/>
                  </a:cubicBezTo>
                  <a:cubicBezTo>
                    <a:pt x="14725" y="11961"/>
                    <a:pt x="14575" y="11887"/>
                    <a:pt x="14435" y="11887"/>
                  </a:cubicBezTo>
                  <a:close/>
                  <a:moveTo>
                    <a:pt x="6145" y="12064"/>
                  </a:moveTo>
                  <a:cubicBezTo>
                    <a:pt x="5875" y="12101"/>
                    <a:pt x="5604" y="12473"/>
                    <a:pt x="5427" y="12686"/>
                  </a:cubicBezTo>
                  <a:cubicBezTo>
                    <a:pt x="5278" y="12882"/>
                    <a:pt x="5185" y="13041"/>
                    <a:pt x="4934" y="13152"/>
                  </a:cubicBezTo>
                  <a:cubicBezTo>
                    <a:pt x="4878" y="13171"/>
                    <a:pt x="4823" y="13189"/>
                    <a:pt x="4767" y="13208"/>
                  </a:cubicBezTo>
                  <a:cubicBezTo>
                    <a:pt x="4748" y="13217"/>
                    <a:pt x="4721" y="13227"/>
                    <a:pt x="4693" y="13245"/>
                  </a:cubicBezTo>
                  <a:cubicBezTo>
                    <a:pt x="4944" y="13236"/>
                    <a:pt x="5167" y="13200"/>
                    <a:pt x="5381" y="13033"/>
                  </a:cubicBezTo>
                  <a:cubicBezTo>
                    <a:pt x="5539" y="12912"/>
                    <a:pt x="5726" y="12678"/>
                    <a:pt x="5977" y="12659"/>
                  </a:cubicBezTo>
                  <a:cubicBezTo>
                    <a:pt x="5995" y="12659"/>
                    <a:pt x="6004" y="12669"/>
                    <a:pt x="6013" y="12678"/>
                  </a:cubicBezTo>
                  <a:cubicBezTo>
                    <a:pt x="6013" y="12660"/>
                    <a:pt x="6013" y="12650"/>
                    <a:pt x="6013" y="12631"/>
                  </a:cubicBezTo>
                  <a:cubicBezTo>
                    <a:pt x="6013" y="12436"/>
                    <a:pt x="6061" y="12240"/>
                    <a:pt x="6145" y="12064"/>
                  </a:cubicBezTo>
                  <a:close/>
                  <a:moveTo>
                    <a:pt x="7714" y="12064"/>
                  </a:moveTo>
                  <a:cubicBezTo>
                    <a:pt x="7593" y="12064"/>
                    <a:pt x="7471" y="12103"/>
                    <a:pt x="7359" y="12186"/>
                  </a:cubicBezTo>
                  <a:cubicBezTo>
                    <a:pt x="7359" y="12186"/>
                    <a:pt x="7351" y="12186"/>
                    <a:pt x="7351" y="12186"/>
                  </a:cubicBezTo>
                  <a:cubicBezTo>
                    <a:pt x="7351" y="12186"/>
                    <a:pt x="7351" y="12186"/>
                    <a:pt x="7342" y="12196"/>
                  </a:cubicBezTo>
                  <a:cubicBezTo>
                    <a:pt x="7304" y="12205"/>
                    <a:pt x="7249" y="12308"/>
                    <a:pt x="7249" y="12382"/>
                  </a:cubicBezTo>
                  <a:cubicBezTo>
                    <a:pt x="7249" y="12391"/>
                    <a:pt x="7249" y="12401"/>
                    <a:pt x="7249" y="12401"/>
                  </a:cubicBezTo>
                  <a:cubicBezTo>
                    <a:pt x="7277" y="12382"/>
                    <a:pt x="7305" y="12352"/>
                    <a:pt x="7351" y="12334"/>
                  </a:cubicBezTo>
                  <a:cubicBezTo>
                    <a:pt x="7398" y="12306"/>
                    <a:pt x="7462" y="12297"/>
                    <a:pt x="7518" y="12297"/>
                  </a:cubicBezTo>
                  <a:cubicBezTo>
                    <a:pt x="7649" y="12297"/>
                    <a:pt x="7789" y="12335"/>
                    <a:pt x="7882" y="12373"/>
                  </a:cubicBezTo>
                  <a:cubicBezTo>
                    <a:pt x="7938" y="12391"/>
                    <a:pt x="7985" y="12409"/>
                    <a:pt x="8022" y="12428"/>
                  </a:cubicBezTo>
                  <a:cubicBezTo>
                    <a:pt x="8040" y="12437"/>
                    <a:pt x="8059" y="12438"/>
                    <a:pt x="8077" y="12447"/>
                  </a:cubicBezTo>
                  <a:cubicBezTo>
                    <a:pt x="8086" y="12447"/>
                    <a:pt x="8087" y="12447"/>
                    <a:pt x="8087" y="12447"/>
                  </a:cubicBezTo>
                  <a:cubicBezTo>
                    <a:pt x="8087" y="12447"/>
                    <a:pt x="8096" y="12447"/>
                    <a:pt x="8096" y="12447"/>
                  </a:cubicBezTo>
                  <a:cubicBezTo>
                    <a:pt x="8096" y="12447"/>
                    <a:pt x="8096" y="12456"/>
                    <a:pt x="8096" y="12456"/>
                  </a:cubicBezTo>
                  <a:cubicBezTo>
                    <a:pt x="8105" y="12456"/>
                    <a:pt x="8105" y="12456"/>
                    <a:pt x="8105" y="12456"/>
                  </a:cubicBezTo>
                  <a:cubicBezTo>
                    <a:pt x="8105" y="12456"/>
                    <a:pt x="8104" y="12455"/>
                    <a:pt x="8114" y="12465"/>
                  </a:cubicBezTo>
                  <a:cubicBezTo>
                    <a:pt x="8114" y="12465"/>
                    <a:pt x="8114" y="12465"/>
                    <a:pt x="8123" y="12474"/>
                  </a:cubicBezTo>
                  <a:cubicBezTo>
                    <a:pt x="8123" y="12474"/>
                    <a:pt x="8123" y="12484"/>
                    <a:pt x="8123" y="12484"/>
                  </a:cubicBezTo>
                  <a:cubicBezTo>
                    <a:pt x="8263" y="12567"/>
                    <a:pt x="8384" y="12670"/>
                    <a:pt x="8496" y="12772"/>
                  </a:cubicBezTo>
                  <a:cubicBezTo>
                    <a:pt x="8496" y="12772"/>
                    <a:pt x="8487" y="12763"/>
                    <a:pt x="8487" y="12763"/>
                  </a:cubicBezTo>
                  <a:cubicBezTo>
                    <a:pt x="8375" y="12521"/>
                    <a:pt x="8272" y="12288"/>
                    <a:pt x="8058" y="12167"/>
                  </a:cubicBezTo>
                  <a:cubicBezTo>
                    <a:pt x="7947" y="12102"/>
                    <a:pt x="7825" y="12064"/>
                    <a:pt x="7714" y="12064"/>
                  </a:cubicBezTo>
                  <a:close/>
                  <a:moveTo>
                    <a:pt x="13841" y="12064"/>
                  </a:moveTo>
                  <a:cubicBezTo>
                    <a:pt x="13729" y="12064"/>
                    <a:pt x="13608" y="12102"/>
                    <a:pt x="13497" y="12167"/>
                  </a:cubicBezTo>
                  <a:cubicBezTo>
                    <a:pt x="13284" y="12288"/>
                    <a:pt x="13181" y="12521"/>
                    <a:pt x="13070" y="12763"/>
                  </a:cubicBezTo>
                  <a:cubicBezTo>
                    <a:pt x="13070" y="12763"/>
                    <a:pt x="13061" y="12772"/>
                    <a:pt x="13061" y="12772"/>
                  </a:cubicBezTo>
                  <a:cubicBezTo>
                    <a:pt x="13172" y="12670"/>
                    <a:pt x="13294" y="12567"/>
                    <a:pt x="13424" y="12484"/>
                  </a:cubicBezTo>
                  <a:cubicBezTo>
                    <a:pt x="13424" y="12484"/>
                    <a:pt x="13434" y="12484"/>
                    <a:pt x="13434" y="12484"/>
                  </a:cubicBezTo>
                  <a:cubicBezTo>
                    <a:pt x="13434" y="12484"/>
                    <a:pt x="13434" y="12474"/>
                    <a:pt x="13434" y="12474"/>
                  </a:cubicBezTo>
                  <a:cubicBezTo>
                    <a:pt x="13434" y="12465"/>
                    <a:pt x="13442" y="12465"/>
                    <a:pt x="13442" y="12465"/>
                  </a:cubicBezTo>
                  <a:cubicBezTo>
                    <a:pt x="13442" y="12455"/>
                    <a:pt x="13442" y="12456"/>
                    <a:pt x="13451" y="12456"/>
                  </a:cubicBezTo>
                  <a:cubicBezTo>
                    <a:pt x="13451" y="12456"/>
                    <a:pt x="13461" y="12447"/>
                    <a:pt x="13461" y="12447"/>
                  </a:cubicBezTo>
                  <a:cubicBezTo>
                    <a:pt x="13461" y="12447"/>
                    <a:pt x="13461" y="12447"/>
                    <a:pt x="13470" y="12447"/>
                  </a:cubicBezTo>
                  <a:cubicBezTo>
                    <a:pt x="13489" y="12438"/>
                    <a:pt x="13507" y="12437"/>
                    <a:pt x="13525" y="12428"/>
                  </a:cubicBezTo>
                  <a:cubicBezTo>
                    <a:pt x="13572" y="12409"/>
                    <a:pt x="13617" y="12391"/>
                    <a:pt x="13663" y="12373"/>
                  </a:cubicBezTo>
                  <a:cubicBezTo>
                    <a:pt x="13756" y="12335"/>
                    <a:pt x="13905" y="12297"/>
                    <a:pt x="14035" y="12297"/>
                  </a:cubicBezTo>
                  <a:cubicBezTo>
                    <a:pt x="14091" y="12297"/>
                    <a:pt x="14146" y="12306"/>
                    <a:pt x="14202" y="12334"/>
                  </a:cubicBezTo>
                  <a:cubicBezTo>
                    <a:pt x="14248" y="12352"/>
                    <a:pt x="14275" y="12382"/>
                    <a:pt x="14303" y="12401"/>
                  </a:cubicBezTo>
                  <a:cubicBezTo>
                    <a:pt x="14303" y="12401"/>
                    <a:pt x="14303" y="12391"/>
                    <a:pt x="14303" y="12382"/>
                  </a:cubicBezTo>
                  <a:cubicBezTo>
                    <a:pt x="14303" y="12308"/>
                    <a:pt x="14248" y="12205"/>
                    <a:pt x="14202" y="12196"/>
                  </a:cubicBezTo>
                  <a:cubicBezTo>
                    <a:pt x="14202" y="12186"/>
                    <a:pt x="14202" y="12186"/>
                    <a:pt x="14193" y="12186"/>
                  </a:cubicBezTo>
                  <a:cubicBezTo>
                    <a:pt x="14081" y="12103"/>
                    <a:pt x="13961" y="12064"/>
                    <a:pt x="13841" y="12064"/>
                  </a:cubicBezTo>
                  <a:close/>
                  <a:moveTo>
                    <a:pt x="15405" y="12064"/>
                  </a:moveTo>
                  <a:cubicBezTo>
                    <a:pt x="15497" y="12240"/>
                    <a:pt x="15543" y="12436"/>
                    <a:pt x="15543" y="12631"/>
                  </a:cubicBezTo>
                  <a:cubicBezTo>
                    <a:pt x="15543" y="12650"/>
                    <a:pt x="15543" y="12660"/>
                    <a:pt x="15543" y="12678"/>
                  </a:cubicBezTo>
                  <a:cubicBezTo>
                    <a:pt x="15553" y="12669"/>
                    <a:pt x="15561" y="12659"/>
                    <a:pt x="15571" y="12659"/>
                  </a:cubicBezTo>
                  <a:cubicBezTo>
                    <a:pt x="15830" y="12678"/>
                    <a:pt x="16007" y="12912"/>
                    <a:pt x="16174" y="13033"/>
                  </a:cubicBezTo>
                  <a:cubicBezTo>
                    <a:pt x="16378" y="13200"/>
                    <a:pt x="16610" y="13236"/>
                    <a:pt x="16860" y="13245"/>
                  </a:cubicBezTo>
                  <a:cubicBezTo>
                    <a:pt x="16832" y="13227"/>
                    <a:pt x="16805" y="13217"/>
                    <a:pt x="16786" y="13208"/>
                  </a:cubicBezTo>
                  <a:cubicBezTo>
                    <a:pt x="16730" y="13189"/>
                    <a:pt x="16673" y="13171"/>
                    <a:pt x="16618" y="13152"/>
                  </a:cubicBezTo>
                  <a:cubicBezTo>
                    <a:pt x="16368" y="13041"/>
                    <a:pt x="16276" y="12882"/>
                    <a:pt x="16119" y="12686"/>
                  </a:cubicBezTo>
                  <a:cubicBezTo>
                    <a:pt x="15952" y="12473"/>
                    <a:pt x="15683" y="12101"/>
                    <a:pt x="15405" y="12064"/>
                  </a:cubicBezTo>
                  <a:close/>
                  <a:moveTo>
                    <a:pt x="1338" y="12111"/>
                  </a:moveTo>
                  <a:cubicBezTo>
                    <a:pt x="1180" y="12120"/>
                    <a:pt x="1042" y="12167"/>
                    <a:pt x="958" y="12278"/>
                  </a:cubicBezTo>
                  <a:cubicBezTo>
                    <a:pt x="912" y="12381"/>
                    <a:pt x="884" y="12501"/>
                    <a:pt x="977" y="12604"/>
                  </a:cubicBezTo>
                  <a:cubicBezTo>
                    <a:pt x="1023" y="12613"/>
                    <a:pt x="1079" y="12641"/>
                    <a:pt x="1125" y="12613"/>
                  </a:cubicBezTo>
                  <a:cubicBezTo>
                    <a:pt x="1246" y="12595"/>
                    <a:pt x="1236" y="12465"/>
                    <a:pt x="1273" y="12381"/>
                  </a:cubicBezTo>
                  <a:cubicBezTo>
                    <a:pt x="1385" y="12362"/>
                    <a:pt x="1478" y="12437"/>
                    <a:pt x="1552" y="12493"/>
                  </a:cubicBezTo>
                  <a:cubicBezTo>
                    <a:pt x="1617" y="12558"/>
                    <a:pt x="1682" y="12632"/>
                    <a:pt x="1672" y="12735"/>
                  </a:cubicBezTo>
                  <a:cubicBezTo>
                    <a:pt x="1737" y="12772"/>
                    <a:pt x="1811" y="12828"/>
                    <a:pt x="1895" y="12818"/>
                  </a:cubicBezTo>
                  <a:cubicBezTo>
                    <a:pt x="1923" y="12688"/>
                    <a:pt x="1867" y="12548"/>
                    <a:pt x="1811" y="12436"/>
                  </a:cubicBezTo>
                  <a:cubicBezTo>
                    <a:pt x="1709" y="12232"/>
                    <a:pt x="1533" y="12139"/>
                    <a:pt x="1338" y="12111"/>
                  </a:cubicBezTo>
                  <a:close/>
                  <a:moveTo>
                    <a:pt x="2658" y="12392"/>
                  </a:moveTo>
                  <a:cubicBezTo>
                    <a:pt x="2638" y="12390"/>
                    <a:pt x="2616" y="12394"/>
                    <a:pt x="2592" y="12406"/>
                  </a:cubicBezTo>
                  <a:cubicBezTo>
                    <a:pt x="2583" y="12434"/>
                    <a:pt x="2536" y="12471"/>
                    <a:pt x="2555" y="12518"/>
                  </a:cubicBezTo>
                  <a:cubicBezTo>
                    <a:pt x="2564" y="12574"/>
                    <a:pt x="2629" y="12573"/>
                    <a:pt x="2657" y="12601"/>
                  </a:cubicBezTo>
                  <a:cubicBezTo>
                    <a:pt x="2657" y="12639"/>
                    <a:pt x="2639" y="12676"/>
                    <a:pt x="2611" y="12704"/>
                  </a:cubicBezTo>
                  <a:cubicBezTo>
                    <a:pt x="2528" y="12713"/>
                    <a:pt x="2546" y="12817"/>
                    <a:pt x="2500" y="12873"/>
                  </a:cubicBezTo>
                  <a:cubicBezTo>
                    <a:pt x="2527" y="12873"/>
                    <a:pt x="2565" y="12882"/>
                    <a:pt x="2592" y="12901"/>
                  </a:cubicBezTo>
                  <a:cubicBezTo>
                    <a:pt x="2620" y="13088"/>
                    <a:pt x="2816" y="13097"/>
                    <a:pt x="2918" y="13218"/>
                  </a:cubicBezTo>
                  <a:cubicBezTo>
                    <a:pt x="2937" y="13200"/>
                    <a:pt x="2936" y="13199"/>
                    <a:pt x="2936" y="13199"/>
                  </a:cubicBezTo>
                  <a:cubicBezTo>
                    <a:pt x="2927" y="13078"/>
                    <a:pt x="2872" y="12976"/>
                    <a:pt x="2788" y="12882"/>
                  </a:cubicBezTo>
                  <a:cubicBezTo>
                    <a:pt x="2751" y="12751"/>
                    <a:pt x="2862" y="12639"/>
                    <a:pt x="2788" y="12508"/>
                  </a:cubicBezTo>
                  <a:cubicBezTo>
                    <a:pt x="2767" y="12452"/>
                    <a:pt x="2720" y="12396"/>
                    <a:pt x="2658" y="12392"/>
                  </a:cubicBezTo>
                  <a:close/>
                  <a:moveTo>
                    <a:pt x="1366" y="12467"/>
                  </a:moveTo>
                  <a:cubicBezTo>
                    <a:pt x="1355" y="12470"/>
                    <a:pt x="1345" y="12480"/>
                    <a:pt x="1338" y="12499"/>
                  </a:cubicBezTo>
                  <a:cubicBezTo>
                    <a:pt x="1450" y="12574"/>
                    <a:pt x="1451" y="12573"/>
                    <a:pt x="1451" y="12573"/>
                  </a:cubicBezTo>
                  <a:cubicBezTo>
                    <a:pt x="1488" y="12620"/>
                    <a:pt x="1488" y="12732"/>
                    <a:pt x="1572" y="12713"/>
                  </a:cubicBezTo>
                  <a:cubicBezTo>
                    <a:pt x="1554" y="12639"/>
                    <a:pt x="1553" y="12639"/>
                    <a:pt x="1553" y="12639"/>
                  </a:cubicBezTo>
                  <a:cubicBezTo>
                    <a:pt x="1479" y="12508"/>
                    <a:pt x="1478" y="12508"/>
                    <a:pt x="1478" y="12508"/>
                  </a:cubicBezTo>
                  <a:cubicBezTo>
                    <a:pt x="1450" y="12501"/>
                    <a:pt x="1401" y="12457"/>
                    <a:pt x="1366" y="12467"/>
                  </a:cubicBezTo>
                  <a:close/>
                  <a:moveTo>
                    <a:pt x="20308" y="12534"/>
                  </a:moveTo>
                  <a:cubicBezTo>
                    <a:pt x="20207" y="12530"/>
                    <a:pt x="20103" y="12553"/>
                    <a:pt x="20020" y="12594"/>
                  </a:cubicBezTo>
                  <a:cubicBezTo>
                    <a:pt x="19825" y="12659"/>
                    <a:pt x="19759" y="12854"/>
                    <a:pt x="19648" y="13002"/>
                  </a:cubicBezTo>
                  <a:cubicBezTo>
                    <a:pt x="19629" y="13142"/>
                    <a:pt x="19555" y="13263"/>
                    <a:pt x="19593" y="13383"/>
                  </a:cubicBezTo>
                  <a:cubicBezTo>
                    <a:pt x="19667" y="13374"/>
                    <a:pt x="19750" y="13327"/>
                    <a:pt x="19815" y="13281"/>
                  </a:cubicBezTo>
                  <a:cubicBezTo>
                    <a:pt x="19815" y="13058"/>
                    <a:pt x="19946" y="12864"/>
                    <a:pt x="20131" y="12762"/>
                  </a:cubicBezTo>
                  <a:cubicBezTo>
                    <a:pt x="20187" y="12753"/>
                    <a:pt x="20260" y="12725"/>
                    <a:pt x="20307" y="12781"/>
                  </a:cubicBezTo>
                  <a:cubicBezTo>
                    <a:pt x="20325" y="12818"/>
                    <a:pt x="20298" y="12845"/>
                    <a:pt x="20289" y="12873"/>
                  </a:cubicBezTo>
                  <a:cubicBezTo>
                    <a:pt x="20289" y="12938"/>
                    <a:pt x="20326" y="12994"/>
                    <a:pt x="20373" y="13040"/>
                  </a:cubicBezTo>
                  <a:cubicBezTo>
                    <a:pt x="20447" y="13077"/>
                    <a:pt x="20539" y="13040"/>
                    <a:pt x="20595" y="12985"/>
                  </a:cubicBezTo>
                  <a:cubicBezTo>
                    <a:pt x="20660" y="12920"/>
                    <a:pt x="20660" y="12809"/>
                    <a:pt x="20641" y="12716"/>
                  </a:cubicBezTo>
                  <a:cubicBezTo>
                    <a:pt x="20576" y="12642"/>
                    <a:pt x="20576" y="12642"/>
                    <a:pt x="20576" y="12642"/>
                  </a:cubicBezTo>
                  <a:cubicBezTo>
                    <a:pt x="20507" y="12572"/>
                    <a:pt x="20409" y="12539"/>
                    <a:pt x="20308" y="12534"/>
                  </a:cubicBezTo>
                  <a:close/>
                  <a:moveTo>
                    <a:pt x="7759" y="12613"/>
                  </a:moveTo>
                  <a:cubicBezTo>
                    <a:pt x="7694" y="12608"/>
                    <a:pt x="7625" y="12630"/>
                    <a:pt x="7569" y="12686"/>
                  </a:cubicBezTo>
                  <a:cubicBezTo>
                    <a:pt x="7485" y="12770"/>
                    <a:pt x="7429" y="12873"/>
                    <a:pt x="7419" y="12939"/>
                  </a:cubicBezTo>
                  <a:cubicBezTo>
                    <a:pt x="7410" y="12985"/>
                    <a:pt x="7401" y="13042"/>
                    <a:pt x="7401" y="13089"/>
                  </a:cubicBezTo>
                  <a:cubicBezTo>
                    <a:pt x="7401" y="13256"/>
                    <a:pt x="7456" y="13405"/>
                    <a:pt x="7577" y="13535"/>
                  </a:cubicBezTo>
                  <a:cubicBezTo>
                    <a:pt x="7726" y="13694"/>
                    <a:pt x="7939" y="13900"/>
                    <a:pt x="8181" y="13881"/>
                  </a:cubicBezTo>
                  <a:cubicBezTo>
                    <a:pt x="8311" y="13872"/>
                    <a:pt x="8386" y="13778"/>
                    <a:pt x="8497" y="13731"/>
                  </a:cubicBezTo>
                  <a:cubicBezTo>
                    <a:pt x="8646" y="13675"/>
                    <a:pt x="8803" y="13657"/>
                    <a:pt x="8951" y="13657"/>
                  </a:cubicBezTo>
                  <a:cubicBezTo>
                    <a:pt x="9286" y="13657"/>
                    <a:pt x="9621" y="13740"/>
                    <a:pt x="9816" y="13787"/>
                  </a:cubicBezTo>
                  <a:cubicBezTo>
                    <a:pt x="10151" y="13861"/>
                    <a:pt x="10477" y="14011"/>
                    <a:pt x="10765" y="14113"/>
                  </a:cubicBezTo>
                  <a:cubicBezTo>
                    <a:pt x="10783" y="14113"/>
                    <a:pt x="10782" y="14113"/>
                    <a:pt x="10782" y="14113"/>
                  </a:cubicBezTo>
                  <a:cubicBezTo>
                    <a:pt x="11080" y="14011"/>
                    <a:pt x="11406" y="13861"/>
                    <a:pt x="11740" y="13787"/>
                  </a:cubicBezTo>
                  <a:cubicBezTo>
                    <a:pt x="11935" y="13740"/>
                    <a:pt x="12270" y="13657"/>
                    <a:pt x="12596" y="13657"/>
                  </a:cubicBezTo>
                  <a:cubicBezTo>
                    <a:pt x="12800" y="13657"/>
                    <a:pt x="12985" y="13684"/>
                    <a:pt x="13162" y="13777"/>
                  </a:cubicBezTo>
                  <a:cubicBezTo>
                    <a:pt x="13487" y="13936"/>
                    <a:pt x="13748" y="13787"/>
                    <a:pt x="13981" y="13535"/>
                  </a:cubicBezTo>
                  <a:cubicBezTo>
                    <a:pt x="14092" y="13405"/>
                    <a:pt x="14158" y="13256"/>
                    <a:pt x="14158" y="13089"/>
                  </a:cubicBezTo>
                  <a:cubicBezTo>
                    <a:pt x="14158" y="13042"/>
                    <a:pt x="14147" y="12985"/>
                    <a:pt x="14137" y="12939"/>
                  </a:cubicBezTo>
                  <a:cubicBezTo>
                    <a:pt x="14128" y="12873"/>
                    <a:pt x="14074" y="12770"/>
                    <a:pt x="13990" y="12686"/>
                  </a:cubicBezTo>
                  <a:cubicBezTo>
                    <a:pt x="13944" y="12640"/>
                    <a:pt x="13866" y="12614"/>
                    <a:pt x="13789" y="12614"/>
                  </a:cubicBezTo>
                  <a:cubicBezTo>
                    <a:pt x="13712" y="12614"/>
                    <a:pt x="13637" y="12640"/>
                    <a:pt x="13590" y="12696"/>
                  </a:cubicBezTo>
                  <a:cubicBezTo>
                    <a:pt x="13497" y="12798"/>
                    <a:pt x="13590" y="13022"/>
                    <a:pt x="13581" y="13152"/>
                  </a:cubicBezTo>
                  <a:cubicBezTo>
                    <a:pt x="13562" y="13227"/>
                    <a:pt x="13562" y="13293"/>
                    <a:pt x="13507" y="13340"/>
                  </a:cubicBezTo>
                  <a:cubicBezTo>
                    <a:pt x="13479" y="13377"/>
                    <a:pt x="13431" y="13386"/>
                    <a:pt x="13403" y="13386"/>
                  </a:cubicBezTo>
                  <a:cubicBezTo>
                    <a:pt x="13264" y="13376"/>
                    <a:pt x="13145" y="13293"/>
                    <a:pt x="13005" y="13275"/>
                  </a:cubicBezTo>
                  <a:cubicBezTo>
                    <a:pt x="12884" y="13256"/>
                    <a:pt x="12781" y="13265"/>
                    <a:pt x="12660" y="13311"/>
                  </a:cubicBezTo>
                  <a:cubicBezTo>
                    <a:pt x="12447" y="13395"/>
                    <a:pt x="12250" y="13546"/>
                    <a:pt x="12027" y="13620"/>
                  </a:cubicBezTo>
                  <a:cubicBezTo>
                    <a:pt x="11916" y="13639"/>
                    <a:pt x="11806" y="13657"/>
                    <a:pt x="11685" y="13657"/>
                  </a:cubicBezTo>
                  <a:cubicBezTo>
                    <a:pt x="11406" y="13657"/>
                    <a:pt x="11201" y="13574"/>
                    <a:pt x="10978" y="13425"/>
                  </a:cubicBezTo>
                  <a:cubicBezTo>
                    <a:pt x="10773" y="13294"/>
                    <a:pt x="10653" y="13405"/>
                    <a:pt x="10477" y="13507"/>
                  </a:cubicBezTo>
                  <a:cubicBezTo>
                    <a:pt x="10291" y="13610"/>
                    <a:pt x="10076" y="13657"/>
                    <a:pt x="9862" y="13657"/>
                  </a:cubicBezTo>
                  <a:cubicBezTo>
                    <a:pt x="9751" y="13657"/>
                    <a:pt x="9641" y="13639"/>
                    <a:pt x="9529" y="13620"/>
                  </a:cubicBezTo>
                  <a:cubicBezTo>
                    <a:pt x="9250" y="13555"/>
                    <a:pt x="9055" y="13349"/>
                    <a:pt x="8795" y="13265"/>
                  </a:cubicBezTo>
                  <a:cubicBezTo>
                    <a:pt x="8563" y="13191"/>
                    <a:pt x="8376" y="13386"/>
                    <a:pt x="8152" y="13386"/>
                  </a:cubicBezTo>
                  <a:cubicBezTo>
                    <a:pt x="8115" y="13386"/>
                    <a:pt x="8079" y="13377"/>
                    <a:pt x="8042" y="13340"/>
                  </a:cubicBezTo>
                  <a:cubicBezTo>
                    <a:pt x="7995" y="13293"/>
                    <a:pt x="7985" y="13227"/>
                    <a:pt x="7976" y="13152"/>
                  </a:cubicBezTo>
                  <a:cubicBezTo>
                    <a:pt x="7967" y="13087"/>
                    <a:pt x="7967" y="13012"/>
                    <a:pt x="7967" y="12947"/>
                  </a:cubicBezTo>
                  <a:cubicBezTo>
                    <a:pt x="7967" y="12900"/>
                    <a:pt x="7967" y="12874"/>
                    <a:pt x="7967" y="12846"/>
                  </a:cubicBezTo>
                  <a:cubicBezTo>
                    <a:pt x="7967" y="12706"/>
                    <a:pt x="7869" y="12621"/>
                    <a:pt x="7759" y="12613"/>
                  </a:cubicBezTo>
                  <a:close/>
                  <a:moveTo>
                    <a:pt x="8116" y="12643"/>
                  </a:moveTo>
                  <a:cubicBezTo>
                    <a:pt x="8116" y="12708"/>
                    <a:pt x="8107" y="12771"/>
                    <a:pt x="8107" y="12846"/>
                  </a:cubicBezTo>
                  <a:cubicBezTo>
                    <a:pt x="8107" y="12873"/>
                    <a:pt x="8107" y="12912"/>
                    <a:pt x="8107" y="12949"/>
                  </a:cubicBezTo>
                  <a:cubicBezTo>
                    <a:pt x="8107" y="13005"/>
                    <a:pt x="8107" y="13060"/>
                    <a:pt x="8107" y="13116"/>
                  </a:cubicBezTo>
                  <a:cubicBezTo>
                    <a:pt x="8116" y="13171"/>
                    <a:pt x="8126" y="13227"/>
                    <a:pt x="8135" y="13236"/>
                  </a:cubicBezTo>
                  <a:cubicBezTo>
                    <a:pt x="8135" y="13245"/>
                    <a:pt x="8135" y="13245"/>
                    <a:pt x="8135" y="13245"/>
                  </a:cubicBezTo>
                  <a:cubicBezTo>
                    <a:pt x="8144" y="13245"/>
                    <a:pt x="8143" y="13245"/>
                    <a:pt x="8152" y="13245"/>
                  </a:cubicBezTo>
                  <a:cubicBezTo>
                    <a:pt x="8208" y="13245"/>
                    <a:pt x="8310" y="13208"/>
                    <a:pt x="8413" y="13162"/>
                  </a:cubicBezTo>
                  <a:cubicBezTo>
                    <a:pt x="8487" y="13124"/>
                    <a:pt x="8552" y="13088"/>
                    <a:pt x="8608" y="13060"/>
                  </a:cubicBezTo>
                  <a:cubicBezTo>
                    <a:pt x="8599" y="13060"/>
                    <a:pt x="8600" y="13051"/>
                    <a:pt x="8590" y="13051"/>
                  </a:cubicBezTo>
                  <a:cubicBezTo>
                    <a:pt x="8432" y="12902"/>
                    <a:pt x="8283" y="12754"/>
                    <a:pt x="8116" y="12643"/>
                  </a:cubicBezTo>
                  <a:close/>
                  <a:moveTo>
                    <a:pt x="13434" y="12643"/>
                  </a:moveTo>
                  <a:cubicBezTo>
                    <a:pt x="13275" y="12754"/>
                    <a:pt x="13115" y="12902"/>
                    <a:pt x="12966" y="13051"/>
                  </a:cubicBezTo>
                  <a:cubicBezTo>
                    <a:pt x="12957" y="13051"/>
                    <a:pt x="12957" y="13060"/>
                    <a:pt x="12948" y="13060"/>
                  </a:cubicBezTo>
                  <a:cubicBezTo>
                    <a:pt x="13003" y="13088"/>
                    <a:pt x="13070" y="13124"/>
                    <a:pt x="13135" y="13162"/>
                  </a:cubicBezTo>
                  <a:cubicBezTo>
                    <a:pt x="13237" y="13208"/>
                    <a:pt x="13347" y="13245"/>
                    <a:pt x="13403" y="13245"/>
                  </a:cubicBezTo>
                  <a:cubicBezTo>
                    <a:pt x="13412" y="13245"/>
                    <a:pt x="13415" y="13245"/>
                    <a:pt x="13415" y="13245"/>
                  </a:cubicBezTo>
                  <a:cubicBezTo>
                    <a:pt x="13415" y="13245"/>
                    <a:pt x="13424" y="13245"/>
                    <a:pt x="13424" y="13245"/>
                  </a:cubicBezTo>
                  <a:cubicBezTo>
                    <a:pt x="13424" y="13245"/>
                    <a:pt x="13424" y="13245"/>
                    <a:pt x="13424" y="13236"/>
                  </a:cubicBezTo>
                  <a:cubicBezTo>
                    <a:pt x="13424" y="13236"/>
                    <a:pt x="13424" y="13226"/>
                    <a:pt x="13434" y="13217"/>
                  </a:cubicBezTo>
                  <a:cubicBezTo>
                    <a:pt x="13434" y="13198"/>
                    <a:pt x="13442" y="13172"/>
                    <a:pt x="13442" y="13144"/>
                  </a:cubicBezTo>
                  <a:cubicBezTo>
                    <a:pt x="13451" y="13079"/>
                    <a:pt x="13451" y="13005"/>
                    <a:pt x="13451" y="12949"/>
                  </a:cubicBezTo>
                  <a:cubicBezTo>
                    <a:pt x="13451" y="12912"/>
                    <a:pt x="13451" y="12873"/>
                    <a:pt x="13451" y="12846"/>
                  </a:cubicBezTo>
                  <a:cubicBezTo>
                    <a:pt x="13451" y="12771"/>
                    <a:pt x="13443" y="12708"/>
                    <a:pt x="13434" y="12643"/>
                  </a:cubicBezTo>
                  <a:close/>
                  <a:moveTo>
                    <a:pt x="6016" y="12734"/>
                  </a:moveTo>
                  <a:cubicBezTo>
                    <a:pt x="6016" y="12743"/>
                    <a:pt x="5997" y="12751"/>
                    <a:pt x="5987" y="12751"/>
                  </a:cubicBezTo>
                  <a:cubicBezTo>
                    <a:pt x="5792" y="12751"/>
                    <a:pt x="5608" y="12966"/>
                    <a:pt x="5440" y="13106"/>
                  </a:cubicBezTo>
                  <a:cubicBezTo>
                    <a:pt x="5217" y="13274"/>
                    <a:pt x="4983" y="13321"/>
                    <a:pt x="4732" y="13330"/>
                  </a:cubicBezTo>
                  <a:cubicBezTo>
                    <a:pt x="4862" y="13349"/>
                    <a:pt x="4974" y="13367"/>
                    <a:pt x="5095" y="13367"/>
                  </a:cubicBezTo>
                  <a:cubicBezTo>
                    <a:pt x="5216" y="13367"/>
                    <a:pt x="5337" y="13358"/>
                    <a:pt x="5477" y="13311"/>
                  </a:cubicBezTo>
                  <a:cubicBezTo>
                    <a:pt x="5625" y="13265"/>
                    <a:pt x="5896" y="13116"/>
                    <a:pt x="6100" y="13116"/>
                  </a:cubicBezTo>
                  <a:cubicBezTo>
                    <a:pt x="6110" y="13116"/>
                    <a:pt x="6119" y="13116"/>
                    <a:pt x="6119" y="13116"/>
                  </a:cubicBezTo>
                  <a:cubicBezTo>
                    <a:pt x="6110" y="13088"/>
                    <a:pt x="6100" y="13059"/>
                    <a:pt x="6091" y="13031"/>
                  </a:cubicBezTo>
                  <a:cubicBezTo>
                    <a:pt x="6054" y="12938"/>
                    <a:pt x="6025" y="12836"/>
                    <a:pt x="6016" y="12734"/>
                  </a:cubicBezTo>
                  <a:close/>
                  <a:moveTo>
                    <a:pt x="15532" y="12734"/>
                  </a:moveTo>
                  <a:cubicBezTo>
                    <a:pt x="15522" y="12836"/>
                    <a:pt x="15504" y="12938"/>
                    <a:pt x="15467" y="13031"/>
                  </a:cubicBezTo>
                  <a:cubicBezTo>
                    <a:pt x="15458" y="13059"/>
                    <a:pt x="15449" y="13088"/>
                    <a:pt x="15430" y="13116"/>
                  </a:cubicBezTo>
                  <a:cubicBezTo>
                    <a:pt x="15440" y="13116"/>
                    <a:pt x="15448" y="13116"/>
                    <a:pt x="15458" y="13116"/>
                  </a:cubicBezTo>
                  <a:cubicBezTo>
                    <a:pt x="15662" y="13116"/>
                    <a:pt x="15932" y="13265"/>
                    <a:pt x="16081" y="13311"/>
                  </a:cubicBezTo>
                  <a:cubicBezTo>
                    <a:pt x="16221" y="13358"/>
                    <a:pt x="16343" y="13367"/>
                    <a:pt x="16464" y="13367"/>
                  </a:cubicBezTo>
                  <a:cubicBezTo>
                    <a:pt x="16585" y="13367"/>
                    <a:pt x="16695" y="13349"/>
                    <a:pt x="16815" y="13330"/>
                  </a:cubicBezTo>
                  <a:cubicBezTo>
                    <a:pt x="16574" y="13321"/>
                    <a:pt x="16342" y="13274"/>
                    <a:pt x="16119" y="13106"/>
                  </a:cubicBezTo>
                  <a:cubicBezTo>
                    <a:pt x="15942" y="12966"/>
                    <a:pt x="15766" y="12751"/>
                    <a:pt x="15571" y="12751"/>
                  </a:cubicBezTo>
                  <a:cubicBezTo>
                    <a:pt x="15561" y="12751"/>
                    <a:pt x="15541" y="12743"/>
                    <a:pt x="15532" y="12734"/>
                  </a:cubicBezTo>
                  <a:close/>
                  <a:moveTo>
                    <a:pt x="1403" y="12770"/>
                  </a:moveTo>
                  <a:cubicBezTo>
                    <a:pt x="1348" y="12767"/>
                    <a:pt x="1291" y="12769"/>
                    <a:pt x="1236" y="12778"/>
                  </a:cubicBezTo>
                  <a:cubicBezTo>
                    <a:pt x="1087" y="12816"/>
                    <a:pt x="929" y="12834"/>
                    <a:pt x="818" y="12946"/>
                  </a:cubicBezTo>
                  <a:cubicBezTo>
                    <a:pt x="855" y="13020"/>
                    <a:pt x="939" y="13095"/>
                    <a:pt x="1023" y="13123"/>
                  </a:cubicBezTo>
                  <a:cubicBezTo>
                    <a:pt x="1153" y="13067"/>
                    <a:pt x="1282" y="13020"/>
                    <a:pt x="1412" y="13020"/>
                  </a:cubicBezTo>
                  <a:cubicBezTo>
                    <a:pt x="1598" y="13048"/>
                    <a:pt x="1802" y="13151"/>
                    <a:pt x="1895" y="13318"/>
                  </a:cubicBezTo>
                  <a:cubicBezTo>
                    <a:pt x="1960" y="13328"/>
                    <a:pt x="2053" y="13364"/>
                    <a:pt x="2118" y="13336"/>
                  </a:cubicBezTo>
                  <a:cubicBezTo>
                    <a:pt x="2425" y="13383"/>
                    <a:pt x="2722" y="13644"/>
                    <a:pt x="2787" y="13942"/>
                  </a:cubicBezTo>
                  <a:cubicBezTo>
                    <a:pt x="2879" y="14287"/>
                    <a:pt x="2777" y="14659"/>
                    <a:pt x="2489" y="14892"/>
                  </a:cubicBezTo>
                  <a:cubicBezTo>
                    <a:pt x="2489" y="15124"/>
                    <a:pt x="2489" y="15124"/>
                    <a:pt x="2489" y="15124"/>
                  </a:cubicBezTo>
                  <a:cubicBezTo>
                    <a:pt x="2480" y="15338"/>
                    <a:pt x="2322" y="15497"/>
                    <a:pt x="2164" y="15628"/>
                  </a:cubicBezTo>
                  <a:cubicBezTo>
                    <a:pt x="2090" y="15683"/>
                    <a:pt x="1988" y="15683"/>
                    <a:pt x="1923" y="15738"/>
                  </a:cubicBezTo>
                  <a:cubicBezTo>
                    <a:pt x="1904" y="15804"/>
                    <a:pt x="1895" y="15897"/>
                    <a:pt x="1923" y="15953"/>
                  </a:cubicBezTo>
                  <a:cubicBezTo>
                    <a:pt x="2025" y="15953"/>
                    <a:pt x="2145" y="15953"/>
                    <a:pt x="2229" y="15879"/>
                  </a:cubicBezTo>
                  <a:cubicBezTo>
                    <a:pt x="2526" y="15739"/>
                    <a:pt x="2684" y="15422"/>
                    <a:pt x="2665" y="15078"/>
                  </a:cubicBezTo>
                  <a:cubicBezTo>
                    <a:pt x="2805" y="14910"/>
                    <a:pt x="2944" y="14743"/>
                    <a:pt x="3000" y="14538"/>
                  </a:cubicBezTo>
                  <a:cubicBezTo>
                    <a:pt x="3018" y="14370"/>
                    <a:pt x="3093" y="14184"/>
                    <a:pt x="3037" y="14026"/>
                  </a:cubicBezTo>
                  <a:cubicBezTo>
                    <a:pt x="3000" y="13635"/>
                    <a:pt x="2712" y="13262"/>
                    <a:pt x="2350" y="13150"/>
                  </a:cubicBezTo>
                  <a:cubicBezTo>
                    <a:pt x="2220" y="13094"/>
                    <a:pt x="2052" y="13151"/>
                    <a:pt x="1969" y="13039"/>
                  </a:cubicBezTo>
                  <a:cubicBezTo>
                    <a:pt x="1857" y="12918"/>
                    <a:pt x="1858" y="12918"/>
                    <a:pt x="1858" y="12918"/>
                  </a:cubicBezTo>
                  <a:cubicBezTo>
                    <a:pt x="1726" y="12841"/>
                    <a:pt x="1568" y="12780"/>
                    <a:pt x="1403" y="12770"/>
                  </a:cubicBezTo>
                  <a:close/>
                  <a:moveTo>
                    <a:pt x="20161" y="12836"/>
                  </a:moveTo>
                  <a:cubicBezTo>
                    <a:pt x="20020" y="12911"/>
                    <a:pt x="19889" y="13098"/>
                    <a:pt x="19908" y="13248"/>
                  </a:cubicBezTo>
                  <a:cubicBezTo>
                    <a:pt x="19945" y="13266"/>
                    <a:pt x="19983" y="13219"/>
                    <a:pt x="20002" y="13191"/>
                  </a:cubicBezTo>
                  <a:cubicBezTo>
                    <a:pt x="20011" y="13107"/>
                    <a:pt x="20048" y="13042"/>
                    <a:pt x="20095" y="12986"/>
                  </a:cubicBezTo>
                  <a:cubicBezTo>
                    <a:pt x="20133" y="12930"/>
                    <a:pt x="20217" y="12930"/>
                    <a:pt x="20227" y="12864"/>
                  </a:cubicBezTo>
                  <a:cubicBezTo>
                    <a:pt x="20217" y="12836"/>
                    <a:pt x="20180" y="12836"/>
                    <a:pt x="20161" y="12836"/>
                  </a:cubicBezTo>
                  <a:close/>
                  <a:moveTo>
                    <a:pt x="1365" y="13116"/>
                  </a:moveTo>
                  <a:cubicBezTo>
                    <a:pt x="1298" y="13116"/>
                    <a:pt x="1234" y="13130"/>
                    <a:pt x="1183" y="13172"/>
                  </a:cubicBezTo>
                  <a:cubicBezTo>
                    <a:pt x="1229" y="13191"/>
                    <a:pt x="1285" y="13209"/>
                    <a:pt x="1340" y="13172"/>
                  </a:cubicBezTo>
                  <a:cubicBezTo>
                    <a:pt x="1498" y="13200"/>
                    <a:pt x="1627" y="13246"/>
                    <a:pt x="1738" y="13357"/>
                  </a:cubicBezTo>
                  <a:cubicBezTo>
                    <a:pt x="1803" y="13413"/>
                    <a:pt x="1804" y="13497"/>
                    <a:pt x="1859" y="13534"/>
                  </a:cubicBezTo>
                  <a:cubicBezTo>
                    <a:pt x="2045" y="13469"/>
                    <a:pt x="2249" y="13544"/>
                    <a:pt x="2407" y="13646"/>
                  </a:cubicBezTo>
                  <a:cubicBezTo>
                    <a:pt x="2583" y="13758"/>
                    <a:pt x="2628" y="13963"/>
                    <a:pt x="2656" y="14168"/>
                  </a:cubicBezTo>
                  <a:cubicBezTo>
                    <a:pt x="2656" y="14428"/>
                    <a:pt x="2490" y="14642"/>
                    <a:pt x="2314" y="14809"/>
                  </a:cubicBezTo>
                  <a:cubicBezTo>
                    <a:pt x="2360" y="14967"/>
                    <a:pt x="2360" y="15182"/>
                    <a:pt x="2285" y="15340"/>
                  </a:cubicBezTo>
                  <a:cubicBezTo>
                    <a:pt x="2239" y="15498"/>
                    <a:pt x="2017" y="15452"/>
                    <a:pt x="1989" y="15610"/>
                  </a:cubicBezTo>
                  <a:cubicBezTo>
                    <a:pt x="2035" y="15601"/>
                    <a:pt x="2091" y="15601"/>
                    <a:pt x="2128" y="15573"/>
                  </a:cubicBezTo>
                  <a:cubicBezTo>
                    <a:pt x="2341" y="15415"/>
                    <a:pt x="2453" y="15135"/>
                    <a:pt x="2407" y="14856"/>
                  </a:cubicBezTo>
                  <a:cubicBezTo>
                    <a:pt x="2583" y="14735"/>
                    <a:pt x="2648" y="14558"/>
                    <a:pt x="2713" y="14381"/>
                  </a:cubicBezTo>
                  <a:cubicBezTo>
                    <a:pt x="2768" y="14167"/>
                    <a:pt x="2721" y="13916"/>
                    <a:pt x="2610" y="13739"/>
                  </a:cubicBezTo>
                  <a:cubicBezTo>
                    <a:pt x="2480" y="13544"/>
                    <a:pt x="2276" y="13461"/>
                    <a:pt x="2072" y="13414"/>
                  </a:cubicBezTo>
                  <a:cubicBezTo>
                    <a:pt x="1989" y="13358"/>
                    <a:pt x="1896" y="13497"/>
                    <a:pt x="1822" y="13386"/>
                  </a:cubicBezTo>
                  <a:cubicBezTo>
                    <a:pt x="1775" y="13265"/>
                    <a:pt x="1665" y="13209"/>
                    <a:pt x="1563" y="13144"/>
                  </a:cubicBezTo>
                  <a:cubicBezTo>
                    <a:pt x="1503" y="13130"/>
                    <a:pt x="1432" y="13116"/>
                    <a:pt x="1365" y="13116"/>
                  </a:cubicBezTo>
                  <a:close/>
                  <a:moveTo>
                    <a:pt x="6098" y="13197"/>
                  </a:moveTo>
                  <a:cubicBezTo>
                    <a:pt x="5930" y="13197"/>
                    <a:pt x="5661" y="13339"/>
                    <a:pt x="5503" y="13395"/>
                  </a:cubicBezTo>
                  <a:cubicBezTo>
                    <a:pt x="5354" y="13442"/>
                    <a:pt x="5223" y="13460"/>
                    <a:pt x="5093" y="13460"/>
                  </a:cubicBezTo>
                  <a:cubicBezTo>
                    <a:pt x="4981" y="13460"/>
                    <a:pt x="4869" y="13441"/>
                    <a:pt x="4758" y="13422"/>
                  </a:cubicBezTo>
                  <a:cubicBezTo>
                    <a:pt x="4879" y="13478"/>
                    <a:pt x="5000" y="13534"/>
                    <a:pt x="5121" y="13563"/>
                  </a:cubicBezTo>
                  <a:cubicBezTo>
                    <a:pt x="5242" y="13600"/>
                    <a:pt x="5364" y="13610"/>
                    <a:pt x="5475" y="13610"/>
                  </a:cubicBezTo>
                  <a:cubicBezTo>
                    <a:pt x="5596" y="13610"/>
                    <a:pt x="5717" y="13600"/>
                    <a:pt x="5847" y="13572"/>
                  </a:cubicBezTo>
                  <a:cubicBezTo>
                    <a:pt x="5968" y="13553"/>
                    <a:pt x="6200" y="13489"/>
                    <a:pt x="6386" y="13489"/>
                  </a:cubicBezTo>
                  <a:cubicBezTo>
                    <a:pt x="6302" y="13405"/>
                    <a:pt x="6228" y="13311"/>
                    <a:pt x="6172" y="13217"/>
                  </a:cubicBezTo>
                  <a:cubicBezTo>
                    <a:pt x="6153" y="13208"/>
                    <a:pt x="6126" y="13197"/>
                    <a:pt x="6098" y="13197"/>
                  </a:cubicBezTo>
                  <a:close/>
                  <a:moveTo>
                    <a:pt x="15458" y="13197"/>
                  </a:moveTo>
                  <a:cubicBezTo>
                    <a:pt x="15420" y="13197"/>
                    <a:pt x="15403" y="13206"/>
                    <a:pt x="15385" y="13206"/>
                  </a:cubicBezTo>
                  <a:cubicBezTo>
                    <a:pt x="15329" y="13310"/>
                    <a:pt x="15254" y="13405"/>
                    <a:pt x="15170" y="13489"/>
                  </a:cubicBezTo>
                  <a:cubicBezTo>
                    <a:pt x="15356" y="13489"/>
                    <a:pt x="15579" y="13553"/>
                    <a:pt x="15709" y="13572"/>
                  </a:cubicBezTo>
                  <a:cubicBezTo>
                    <a:pt x="15839" y="13600"/>
                    <a:pt x="15959" y="13610"/>
                    <a:pt x="16071" y="13610"/>
                  </a:cubicBezTo>
                  <a:cubicBezTo>
                    <a:pt x="16191" y="13610"/>
                    <a:pt x="16314" y="13600"/>
                    <a:pt x="16434" y="13563"/>
                  </a:cubicBezTo>
                  <a:cubicBezTo>
                    <a:pt x="16555" y="13534"/>
                    <a:pt x="16675" y="13478"/>
                    <a:pt x="16786" y="13422"/>
                  </a:cubicBezTo>
                  <a:cubicBezTo>
                    <a:pt x="16684" y="13441"/>
                    <a:pt x="16573" y="13460"/>
                    <a:pt x="16461" y="13460"/>
                  </a:cubicBezTo>
                  <a:cubicBezTo>
                    <a:pt x="16331" y="13460"/>
                    <a:pt x="16200" y="13442"/>
                    <a:pt x="16052" y="13395"/>
                  </a:cubicBezTo>
                  <a:cubicBezTo>
                    <a:pt x="15894" y="13339"/>
                    <a:pt x="15625" y="13197"/>
                    <a:pt x="15458" y="13197"/>
                  </a:cubicBezTo>
                  <a:close/>
                  <a:moveTo>
                    <a:pt x="20241" y="13268"/>
                  </a:moveTo>
                  <a:cubicBezTo>
                    <a:pt x="20196" y="13269"/>
                    <a:pt x="20151" y="13274"/>
                    <a:pt x="20104" y="13281"/>
                  </a:cubicBezTo>
                  <a:cubicBezTo>
                    <a:pt x="19863" y="13318"/>
                    <a:pt x="19667" y="13476"/>
                    <a:pt x="19454" y="13570"/>
                  </a:cubicBezTo>
                  <a:cubicBezTo>
                    <a:pt x="19361" y="13560"/>
                    <a:pt x="19269" y="13570"/>
                    <a:pt x="19167" y="13579"/>
                  </a:cubicBezTo>
                  <a:cubicBezTo>
                    <a:pt x="18944" y="13598"/>
                    <a:pt x="18785" y="13738"/>
                    <a:pt x="18618" y="13887"/>
                  </a:cubicBezTo>
                  <a:cubicBezTo>
                    <a:pt x="18553" y="13971"/>
                    <a:pt x="18526" y="14083"/>
                    <a:pt x="18470" y="14166"/>
                  </a:cubicBezTo>
                  <a:cubicBezTo>
                    <a:pt x="18321" y="14511"/>
                    <a:pt x="18396" y="14948"/>
                    <a:pt x="18646" y="15237"/>
                  </a:cubicBezTo>
                  <a:cubicBezTo>
                    <a:pt x="18674" y="15442"/>
                    <a:pt x="18730" y="15648"/>
                    <a:pt x="18823" y="15834"/>
                  </a:cubicBezTo>
                  <a:cubicBezTo>
                    <a:pt x="18972" y="16020"/>
                    <a:pt x="19148" y="16234"/>
                    <a:pt x="19408" y="16243"/>
                  </a:cubicBezTo>
                  <a:cubicBezTo>
                    <a:pt x="19473" y="16243"/>
                    <a:pt x="19454" y="16169"/>
                    <a:pt x="19454" y="16123"/>
                  </a:cubicBezTo>
                  <a:cubicBezTo>
                    <a:pt x="19454" y="16002"/>
                    <a:pt x="19296" y="16011"/>
                    <a:pt x="19212" y="15955"/>
                  </a:cubicBezTo>
                  <a:cubicBezTo>
                    <a:pt x="19045" y="15825"/>
                    <a:pt x="18888" y="15638"/>
                    <a:pt x="18888" y="15424"/>
                  </a:cubicBezTo>
                  <a:cubicBezTo>
                    <a:pt x="18869" y="15358"/>
                    <a:pt x="18869" y="15293"/>
                    <a:pt x="18878" y="15228"/>
                  </a:cubicBezTo>
                  <a:cubicBezTo>
                    <a:pt x="18758" y="15051"/>
                    <a:pt x="18591" y="14856"/>
                    <a:pt x="18572" y="14642"/>
                  </a:cubicBezTo>
                  <a:cubicBezTo>
                    <a:pt x="18544" y="14418"/>
                    <a:pt x="18628" y="14222"/>
                    <a:pt x="18730" y="14045"/>
                  </a:cubicBezTo>
                  <a:cubicBezTo>
                    <a:pt x="18749" y="14036"/>
                    <a:pt x="18748" y="14035"/>
                    <a:pt x="18748" y="14035"/>
                  </a:cubicBezTo>
                  <a:cubicBezTo>
                    <a:pt x="18915" y="13849"/>
                    <a:pt x="19138" y="13756"/>
                    <a:pt x="19380" y="13747"/>
                  </a:cubicBezTo>
                  <a:cubicBezTo>
                    <a:pt x="19445" y="13719"/>
                    <a:pt x="19500" y="13812"/>
                    <a:pt x="19556" y="13737"/>
                  </a:cubicBezTo>
                  <a:cubicBezTo>
                    <a:pt x="19686" y="13560"/>
                    <a:pt x="19891" y="13468"/>
                    <a:pt x="20114" y="13431"/>
                  </a:cubicBezTo>
                  <a:cubicBezTo>
                    <a:pt x="20253" y="13412"/>
                    <a:pt x="20392" y="13486"/>
                    <a:pt x="20532" y="13505"/>
                  </a:cubicBezTo>
                  <a:cubicBezTo>
                    <a:pt x="20569" y="13468"/>
                    <a:pt x="20633" y="13449"/>
                    <a:pt x="20642" y="13383"/>
                  </a:cubicBezTo>
                  <a:cubicBezTo>
                    <a:pt x="20614" y="13355"/>
                    <a:pt x="20615" y="13355"/>
                    <a:pt x="20615" y="13355"/>
                  </a:cubicBezTo>
                  <a:cubicBezTo>
                    <a:pt x="20504" y="13285"/>
                    <a:pt x="20376" y="13263"/>
                    <a:pt x="20241" y="13268"/>
                  </a:cubicBezTo>
                  <a:close/>
                  <a:moveTo>
                    <a:pt x="492" y="13479"/>
                  </a:moveTo>
                  <a:cubicBezTo>
                    <a:pt x="390" y="13767"/>
                    <a:pt x="502" y="14101"/>
                    <a:pt x="725" y="14306"/>
                  </a:cubicBezTo>
                  <a:cubicBezTo>
                    <a:pt x="827" y="14389"/>
                    <a:pt x="957" y="14417"/>
                    <a:pt x="1078" y="14464"/>
                  </a:cubicBezTo>
                  <a:cubicBezTo>
                    <a:pt x="1255" y="14464"/>
                    <a:pt x="1442" y="14398"/>
                    <a:pt x="1544" y="14222"/>
                  </a:cubicBezTo>
                  <a:cubicBezTo>
                    <a:pt x="1619" y="14092"/>
                    <a:pt x="1637" y="13878"/>
                    <a:pt x="1535" y="13748"/>
                  </a:cubicBezTo>
                  <a:cubicBezTo>
                    <a:pt x="1488" y="13683"/>
                    <a:pt x="1414" y="13711"/>
                    <a:pt x="1349" y="13711"/>
                  </a:cubicBezTo>
                  <a:cubicBezTo>
                    <a:pt x="1274" y="13711"/>
                    <a:pt x="1227" y="13776"/>
                    <a:pt x="1199" y="13841"/>
                  </a:cubicBezTo>
                  <a:cubicBezTo>
                    <a:pt x="1162" y="13925"/>
                    <a:pt x="1246" y="13943"/>
                    <a:pt x="1292" y="13980"/>
                  </a:cubicBezTo>
                  <a:cubicBezTo>
                    <a:pt x="1320" y="13980"/>
                    <a:pt x="1340" y="13990"/>
                    <a:pt x="1358" y="13999"/>
                  </a:cubicBezTo>
                  <a:cubicBezTo>
                    <a:pt x="1358" y="14073"/>
                    <a:pt x="1340" y="14158"/>
                    <a:pt x="1265" y="14195"/>
                  </a:cubicBezTo>
                  <a:cubicBezTo>
                    <a:pt x="1172" y="14232"/>
                    <a:pt x="1033" y="14241"/>
                    <a:pt x="958" y="14166"/>
                  </a:cubicBezTo>
                  <a:cubicBezTo>
                    <a:pt x="772" y="14036"/>
                    <a:pt x="669" y="13832"/>
                    <a:pt x="706" y="13618"/>
                  </a:cubicBezTo>
                  <a:cubicBezTo>
                    <a:pt x="641" y="13572"/>
                    <a:pt x="567" y="13488"/>
                    <a:pt x="492" y="13479"/>
                  </a:cubicBezTo>
                  <a:close/>
                  <a:moveTo>
                    <a:pt x="4667" y="13480"/>
                  </a:moveTo>
                  <a:cubicBezTo>
                    <a:pt x="4695" y="13517"/>
                    <a:pt x="4723" y="13544"/>
                    <a:pt x="4751" y="13563"/>
                  </a:cubicBezTo>
                  <a:cubicBezTo>
                    <a:pt x="4899" y="13674"/>
                    <a:pt x="5086" y="13750"/>
                    <a:pt x="5262" y="13815"/>
                  </a:cubicBezTo>
                  <a:cubicBezTo>
                    <a:pt x="5523" y="13908"/>
                    <a:pt x="5727" y="13936"/>
                    <a:pt x="6016" y="13936"/>
                  </a:cubicBezTo>
                  <a:cubicBezTo>
                    <a:pt x="6016" y="13936"/>
                    <a:pt x="6016" y="13936"/>
                    <a:pt x="6025" y="13936"/>
                  </a:cubicBezTo>
                  <a:cubicBezTo>
                    <a:pt x="6304" y="13936"/>
                    <a:pt x="6602" y="13916"/>
                    <a:pt x="6890" y="13888"/>
                  </a:cubicBezTo>
                  <a:cubicBezTo>
                    <a:pt x="6741" y="13795"/>
                    <a:pt x="6601" y="13693"/>
                    <a:pt x="6480" y="13581"/>
                  </a:cubicBezTo>
                  <a:cubicBezTo>
                    <a:pt x="6462" y="13581"/>
                    <a:pt x="6434" y="13581"/>
                    <a:pt x="6397" y="13581"/>
                  </a:cubicBezTo>
                  <a:cubicBezTo>
                    <a:pt x="6229" y="13581"/>
                    <a:pt x="5996" y="13638"/>
                    <a:pt x="5857" y="13666"/>
                  </a:cubicBezTo>
                  <a:cubicBezTo>
                    <a:pt x="5727" y="13685"/>
                    <a:pt x="5607" y="13704"/>
                    <a:pt x="5477" y="13704"/>
                  </a:cubicBezTo>
                  <a:cubicBezTo>
                    <a:pt x="5356" y="13704"/>
                    <a:pt x="5235" y="13685"/>
                    <a:pt x="5095" y="13647"/>
                  </a:cubicBezTo>
                  <a:cubicBezTo>
                    <a:pt x="4947" y="13610"/>
                    <a:pt x="4806" y="13545"/>
                    <a:pt x="4667" y="13480"/>
                  </a:cubicBezTo>
                  <a:close/>
                  <a:moveTo>
                    <a:pt x="16881" y="13480"/>
                  </a:moveTo>
                  <a:cubicBezTo>
                    <a:pt x="16751" y="13545"/>
                    <a:pt x="16612" y="13610"/>
                    <a:pt x="16464" y="13647"/>
                  </a:cubicBezTo>
                  <a:cubicBezTo>
                    <a:pt x="16324" y="13685"/>
                    <a:pt x="16202" y="13704"/>
                    <a:pt x="16072" y="13704"/>
                  </a:cubicBezTo>
                  <a:cubicBezTo>
                    <a:pt x="15951" y="13704"/>
                    <a:pt x="15830" y="13685"/>
                    <a:pt x="15700" y="13666"/>
                  </a:cubicBezTo>
                  <a:cubicBezTo>
                    <a:pt x="15560" y="13638"/>
                    <a:pt x="15319" y="13581"/>
                    <a:pt x="15152" y="13581"/>
                  </a:cubicBezTo>
                  <a:cubicBezTo>
                    <a:pt x="15124" y="13581"/>
                    <a:pt x="15095" y="13581"/>
                    <a:pt x="15076" y="13581"/>
                  </a:cubicBezTo>
                  <a:cubicBezTo>
                    <a:pt x="14955" y="13693"/>
                    <a:pt x="14818" y="13795"/>
                    <a:pt x="14669" y="13888"/>
                  </a:cubicBezTo>
                  <a:cubicBezTo>
                    <a:pt x="14957" y="13916"/>
                    <a:pt x="15255" y="13936"/>
                    <a:pt x="15534" y="13936"/>
                  </a:cubicBezTo>
                  <a:cubicBezTo>
                    <a:pt x="15534" y="13936"/>
                    <a:pt x="15543" y="13936"/>
                    <a:pt x="15543" y="13936"/>
                  </a:cubicBezTo>
                  <a:cubicBezTo>
                    <a:pt x="15822" y="13936"/>
                    <a:pt x="16035" y="13908"/>
                    <a:pt x="16295" y="13815"/>
                  </a:cubicBezTo>
                  <a:cubicBezTo>
                    <a:pt x="16472" y="13750"/>
                    <a:pt x="16657" y="13674"/>
                    <a:pt x="16797" y="13563"/>
                  </a:cubicBezTo>
                  <a:cubicBezTo>
                    <a:pt x="16834" y="13544"/>
                    <a:pt x="16863" y="13517"/>
                    <a:pt x="16881" y="13480"/>
                  </a:cubicBezTo>
                  <a:close/>
                  <a:moveTo>
                    <a:pt x="20079" y="13513"/>
                  </a:moveTo>
                  <a:cubicBezTo>
                    <a:pt x="19865" y="13550"/>
                    <a:pt x="19698" y="13681"/>
                    <a:pt x="19549" y="13840"/>
                  </a:cubicBezTo>
                  <a:cubicBezTo>
                    <a:pt x="19363" y="13821"/>
                    <a:pt x="19177" y="13821"/>
                    <a:pt x="19019" y="13923"/>
                  </a:cubicBezTo>
                  <a:cubicBezTo>
                    <a:pt x="18759" y="14035"/>
                    <a:pt x="18629" y="14315"/>
                    <a:pt x="18638" y="14604"/>
                  </a:cubicBezTo>
                  <a:cubicBezTo>
                    <a:pt x="18657" y="14809"/>
                    <a:pt x="18787" y="14976"/>
                    <a:pt x="18917" y="15135"/>
                  </a:cubicBezTo>
                  <a:cubicBezTo>
                    <a:pt x="18954" y="15414"/>
                    <a:pt x="18954" y="15415"/>
                    <a:pt x="18954" y="15415"/>
                  </a:cubicBezTo>
                  <a:cubicBezTo>
                    <a:pt x="18954" y="15658"/>
                    <a:pt x="19140" y="15853"/>
                    <a:pt x="19325" y="15946"/>
                  </a:cubicBezTo>
                  <a:cubicBezTo>
                    <a:pt x="19353" y="15955"/>
                    <a:pt x="19400" y="15983"/>
                    <a:pt x="19409" y="15937"/>
                  </a:cubicBezTo>
                  <a:cubicBezTo>
                    <a:pt x="19362" y="15862"/>
                    <a:pt x="19279" y="15853"/>
                    <a:pt x="19214" y="15797"/>
                  </a:cubicBezTo>
                  <a:cubicBezTo>
                    <a:pt x="19056" y="15611"/>
                    <a:pt x="18982" y="15359"/>
                    <a:pt x="19010" y="15089"/>
                  </a:cubicBezTo>
                  <a:cubicBezTo>
                    <a:pt x="18936" y="14995"/>
                    <a:pt x="18870" y="14912"/>
                    <a:pt x="18796" y="14809"/>
                  </a:cubicBezTo>
                  <a:cubicBezTo>
                    <a:pt x="18749" y="14604"/>
                    <a:pt x="18749" y="14604"/>
                    <a:pt x="18749" y="14604"/>
                  </a:cubicBezTo>
                  <a:cubicBezTo>
                    <a:pt x="18758" y="14334"/>
                    <a:pt x="18907" y="14082"/>
                    <a:pt x="19149" y="13971"/>
                  </a:cubicBezTo>
                  <a:cubicBezTo>
                    <a:pt x="19288" y="13877"/>
                    <a:pt x="19474" y="13933"/>
                    <a:pt x="19614" y="13933"/>
                  </a:cubicBezTo>
                  <a:cubicBezTo>
                    <a:pt x="19707" y="13709"/>
                    <a:pt x="19939" y="13634"/>
                    <a:pt x="20162" y="13597"/>
                  </a:cubicBezTo>
                  <a:cubicBezTo>
                    <a:pt x="20236" y="13625"/>
                    <a:pt x="20348" y="13635"/>
                    <a:pt x="20413" y="13579"/>
                  </a:cubicBezTo>
                  <a:cubicBezTo>
                    <a:pt x="20329" y="13514"/>
                    <a:pt x="20190" y="13522"/>
                    <a:pt x="20079" y="13513"/>
                  </a:cubicBezTo>
                  <a:close/>
                  <a:moveTo>
                    <a:pt x="799" y="13673"/>
                  </a:moveTo>
                  <a:cubicBezTo>
                    <a:pt x="771" y="13711"/>
                    <a:pt x="771" y="13711"/>
                    <a:pt x="771" y="13711"/>
                  </a:cubicBezTo>
                  <a:cubicBezTo>
                    <a:pt x="799" y="13878"/>
                    <a:pt x="864" y="14054"/>
                    <a:pt x="1032" y="14129"/>
                  </a:cubicBezTo>
                  <a:cubicBezTo>
                    <a:pt x="1116" y="14138"/>
                    <a:pt x="1219" y="14148"/>
                    <a:pt x="1265" y="14083"/>
                  </a:cubicBezTo>
                  <a:cubicBezTo>
                    <a:pt x="1209" y="14018"/>
                    <a:pt x="1097" y="14082"/>
                    <a:pt x="1023" y="14035"/>
                  </a:cubicBezTo>
                  <a:cubicBezTo>
                    <a:pt x="976" y="13980"/>
                    <a:pt x="883" y="13924"/>
                    <a:pt x="864" y="13841"/>
                  </a:cubicBezTo>
                  <a:cubicBezTo>
                    <a:pt x="836" y="13795"/>
                    <a:pt x="892" y="13683"/>
                    <a:pt x="799" y="13673"/>
                  </a:cubicBezTo>
                  <a:close/>
                  <a:moveTo>
                    <a:pt x="4796" y="13702"/>
                  </a:moveTo>
                  <a:cubicBezTo>
                    <a:pt x="4899" y="13776"/>
                    <a:pt x="5011" y="13842"/>
                    <a:pt x="5132" y="13898"/>
                  </a:cubicBezTo>
                  <a:cubicBezTo>
                    <a:pt x="5485" y="14075"/>
                    <a:pt x="5882" y="14185"/>
                    <a:pt x="6114" y="14204"/>
                  </a:cubicBezTo>
                  <a:cubicBezTo>
                    <a:pt x="6152" y="14204"/>
                    <a:pt x="6190" y="14204"/>
                    <a:pt x="6237" y="14204"/>
                  </a:cubicBezTo>
                  <a:cubicBezTo>
                    <a:pt x="6525" y="14204"/>
                    <a:pt x="6812" y="14131"/>
                    <a:pt x="7118" y="14112"/>
                  </a:cubicBezTo>
                  <a:cubicBezTo>
                    <a:pt x="7127" y="14112"/>
                    <a:pt x="7137" y="14112"/>
                    <a:pt x="7146" y="14112"/>
                  </a:cubicBezTo>
                  <a:cubicBezTo>
                    <a:pt x="7202" y="14112"/>
                    <a:pt x="7258" y="14122"/>
                    <a:pt x="7313" y="14131"/>
                  </a:cubicBezTo>
                  <a:cubicBezTo>
                    <a:pt x="7211" y="14075"/>
                    <a:pt x="7110" y="14018"/>
                    <a:pt x="7008" y="13962"/>
                  </a:cubicBezTo>
                  <a:cubicBezTo>
                    <a:pt x="6692" y="14000"/>
                    <a:pt x="6348" y="14027"/>
                    <a:pt x="6023" y="14027"/>
                  </a:cubicBezTo>
                  <a:cubicBezTo>
                    <a:pt x="6023" y="14027"/>
                    <a:pt x="6013" y="14027"/>
                    <a:pt x="6013" y="14027"/>
                  </a:cubicBezTo>
                  <a:cubicBezTo>
                    <a:pt x="5725" y="14027"/>
                    <a:pt x="5502" y="14000"/>
                    <a:pt x="5233" y="13898"/>
                  </a:cubicBezTo>
                  <a:cubicBezTo>
                    <a:pt x="5094" y="13842"/>
                    <a:pt x="4936" y="13786"/>
                    <a:pt x="4796" y="13702"/>
                  </a:cubicBezTo>
                  <a:close/>
                  <a:moveTo>
                    <a:pt x="16751" y="13702"/>
                  </a:moveTo>
                  <a:cubicBezTo>
                    <a:pt x="16621" y="13786"/>
                    <a:pt x="16463" y="13842"/>
                    <a:pt x="16324" y="13898"/>
                  </a:cubicBezTo>
                  <a:cubicBezTo>
                    <a:pt x="16054" y="14000"/>
                    <a:pt x="15830" y="14027"/>
                    <a:pt x="15541" y="14027"/>
                  </a:cubicBezTo>
                  <a:cubicBezTo>
                    <a:pt x="15541" y="14027"/>
                    <a:pt x="15532" y="14027"/>
                    <a:pt x="15532" y="14027"/>
                  </a:cubicBezTo>
                  <a:cubicBezTo>
                    <a:pt x="15206" y="14027"/>
                    <a:pt x="14863" y="14000"/>
                    <a:pt x="14547" y="13962"/>
                  </a:cubicBezTo>
                  <a:cubicBezTo>
                    <a:pt x="14444" y="14018"/>
                    <a:pt x="14341" y="14075"/>
                    <a:pt x="14238" y="14131"/>
                  </a:cubicBezTo>
                  <a:cubicBezTo>
                    <a:pt x="14294" y="14122"/>
                    <a:pt x="14351" y="14112"/>
                    <a:pt x="14397" y="14112"/>
                  </a:cubicBezTo>
                  <a:cubicBezTo>
                    <a:pt x="14416" y="14112"/>
                    <a:pt x="14426" y="14112"/>
                    <a:pt x="14435" y="14112"/>
                  </a:cubicBezTo>
                  <a:cubicBezTo>
                    <a:pt x="14733" y="14131"/>
                    <a:pt x="15029" y="14204"/>
                    <a:pt x="15318" y="14204"/>
                  </a:cubicBezTo>
                  <a:cubicBezTo>
                    <a:pt x="15355" y="14204"/>
                    <a:pt x="15403" y="14204"/>
                    <a:pt x="15440" y="14204"/>
                  </a:cubicBezTo>
                  <a:cubicBezTo>
                    <a:pt x="15673" y="14185"/>
                    <a:pt x="16072" y="14075"/>
                    <a:pt x="16426" y="13898"/>
                  </a:cubicBezTo>
                  <a:cubicBezTo>
                    <a:pt x="16538" y="13842"/>
                    <a:pt x="16658" y="13776"/>
                    <a:pt x="16751" y="13702"/>
                  </a:cubicBezTo>
                  <a:close/>
                  <a:moveTo>
                    <a:pt x="8954" y="13796"/>
                  </a:moveTo>
                  <a:cubicBezTo>
                    <a:pt x="8675" y="13796"/>
                    <a:pt x="8414" y="13861"/>
                    <a:pt x="8284" y="14047"/>
                  </a:cubicBezTo>
                  <a:cubicBezTo>
                    <a:pt x="8582" y="14177"/>
                    <a:pt x="8813" y="14298"/>
                    <a:pt x="9046" y="14502"/>
                  </a:cubicBezTo>
                  <a:cubicBezTo>
                    <a:pt x="9055" y="14475"/>
                    <a:pt x="9073" y="14456"/>
                    <a:pt x="9092" y="14428"/>
                  </a:cubicBezTo>
                  <a:cubicBezTo>
                    <a:pt x="9138" y="14391"/>
                    <a:pt x="9185" y="14336"/>
                    <a:pt x="9241" y="14298"/>
                  </a:cubicBezTo>
                  <a:cubicBezTo>
                    <a:pt x="9352" y="14206"/>
                    <a:pt x="9481" y="14122"/>
                    <a:pt x="9602" y="14122"/>
                  </a:cubicBezTo>
                  <a:cubicBezTo>
                    <a:pt x="9639" y="14122"/>
                    <a:pt x="9678" y="14133"/>
                    <a:pt x="9715" y="14160"/>
                  </a:cubicBezTo>
                  <a:cubicBezTo>
                    <a:pt x="9743" y="14188"/>
                    <a:pt x="9752" y="14215"/>
                    <a:pt x="9770" y="14252"/>
                  </a:cubicBezTo>
                  <a:cubicBezTo>
                    <a:pt x="9780" y="14280"/>
                    <a:pt x="9788" y="14317"/>
                    <a:pt x="9798" y="14363"/>
                  </a:cubicBezTo>
                  <a:cubicBezTo>
                    <a:pt x="9807" y="14438"/>
                    <a:pt x="9826" y="14513"/>
                    <a:pt x="9826" y="14550"/>
                  </a:cubicBezTo>
                  <a:cubicBezTo>
                    <a:pt x="9854" y="14633"/>
                    <a:pt x="9862" y="14725"/>
                    <a:pt x="9872" y="14809"/>
                  </a:cubicBezTo>
                  <a:cubicBezTo>
                    <a:pt x="9872" y="14809"/>
                    <a:pt x="9872" y="14818"/>
                    <a:pt x="9872" y="14827"/>
                  </a:cubicBezTo>
                  <a:cubicBezTo>
                    <a:pt x="9890" y="14818"/>
                    <a:pt x="9911" y="14809"/>
                    <a:pt x="9929" y="14809"/>
                  </a:cubicBezTo>
                  <a:cubicBezTo>
                    <a:pt x="10171" y="14735"/>
                    <a:pt x="10431" y="14708"/>
                    <a:pt x="10691" y="14708"/>
                  </a:cubicBezTo>
                  <a:cubicBezTo>
                    <a:pt x="10904" y="14708"/>
                    <a:pt x="11117" y="14726"/>
                    <a:pt x="11312" y="14744"/>
                  </a:cubicBezTo>
                  <a:cubicBezTo>
                    <a:pt x="11451" y="14763"/>
                    <a:pt x="11583" y="14809"/>
                    <a:pt x="11694" y="14855"/>
                  </a:cubicBezTo>
                  <a:cubicBezTo>
                    <a:pt x="11685" y="14837"/>
                    <a:pt x="11685" y="14828"/>
                    <a:pt x="11685" y="14809"/>
                  </a:cubicBezTo>
                  <a:cubicBezTo>
                    <a:pt x="11694" y="14725"/>
                    <a:pt x="11703" y="14633"/>
                    <a:pt x="11721" y="14550"/>
                  </a:cubicBezTo>
                  <a:cubicBezTo>
                    <a:pt x="11740" y="14494"/>
                    <a:pt x="11758" y="14345"/>
                    <a:pt x="11786" y="14252"/>
                  </a:cubicBezTo>
                  <a:cubicBezTo>
                    <a:pt x="11805" y="14215"/>
                    <a:pt x="11816" y="14188"/>
                    <a:pt x="11844" y="14160"/>
                  </a:cubicBezTo>
                  <a:cubicBezTo>
                    <a:pt x="11881" y="14133"/>
                    <a:pt x="11917" y="14122"/>
                    <a:pt x="11954" y="14122"/>
                  </a:cubicBezTo>
                  <a:cubicBezTo>
                    <a:pt x="12047" y="14122"/>
                    <a:pt x="12139" y="14169"/>
                    <a:pt x="12232" y="14234"/>
                  </a:cubicBezTo>
                  <a:cubicBezTo>
                    <a:pt x="12316" y="14289"/>
                    <a:pt x="12400" y="14363"/>
                    <a:pt x="12465" y="14428"/>
                  </a:cubicBezTo>
                  <a:cubicBezTo>
                    <a:pt x="12484" y="14456"/>
                    <a:pt x="12502" y="14475"/>
                    <a:pt x="12511" y="14502"/>
                  </a:cubicBezTo>
                  <a:cubicBezTo>
                    <a:pt x="12743" y="14298"/>
                    <a:pt x="12975" y="14177"/>
                    <a:pt x="13272" y="14047"/>
                  </a:cubicBezTo>
                  <a:cubicBezTo>
                    <a:pt x="13142" y="13861"/>
                    <a:pt x="12884" y="13796"/>
                    <a:pt x="12596" y="13796"/>
                  </a:cubicBezTo>
                  <a:cubicBezTo>
                    <a:pt x="12289" y="13796"/>
                    <a:pt x="11962" y="13871"/>
                    <a:pt x="11767" y="13918"/>
                  </a:cubicBezTo>
                  <a:cubicBezTo>
                    <a:pt x="11442" y="13992"/>
                    <a:pt x="11127" y="14141"/>
                    <a:pt x="10820" y="14243"/>
                  </a:cubicBezTo>
                  <a:cubicBezTo>
                    <a:pt x="10802" y="14252"/>
                    <a:pt x="10801" y="14252"/>
                    <a:pt x="10801" y="14252"/>
                  </a:cubicBezTo>
                  <a:cubicBezTo>
                    <a:pt x="10755" y="14252"/>
                    <a:pt x="10755" y="14252"/>
                    <a:pt x="10755" y="14252"/>
                  </a:cubicBezTo>
                  <a:cubicBezTo>
                    <a:pt x="10737" y="14243"/>
                    <a:pt x="10737" y="14243"/>
                    <a:pt x="10737" y="14243"/>
                  </a:cubicBezTo>
                  <a:cubicBezTo>
                    <a:pt x="10430" y="14141"/>
                    <a:pt x="10105" y="13992"/>
                    <a:pt x="9789" y="13918"/>
                  </a:cubicBezTo>
                  <a:cubicBezTo>
                    <a:pt x="9594" y="13871"/>
                    <a:pt x="9270" y="13796"/>
                    <a:pt x="8954" y="13796"/>
                  </a:cubicBezTo>
                  <a:close/>
                  <a:moveTo>
                    <a:pt x="20987" y="13813"/>
                  </a:moveTo>
                  <a:cubicBezTo>
                    <a:pt x="20913" y="13896"/>
                    <a:pt x="20829" y="13925"/>
                    <a:pt x="20782" y="14018"/>
                  </a:cubicBezTo>
                  <a:cubicBezTo>
                    <a:pt x="20819" y="14129"/>
                    <a:pt x="20800" y="14260"/>
                    <a:pt x="20754" y="14362"/>
                  </a:cubicBezTo>
                  <a:cubicBezTo>
                    <a:pt x="20670" y="14520"/>
                    <a:pt x="20503" y="14678"/>
                    <a:pt x="20308" y="14669"/>
                  </a:cubicBezTo>
                  <a:cubicBezTo>
                    <a:pt x="20234" y="14659"/>
                    <a:pt x="20140" y="14641"/>
                    <a:pt x="20094" y="14566"/>
                  </a:cubicBezTo>
                  <a:cubicBezTo>
                    <a:pt x="20085" y="14473"/>
                    <a:pt x="20205" y="14409"/>
                    <a:pt x="20149" y="14307"/>
                  </a:cubicBezTo>
                  <a:cubicBezTo>
                    <a:pt x="20121" y="14223"/>
                    <a:pt x="20038" y="14213"/>
                    <a:pt x="19973" y="14231"/>
                  </a:cubicBezTo>
                  <a:cubicBezTo>
                    <a:pt x="19870" y="14241"/>
                    <a:pt x="19852" y="14343"/>
                    <a:pt x="19824" y="14418"/>
                  </a:cubicBezTo>
                  <a:cubicBezTo>
                    <a:pt x="19824" y="14539"/>
                    <a:pt x="19880" y="14651"/>
                    <a:pt x="19973" y="14735"/>
                  </a:cubicBezTo>
                  <a:cubicBezTo>
                    <a:pt x="20177" y="14865"/>
                    <a:pt x="20438" y="14911"/>
                    <a:pt x="20652" y="14781"/>
                  </a:cubicBezTo>
                  <a:cubicBezTo>
                    <a:pt x="20893" y="14613"/>
                    <a:pt x="21089" y="14353"/>
                    <a:pt x="21023" y="14027"/>
                  </a:cubicBezTo>
                  <a:cubicBezTo>
                    <a:pt x="21023" y="13953"/>
                    <a:pt x="21061" y="13859"/>
                    <a:pt x="20987" y="13813"/>
                  </a:cubicBezTo>
                  <a:close/>
                  <a:moveTo>
                    <a:pt x="1664" y="13814"/>
                  </a:moveTo>
                  <a:cubicBezTo>
                    <a:pt x="1645" y="13870"/>
                    <a:pt x="1674" y="13925"/>
                    <a:pt x="1692" y="13981"/>
                  </a:cubicBezTo>
                  <a:cubicBezTo>
                    <a:pt x="1795" y="14074"/>
                    <a:pt x="1944" y="14168"/>
                    <a:pt x="1925" y="14335"/>
                  </a:cubicBezTo>
                  <a:cubicBezTo>
                    <a:pt x="1944" y="14419"/>
                    <a:pt x="1906" y="14493"/>
                    <a:pt x="1906" y="14577"/>
                  </a:cubicBezTo>
                  <a:cubicBezTo>
                    <a:pt x="1962" y="14614"/>
                    <a:pt x="1953" y="14697"/>
                    <a:pt x="2028" y="14707"/>
                  </a:cubicBezTo>
                  <a:cubicBezTo>
                    <a:pt x="2139" y="14558"/>
                    <a:pt x="2148" y="14335"/>
                    <a:pt x="2092" y="14149"/>
                  </a:cubicBezTo>
                  <a:cubicBezTo>
                    <a:pt x="1990" y="13991"/>
                    <a:pt x="1990" y="13991"/>
                    <a:pt x="1990" y="13991"/>
                  </a:cubicBezTo>
                  <a:cubicBezTo>
                    <a:pt x="1897" y="13916"/>
                    <a:pt x="1804" y="13795"/>
                    <a:pt x="1664" y="13814"/>
                  </a:cubicBezTo>
                  <a:close/>
                  <a:moveTo>
                    <a:pt x="20700" y="14056"/>
                  </a:moveTo>
                  <a:cubicBezTo>
                    <a:pt x="20542" y="14065"/>
                    <a:pt x="20644" y="14224"/>
                    <a:pt x="20560" y="14298"/>
                  </a:cubicBezTo>
                  <a:cubicBezTo>
                    <a:pt x="20495" y="14420"/>
                    <a:pt x="20373" y="14493"/>
                    <a:pt x="20234" y="14493"/>
                  </a:cubicBezTo>
                  <a:cubicBezTo>
                    <a:pt x="20206" y="14493"/>
                    <a:pt x="20188" y="14531"/>
                    <a:pt x="20197" y="14559"/>
                  </a:cubicBezTo>
                  <a:cubicBezTo>
                    <a:pt x="20281" y="14634"/>
                    <a:pt x="20383" y="14587"/>
                    <a:pt x="20457" y="14559"/>
                  </a:cubicBezTo>
                  <a:cubicBezTo>
                    <a:pt x="20588" y="14485"/>
                    <a:pt x="20680" y="14363"/>
                    <a:pt x="20727" y="14232"/>
                  </a:cubicBezTo>
                  <a:cubicBezTo>
                    <a:pt x="20736" y="14177"/>
                    <a:pt x="20756" y="14093"/>
                    <a:pt x="20700" y="14056"/>
                  </a:cubicBezTo>
                  <a:close/>
                  <a:moveTo>
                    <a:pt x="1690" y="14091"/>
                  </a:moveTo>
                  <a:cubicBezTo>
                    <a:pt x="1671" y="14128"/>
                    <a:pt x="1672" y="14129"/>
                    <a:pt x="1672" y="14129"/>
                  </a:cubicBezTo>
                  <a:cubicBezTo>
                    <a:pt x="1747" y="14185"/>
                    <a:pt x="1784" y="14260"/>
                    <a:pt x="1784" y="14354"/>
                  </a:cubicBezTo>
                  <a:cubicBezTo>
                    <a:pt x="1803" y="14391"/>
                    <a:pt x="1746" y="14485"/>
                    <a:pt x="1811" y="14494"/>
                  </a:cubicBezTo>
                  <a:cubicBezTo>
                    <a:pt x="1858" y="14457"/>
                    <a:pt x="1839" y="14391"/>
                    <a:pt x="1839" y="14344"/>
                  </a:cubicBezTo>
                  <a:cubicBezTo>
                    <a:pt x="1811" y="14260"/>
                    <a:pt x="1802" y="14119"/>
                    <a:pt x="1690" y="14091"/>
                  </a:cubicBezTo>
                  <a:close/>
                  <a:moveTo>
                    <a:pt x="19667" y="14175"/>
                  </a:moveTo>
                  <a:cubicBezTo>
                    <a:pt x="19512" y="14192"/>
                    <a:pt x="19367" y="14287"/>
                    <a:pt x="19249" y="14399"/>
                  </a:cubicBezTo>
                  <a:cubicBezTo>
                    <a:pt x="19175" y="14538"/>
                    <a:pt x="19175" y="14715"/>
                    <a:pt x="19240" y="14863"/>
                  </a:cubicBezTo>
                  <a:cubicBezTo>
                    <a:pt x="19286" y="14938"/>
                    <a:pt x="19341" y="15059"/>
                    <a:pt x="19434" y="15050"/>
                  </a:cubicBezTo>
                  <a:cubicBezTo>
                    <a:pt x="19545" y="14938"/>
                    <a:pt x="19397" y="14864"/>
                    <a:pt x="19397" y="14743"/>
                  </a:cubicBezTo>
                  <a:cubicBezTo>
                    <a:pt x="19360" y="14641"/>
                    <a:pt x="19416" y="14530"/>
                    <a:pt x="19471" y="14455"/>
                  </a:cubicBezTo>
                  <a:cubicBezTo>
                    <a:pt x="19573" y="14316"/>
                    <a:pt x="19787" y="14352"/>
                    <a:pt x="19824" y="14185"/>
                  </a:cubicBezTo>
                  <a:cubicBezTo>
                    <a:pt x="19771" y="14171"/>
                    <a:pt x="19718" y="14169"/>
                    <a:pt x="19667" y="14175"/>
                  </a:cubicBezTo>
                  <a:close/>
                  <a:moveTo>
                    <a:pt x="1644" y="14212"/>
                  </a:moveTo>
                  <a:cubicBezTo>
                    <a:pt x="1607" y="14269"/>
                    <a:pt x="1543" y="14335"/>
                    <a:pt x="1533" y="14411"/>
                  </a:cubicBezTo>
                  <a:cubicBezTo>
                    <a:pt x="1691" y="14429"/>
                    <a:pt x="1691" y="14429"/>
                    <a:pt x="1691" y="14429"/>
                  </a:cubicBezTo>
                  <a:cubicBezTo>
                    <a:pt x="1728" y="14411"/>
                    <a:pt x="1701" y="14344"/>
                    <a:pt x="1710" y="14307"/>
                  </a:cubicBezTo>
                  <a:cubicBezTo>
                    <a:pt x="1701" y="14269"/>
                    <a:pt x="1672" y="14222"/>
                    <a:pt x="1644" y="14212"/>
                  </a:cubicBezTo>
                  <a:close/>
                  <a:moveTo>
                    <a:pt x="7131" y="14252"/>
                  </a:moveTo>
                  <a:cubicBezTo>
                    <a:pt x="6880" y="14262"/>
                    <a:pt x="6621" y="14318"/>
                    <a:pt x="6351" y="14336"/>
                  </a:cubicBezTo>
                  <a:cubicBezTo>
                    <a:pt x="6407" y="14401"/>
                    <a:pt x="6434" y="14475"/>
                    <a:pt x="6434" y="14559"/>
                  </a:cubicBezTo>
                  <a:cubicBezTo>
                    <a:pt x="6434" y="14615"/>
                    <a:pt x="6416" y="14681"/>
                    <a:pt x="6379" y="14737"/>
                  </a:cubicBezTo>
                  <a:cubicBezTo>
                    <a:pt x="6342" y="14793"/>
                    <a:pt x="6276" y="14829"/>
                    <a:pt x="6201" y="14829"/>
                  </a:cubicBezTo>
                  <a:cubicBezTo>
                    <a:pt x="6164" y="14829"/>
                    <a:pt x="6137" y="14802"/>
                    <a:pt x="6127" y="14764"/>
                  </a:cubicBezTo>
                  <a:cubicBezTo>
                    <a:pt x="6127" y="14727"/>
                    <a:pt x="6155" y="14699"/>
                    <a:pt x="6192" y="14690"/>
                  </a:cubicBezTo>
                  <a:cubicBezTo>
                    <a:pt x="6192" y="14690"/>
                    <a:pt x="6201" y="14690"/>
                    <a:pt x="6201" y="14690"/>
                  </a:cubicBezTo>
                  <a:cubicBezTo>
                    <a:pt x="6229" y="14690"/>
                    <a:pt x="6248" y="14681"/>
                    <a:pt x="6266" y="14663"/>
                  </a:cubicBezTo>
                  <a:cubicBezTo>
                    <a:pt x="6285" y="14635"/>
                    <a:pt x="6296" y="14596"/>
                    <a:pt x="6296" y="14559"/>
                  </a:cubicBezTo>
                  <a:cubicBezTo>
                    <a:pt x="6296" y="14503"/>
                    <a:pt x="6275" y="14449"/>
                    <a:pt x="6247" y="14421"/>
                  </a:cubicBezTo>
                  <a:cubicBezTo>
                    <a:pt x="6210" y="14393"/>
                    <a:pt x="6175" y="14374"/>
                    <a:pt x="6119" y="14374"/>
                  </a:cubicBezTo>
                  <a:cubicBezTo>
                    <a:pt x="6026" y="14374"/>
                    <a:pt x="5905" y="14439"/>
                    <a:pt x="5850" y="14513"/>
                  </a:cubicBezTo>
                  <a:cubicBezTo>
                    <a:pt x="5775" y="14615"/>
                    <a:pt x="5737" y="14717"/>
                    <a:pt x="5737" y="14810"/>
                  </a:cubicBezTo>
                  <a:cubicBezTo>
                    <a:pt x="5737" y="15043"/>
                    <a:pt x="5951" y="15266"/>
                    <a:pt x="6220" y="15332"/>
                  </a:cubicBezTo>
                  <a:cubicBezTo>
                    <a:pt x="6295" y="15341"/>
                    <a:pt x="6368" y="15350"/>
                    <a:pt x="6443" y="15350"/>
                  </a:cubicBezTo>
                  <a:cubicBezTo>
                    <a:pt x="6777" y="15350"/>
                    <a:pt x="7056" y="15173"/>
                    <a:pt x="7186" y="14885"/>
                  </a:cubicBezTo>
                  <a:cubicBezTo>
                    <a:pt x="7196" y="14875"/>
                    <a:pt x="7207" y="14867"/>
                    <a:pt x="7216" y="14857"/>
                  </a:cubicBezTo>
                  <a:cubicBezTo>
                    <a:pt x="7216" y="14634"/>
                    <a:pt x="7309" y="14420"/>
                    <a:pt x="7514" y="14308"/>
                  </a:cubicBezTo>
                  <a:cubicBezTo>
                    <a:pt x="7383" y="14271"/>
                    <a:pt x="7243" y="14252"/>
                    <a:pt x="7150" y="14252"/>
                  </a:cubicBezTo>
                  <a:cubicBezTo>
                    <a:pt x="7150" y="14252"/>
                    <a:pt x="7140" y="14252"/>
                    <a:pt x="7131" y="14252"/>
                  </a:cubicBezTo>
                  <a:close/>
                  <a:moveTo>
                    <a:pt x="9602" y="14252"/>
                  </a:moveTo>
                  <a:cubicBezTo>
                    <a:pt x="9565" y="14252"/>
                    <a:pt x="9481" y="14291"/>
                    <a:pt x="9397" y="14347"/>
                  </a:cubicBezTo>
                  <a:cubicBezTo>
                    <a:pt x="9323" y="14393"/>
                    <a:pt x="9239" y="14468"/>
                    <a:pt x="9193" y="14524"/>
                  </a:cubicBezTo>
                  <a:cubicBezTo>
                    <a:pt x="9156" y="14561"/>
                    <a:pt x="9137" y="14598"/>
                    <a:pt x="9137" y="14598"/>
                  </a:cubicBezTo>
                  <a:cubicBezTo>
                    <a:pt x="9184" y="14635"/>
                    <a:pt x="9220" y="14682"/>
                    <a:pt x="9257" y="14729"/>
                  </a:cubicBezTo>
                  <a:cubicBezTo>
                    <a:pt x="9323" y="14804"/>
                    <a:pt x="9360" y="14860"/>
                    <a:pt x="9397" y="14888"/>
                  </a:cubicBezTo>
                  <a:cubicBezTo>
                    <a:pt x="9435" y="14916"/>
                    <a:pt x="9462" y="14934"/>
                    <a:pt x="9536" y="14934"/>
                  </a:cubicBezTo>
                  <a:cubicBezTo>
                    <a:pt x="9555" y="14934"/>
                    <a:pt x="9566" y="14934"/>
                    <a:pt x="9575" y="14934"/>
                  </a:cubicBezTo>
                  <a:cubicBezTo>
                    <a:pt x="9640" y="14934"/>
                    <a:pt x="9694" y="14905"/>
                    <a:pt x="9768" y="14868"/>
                  </a:cubicBezTo>
                  <a:cubicBezTo>
                    <a:pt x="9750" y="14859"/>
                    <a:pt x="9741" y="14850"/>
                    <a:pt x="9741" y="14832"/>
                  </a:cubicBezTo>
                  <a:cubicBezTo>
                    <a:pt x="9722" y="14747"/>
                    <a:pt x="9714" y="14654"/>
                    <a:pt x="9695" y="14579"/>
                  </a:cubicBezTo>
                  <a:cubicBezTo>
                    <a:pt x="9686" y="14542"/>
                    <a:pt x="9676" y="14468"/>
                    <a:pt x="9667" y="14402"/>
                  </a:cubicBezTo>
                  <a:cubicBezTo>
                    <a:pt x="9658" y="14337"/>
                    <a:pt x="9630" y="14271"/>
                    <a:pt x="9621" y="14262"/>
                  </a:cubicBezTo>
                  <a:cubicBezTo>
                    <a:pt x="9621" y="14262"/>
                    <a:pt x="9612" y="14252"/>
                    <a:pt x="9602" y="14252"/>
                  </a:cubicBezTo>
                  <a:close/>
                  <a:moveTo>
                    <a:pt x="11952" y="14252"/>
                  </a:moveTo>
                  <a:cubicBezTo>
                    <a:pt x="11943" y="14252"/>
                    <a:pt x="11933" y="14262"/>
                    <a:pt x="11933" y="14262"/>
                  </a:cubicBezTo>
                  <a:cubicBezTo>
                    <a:pt x="11924" y="14262"/>
                    <a:pt x="11925" y="14262"/>
                    <a:pt x="11925" y="14271"/>
                  </a:cubicBezTo>
                  <a:cubicBezTo>
                    <a:pt x="11925" y="14271"/>
                    <a:pt x="11916" y="14280"/>
                    <a:pt x="11916" y="14298"/>
                  </a:cubicBezTo>
                  <a:cubicBezTo>
                    <a:pt x="11906" y="14317"/>
                    <a:pt x="11897" y="14355"/>
                    <a:pt x="11887" y="14393"/>
                  </a:cubicBezTo>
                  <a:cubicBezTo>
                    <a:pt x="11878" y="14458"/>
                    <a:pt x="11860" y="14532"/>
                    <a:pt x="11851" y="14579"/>
                  </a:cubicBezTo>
                  <a:cubicBezTo>
                    <a:pt x="11832" y="14654"/>
                    <a:pt x="11821" y="14747"/>
                    <a:pt x="11812" y="14832"/>
                  </a:cubicBezTo>
                  <a:cubicBezTo>
                    <a:pt x="11812" y="14860"/>
                    <a:pt x="11785" y="14879"/>
                    <a:pt x="11766" y="14888"/>
                  </a:cubicBezTo>
                  <a:cubicBezTo>
                    <a:pt x="11832" y="14907"/>
                    <a:pt x="11907" y="14925"/>
                    <a:pt x="11972" y="14934"/>
                  </a:cubicBezTo>
                  <a:cubicBezTo>
                    <a:pt x="11991" y="14934"/>
                    <a:pt x="11999" y="14934"/>
                    <a:pt x="12018" y="14934"/>
                  </a:cubicBezTo>
                  <a:cubicBezTo>
                    <a:pt x="12083" y="14934"/>
                    <a:pt x="12122" y="14916"/>
                    <a:pt x="12159" y="14888"/>
                  </a:cubicBezTo>
                  <a:cubicBezTo>
                    <a:pt x="12197" y="14860"/>
                    <a:pt x="12234" y="14804"/>
                    <a:pt x="12290" y="14729"/>
                  </a:cubicBezTo>
                  <a:cubicBezTo>
                    <a:pt x="12337" y="14682"/>
                    <a:pt x="12374" y="14635"/>
                    <a:pt x="12411" y="14598"/>
                  </a:cubicBezTo>
                  <a:cubicBezTo>
                    <a:pt x="12420" y="14598"/>
                    <a:pt x="12392" y="14561"/>
                    <a:pt x="12364" y="14524"/>
                  </a:cubicBezTo>
                  <a:cubicBezTo>
                    <a:pt x="12327" y="14486"/>
                    <a:pt x="12279" y="14440"/>
                    <a:pt x="12232" y="14402"/>
                  </a:cubicBezTo>
                  <a:cubicBezTo>
                    <a:pt x="12129" y="14318"/>
                    <a:pt x="12008" y="14252"/>
                    <a:pt x="11952" y="14252"/>
                  </a:cubicBezTo>
                  <a:close/>
                  <a:moveTo>
                    <a:pt x="14397" y="14252"/>
                  </a:moveTo>
                  <a:cubicBezTo>
                    <a:pt x="14304" y="14252"/>
                    <a:pt x="14173" y="14271"/>
                    <a:pt x="14043" y="14308"/>
                  </a:cubicBezTo>
                  <a:cubicBezTo>
                    <a:pt x="14248" y="14420"/>
                    <a:pt x="14342" y="14634"/>
                    <a:pt x="14342" y="14857"/>
                  </a:cubicBezTo>
                  <a:cubicBezTo>
                    <a:pt x="14351" y="14867"/>
                    <a:pt x="14361" y="14875"/>
                    <a:pt x="14361" y="14885"/>
                  </a:cubicBezTo>
                  <a:cubicBezTo>
                    <a:pt x="14500" y="15173"/>
                    <a:pt x="14778" y="15350"/>
                    <a:pt x="15113" y="15350"/>
                  </a:cubicBezTo>
                  <a:cubicBezTo>
                    <a:pt x="15187" y="15350"/>
                    <a:pt x="15253" y="15341"/>
                    <a:pt x="15327" y="15332"/>
                  </a:cubicBezTo>
                  <a:cubicBezTo>
                    <a:pt x="15597" y="15266"/>
                    <a:pt x="15820" y="15043"/>
                    <a:pt x="15820" y="14810"/>
                  </a:cubicBezTo>
                  <a:cubicBezTo>
                    <a:pt x="15820" y="14717"/>
                    <a:pt x="15784" y="14615"/>
                    <a:pt x="15709" y="14513"/>
                  </a:cubicBezTo>
                  <a:cubicBezTo>
                    <a:pt x="15654" y="14439"/>
                    <a:pt x="15533" y="14374"/>
                    <a:pt x="15440" y="14374"/>
                  </a:cubicBezTo>
                  <a:cubicBezTo>
                    <a:pt x="15384" y="14374"/>
                    <a:pt x="15346" y="14393"/>
                    <a:pt x="15309" y="14421"/>
                  </a:cubicBezTo>
                  <a:cubicBezTo>
                    <a:pt x="15281" y="14449"/>
                    <a:pt x="15262" y="14503"/>
                    <a:pt x="15262" y="14559"/>
                  </a:cubicBezTo>
                  <a:cubicBezTo>
                    <a:pt x="15262" y="14596"/>
                    <a:pt x="15272" y="14635"/>
                    <a:pt x="15290" y="14663"/>
                  </a:cubicBezTo>
                  <a:cubicBezTo>
                    <a:pt x="15309" y="14681"/>
                    <a:pt x="15327" y="14690"/>
                    <a:pt x="15355" y="14690"/>
                  </a:cubicBezTo>
                  <a:cubicBezTo>
                    <a:pt x="15355" y="14690"/>
                    <a:pt x="15355" y="14690"/>
                    <a:pt x="15365" y="14690"/>
                  </a:cubicBezTo>
                  <a:cubicBezTo>
                    <a:pt x="15402" y="14699"/>
                    <a:pt x="15430" y="14727"/>
                    <a:pt x="15430" y="14764"/>
                  </a:cubicBezTo>
                  <a:cubicBezTo>
                    <a:pt x="15421" y="14802"/>
                    <a:pt x="15392" y="14829"/>
                    <a:pt x="15355" y="14829"/>
                  </a:cubicBezTo>
                  <a:cubicBezTo>
                    <a:pt x="15281" y="14829"/>
                    <a:pt x="15215" y="14793"/>
                    <a:pt x="15177" y="14737"/>
                  </a:cubicBezTo>
                  <a:cubicBezTo>
                    <a:pt x="15140" y="14681"/>
                    <a:pt x="15122" y="14615"/>
                    <a:pt x="15122" y="14559"/>
                  </a:cubicBezTo>
                  <a:cubicBezTo>
                    <a:pt x="15122" y="14475"/>
                    <a:pt x="15151" y="14401"/>
                    <a:pt x="15207" y="14336"/>
                  </a:cubicBezTo>
                  <a:cubicBezTo>
                    <a:pt x="14937" y="14318"/>
                    <a:pt x="14677" y="14262"/>
                    <a:pt x="14426" y="14252"/>
                  </a:cubicBezTo>
                  <a:cubicBezTo>
                    <a:pt x="14416" y="14252"/>
                    <a:pt x="14407" y="14252"/>
                    <a:pt x="14397" y="14252"/>
                  </a:cubicBezTo>
                  <a:close/>
                  <a:moveTo>
                    <a:pt x="3364" y="14260"/>
                  </a:moveTo>
                  <a:cubicBezTo>
                    <a:pt x="3262" y="14418"/>
                    <a:pt x="3252" y="14614"/>
                    <a:pt x="3317" y="14782"/>
                  </a:cubicBezTo>
                  <a:cubicBezTo>
                    <a:pt x="3327" y="14847"/>
                    <a:pt x="3290" y="14903"/>
                    <a:pt x="3243" y="14940"/>
                  </a:cubicBezTo>
                  <a:cubicBezTo>
                    <a:pt x="3178" y="15070"/>
                    <a:pt x="3132" y="15238"/>
                    <a:pt x="3234" y="15359"/>
                  </a:cubicBezTo>
                  <a:cubicBezTo>
                    <a:pt x="3252" y="15415"/>
                    <a:pt x="3317" y="15443"/>
                    <a:pt x="3327" y="15508"/>
                  </a:cubicBezTo>
                  <a:cubicBezTo>
                    <a:pt x="3252" y="15583"/>
                    <a:pt x="3243" y="15713"/>
                    <a:pt x="3299" y="15815"/>
                  </a:cubicBezTo>
                  <a:cubicBezTo>
                    <a:pt x="3317" y="15908"/>
                    <a:pt x="3410" y="15937"/>
                    <a:pt x="3503" y="15946"/>
                  </a:cubicBezTo>
                  <a:cubicBezTo>
                    <a:pt x="3568" y="15937"/>
                    <a:pt x="3615" y="15872"/>
                    <a:pt x="3596" y="15797"/>
                  </a:cubicBezTo>
                  <a:cubicBezTo>
                    <a:pt x="3578" y="15714"/>
                    <a:pt x="3466" y="15769"/>
                    <a:pt x="3439" y="15695"/>
                  </a:cubicBezTo>
                  <a:cubicBezTo>
                    <a:pt x="3448" y="15648"/>
                    <a:pt x="3457" y="15611"/>
                    <a:pt x="3494" y="15573"/>
                  </a:cubicBezTo>
                  <a:cubicBezTo>
                    <a:pt x="3550" y="15573"/>
                    <a:pt x="3605" y="15536"/>
                    <a:pt x="3661" y="15564"/>
                  </a:cubicBezTo>
                  <a:cubicBezTo>
                    <a:pt x="3745" y="15610"/>
                    <a:pt x="3838" y="15685"/>
                    <a:pt x="3875" y="15788"/>
                  </a:cubicBezTo>
                  <a:cubicBezTo>
                    <a:pt x="3884" y="15881"/>
                    <a:pt x="3867" y="15974"/>
                    <a:pt x="3839" y="16058"/>
                  </a:cubicBezTo>
                  <a:cubicBezTo>
                    <a:pt x="3857" y="16095"/>
                    <a:pt x="3913" y="16113"/>
                    <a:pt x="3950" y="16113"/>
                  </a:cubicBezTo>
                  <a:cubicBezTo>
                    <a:pt x="4081" y="16011"/>
                    <a:pt x="4033" y="15825"/>
                    <a:pt x="4061" y="15685"/>
                  </a:cubicBezTo>
                  <a:cubicBezTo>
                    <a:pt x="4135" y="15657"/>
                    <a:pt x="4126" y="15760"/>
                    <a:pt x="4182" y="15797"/>
                  </a:cubicBezTo>
                  <a:cubicBezTo>
                    <a:pt x="4229" y="15797"/>
                    <a:pt x="4276" y="15769"/>
                    <a:pt x="4303" y="15731"/>
                  </a:cubicBezTo>
                  <a:cubicBezTo>
                    <a:pt x="4331" y="15694"/>
                    <a:pt x="4294" y="15657"/>
                    <a:pt x="4294" y="15629"/>
                  </a:cubicBezTo>
                  <a:cubicBezTo>
                    <a:pt x="4266" y="15564"/>
                    <a:pt x="4192" y="15499"/>
                    <a:pt x="4127" y="15490"/>
                  </a:cubicBezTo>
                  <a:cubicBezTo>
                    <a:pt x="4034" y="15471"/>
                    <a:pt x="3978" y="15518"/>
                    <a:pt x="3894" y="15490"/>
                  </a:cubicBezTo>
                  <a:cubicBezTo>
                    <a:pt x="3792" y="15266"/>
                    <a:pt x="3522" y="15499"/>
                    <a:pt x="3401" y="15294"/>
                  </a:cubicBezTo>
                  <a:cubicBezTo>
                    <a:pt x="3336" y="15247"/>
                    <a:pt x="3355" y="15144"/>
                    <a:pt x="3364" y="15079"/>
                  </a:cubicBezTo>
                  <a:cubicBezTo>
                    <a:pt x="3411" y="15014"/>
                    <a:pt x="3476" y="14950"/>
                    <a:pt x="3560" y="14959"/>
                  </a:cubicBezTo>
                  <a:cubicBezTo>
                    <a:pt x="3588" y="14968"/>
                    <a:pt x="3596" y="15005"/>
                    <a:pt x="3568" y="15024"/>
                  </a:cubicBezTo>
                  <a:cubicBezTo>
                    <a:pt x="3549" y="15089"/>
                    <a:pt x="3578" y="15135"/>
                    <a:pt x="3624" y="15182"/>
                  </a:cubicBezTo>
                  <a:cubicBezTo>
                    <a:pt x="3680" y="15200"/>
                    <a:pt x="3726" y="15173"/>
                    <a:pt x="3773" y="15145"/>
                  </a:cubicBezTo>
                  <a:cubicBezTo>
                    <a:pt x="3856" y="15071"/>
                    <a:pt x="3792" y="14968"/>
                    <a:pt x="3755" y="14885"/>
                  </a:cubicBezTo>
                  <a:cubicBezTo>
                    <a:pt x="3671" y="14801"/>
                    <a:pt x="3560" y="14800"/>
                    <a:pt x="3448" y="14800"/>
                  </a:cubicBezTo>
                  <a:cubicBezTo>
                    <a:pt x="3429" y="14707"/>
                    <a:pt x="3429" y="14707"/>
                    <a:pt x="3429" y="14707"/>
                  </a:cubicBezTo>
                  <a:cubicBezTo>
                    <a:pt x="3466" y="14585"/>
                    <a:pt x="3457" y="14447"/>
                    <a:pt x="3410" y="14335"/>
                  </a:cubicBezTo>
                  <a:cubicBezTo>
                    <a:pt x="3401" y="14307"/>
                    <a:pt x="3392" y="14260"/>
                    <a:pt x="3364" y="14260"/>
                  </a:cubicBezTo>
                  <a:close/>
                  <a:moveTo>
                    <a:pt x="19694" y="14382"/>
                  </a:moveTo>
                  <a:cubicBezTo>
                    <a:pt x="19610" y="14419"/>
                    <a:pt x="19545" y="14474"/>
                    <a:pt x="19498" y="14539"/>
                  </a:cubicBezTo>
                  <a:cubicBezTo>
                    <a:pt x="19443" y="14650"/>
                    <a:pt x="19443" y="14780"/>
                    <a:pt x="19527" y="14863"/>
                  </a:cubicBezTo>
                  <a:cubicBezTo>
                    <a:pt x="19657" y="14854"/>
                    <a:pt x="19526" y="14716"/>
                    <a:pt x="19573" y="14642"/>
                  </a:cubicBezTo>
                  <a:cubicBezTo>
                    <a:pt x="19610" y="14586"/>
                    <a:pt x="19666" y="14520"/>
                    <a:pt x="19731" y="14474"/>
                  </a:cubicBezTo>
                  <a:cubicBezTo>
                    <a:pt x="19750" y="14446"/>
                    <a:pt x="19759" y="14373"/>
                    <a:pt x="19694" y="14382"/>
                  </a:cubicBezTo>
                  <a:close/>
                  <a:moveTo>
                    <a:pt x="7810" y="14383"/>
                  </a:moveTo>
                  <a:cubicBezTo>
                    <a:pt x="7801" y="14393"/>
                    <a:pt x="7791" y="14393"/>
                    <a:pt x="7782" y="14393"/>
                  </a:cubicBezTo>
                  <a:cubicBezTo>
                    <a:pt x="7773" y="14393"/>
                    <a:pt x="7762" y="14393"/>
                    <a:pt x="7762" y="14402"/>
                  </a:cubicBezTo>
                  <a:cubicBezTo>
                    <a:pt x="7743" y="14412"/>
                    <a:pt x="7725" y="14420"/>
                    <a:pt x="7707" y="14439"/>
                  </a:cubicBezTo>
                  <a:cubicBezTo>
                    <a:pt x="7679" y="14476"/>
                    <a:pt x="7642" y="14513"/>
                    <a:pt x="7632" y="14532"/>
                  </a:cubicBezTo>
                  <a:cubicBezTo>
                    <a:pt x="7595" y="14597"/>
                    <a:pt x="7586" y="14653"/>
                    <a:pt x="7586" y="14728"/>
                  </a:cubicBezTo>
                  <a:cubicBezTo>
                    <a:pt x="7586" y="14756"/>
                    <a:pt x="7596" y="14792"/>
                    <a:pt x="7596" y="14829"/>
                  </a:cubicBezTo>
                  <a:cubicBezTo>
                    <a:pt x="7633" y="15081"/>
                    <a:pt x="7799" y="15259"/>
                    <a:pt x="8003" y="15408"/>
                  </a:cubicBezTo>
                  <a:cubicBezTo>
                    <a:pt x="8179" y="15529"/>
                    <a:pt x="8366" y="15604"/>
                    <a:pt x="8561" y="15669"/>
                  </a:cubicBezTo>
                  <a:cubicBezTo>
                    <a:pt x="8301" y="15492"/>
                    <a:pt x="8022" y="15231"/>
                    <a:pt x="8012" y="14914"/>
                  </a:cubicBezTo>
                  <a:cubicBezTo>
                    <a:pt x="8012" y="14821"/>
                    <a:pt x="8041" y="14728"/>
                    <a:pt x="8097" y="14635"/>
                  </a:cubicBezTo>
                  <a:cubicBezTo>
                    <a:pt x="8116" y="14597"/>
                    <a:pt x="8143" y="14568"/>
                    <a:pt x="8162" y="14540"/>
                  </a:cubicBezTo>
                  <a:cubicBezTo>
                    <a:pt x="8078" y="14494"/>
                    <a:pt x="7995" y="14458"/>
                    <a:pt x="7911" y="14421"/>
                  </a:cubicBezTo>
                  <a:cubicBezTo>
                    <a:pt x="7883" y="14412"/>
                    <a:pt x="7847" y="14402"/>
                    <a:pt x="7810" y="14383"/>
                  </a:cubicBezTo>
                  <a:close/>
                  <a:moveTo>
                    <a:pt x="13749" y="14383"/>
                  </a:moveTo>
                  <a:cubicBezTo>
                    <a:pt x="13712" y="14402"/>
                    <a:pt x="13673" y="14412"/>
                    <a:pt x="13645" y="14421"/>
                  </a:cubicBezTo>
                  <a:cubicBezTo>
                    <a:pt x="13562" y="14458"/>
                    <a:pt x="13479" y="14494"/>
                    <a:pt x="13396" y="14540"/>
                  </a:cubicBezTo>
                  <a:cubicBezTo>
                    <a:pt x="13415" y="14568"/>
                    <a:pt x="13442" y="14597"/>
                    <a:pt x="13461" y="14635"/>
                  </a:cubicBezTo>
                  <a:cubicBezTo>
                    <a:pt x="13516" y="14728"/>
                    <a:pt x="13535" y="14821"/>
                    <a:pt x="13535" y="14914"/>
                  </a:cubicBezTo>
                  <a:cubicBezTo>
                    <a:pt x="13535" y="15231"/>
                    <a:pt x="13256" y="15492"/>
                    <a:pt x="12996" y="15669"/>
                  </a:cubicBezTo>
                  <a:cubicBezTo>
                    <a:pt x="13191" y="15604"/>
                    <a:pt x="13377" y="15529"/>
                    <a:pt x="13544" y="15408"/>
                  </a:cubicBezTo>
                  <a:cubicBezTo>
                    <a:pt x="13758" y="15259"/>
                    <a:pt x="13924" y="15081"/>
                    <a:pt x="13961" y="14839"/>
                  </a:cubicBezTo>
                  <a:cubicBezTo>
                    <a:pt x="13961" y="14792"/>
                    <a:pt x="13971" y="14756"/>
                    <a:pt x="13971" y="14728"/>
                  </a:cubicBezTo>
                  <a:cubicBezTo>
                    <a:pt x="13971" y="14653"/>
                    <a:pt x="13951" y="14597"/>
                    <a:pt x="13923" y="14532"/>
                  </a:cubicBezTo>
                  <a:cubicBezTo>
                    <a:pt x="13905" y="14495"/>
                    <a:pt x="13813" y="14402"/>
                    <a:pt x="13776" y="14393"/>
                  </a:cubicBezTo>
                  <a:cubicBezTo>
                    <a:pt x="13767" y="14393"/>
                    <a:pt x="13758" y="14393"/>
                    <a:pt x="13749" y="14383"/>
                  </a:cubicBezTo>
                  <a:close/>
                  <a:moveTo>
                    <a:pt x="725" y="14390"/>
                  </a:moveTo>
                  <a:cubicBezTo>
                    <a:pt x="697" y="14418"/>
                    <a:pt x="716" y="14474"/>
                    <a:pt x="706" y="14520"/>
                  </a:cubicBezTo>
                  <a:cubicBezTo>
                    <a:pt x="716" y="14669"/>
                    <a:pt x="809" y="14838"/>
                    <a:pt x="939" y="14894"/>
                  </a:cubicBezTo>
                  <a:cubicBezTo>
                    <a:pt x="976" y="14857"/>
                    <a:pt x="985" y="14800"/>
                    <a:pt x="1013" y="14763"/>
                  </a:cubicBezTo>
                  <a:cubicBezTo>
                    <a:pt x="930" y="14633"/>
                    <a:pt x="930" y="14418"/>
                    <a:pt x="725" y="14390"/>
                  </a:cubicBezTo>
                  <a:close/>
                  <a:moveTo>
                    <a:pt x="7632" y="14392"/>
                  </a:moveTo>
                  <a:cubicBezTo>
                    <a:pt x="7437" y="14475"/>
                    <a:pt x="7352" y="14652"/>
                    <a:pt x="7343" y="14866"/>
                  </a:cubicBezTo>
                  <a:cubicBezTo>
                    <a:pt x="7343" y="14968"/>
                    <a:pt x="7373" y="15071"/>
                    <a:pt x="7419" y="15174"/>
                  </a:cubicBezTo>
                  <a:cubicBezTo>
                    <a:pt x="7559" y="15481"/>
                    <a:pt x="7764" y="15582"/>
                    <a:pt x="8024" y="15638"/>
                  </a:cubicBezTo>
                  <a:cubicBezTo>
                    <a:pt x="8127" y="15657"/>
                    <a:pt x="8236" y="15676"/>
                    <a:pt x="8348" y="15685"/>
                  </a:cubicBezTo>
                  <a:cubicBezTo>
                    <a:pt x="8218" y="15629"/>
                    <a:pt x="8087" y="15564"/>
                    <a:pt x="7957" y="15480"/>
                  </a:cubicBezTo>
                  <a:cubicBezTo>
                    <a:pt x="7734" y="15331"/>
                    <a:pt x="7548" y="15127"/>
                    <a:pt x="7511" y="14848"/>
                  </a:cubicBezTo>
                  <a:cubicBezTo>
                    <a:pt x="7502" y="14801"/>
                    <a:pt x="7502" y="14763"/>
                    <a:pt x="7502" y="14725"/>
                  </a:cubicBezTo>
                  <a:cubicBezTo>
                    <a:pt x="7502" y="14642"/>
                    <a:pt x="7511" y="14569"/>
                    <a:pt x="7557" y="14485"/>
                  </a:cubicBezTo>
                  <a:cubicBezTo>
                    <a:pt x="7576" y="14457"/>
                    <a:pt x="7604" y="14420"/>
                    <a:pt x="7632" y="14392"/>
                  </a:cubicBezTo>
                  <a:close/>
                  <a:moveTo>
                    <a:pt x="13916" y="14392"/>
                  </a:moveTo>
                  <a:cubicBezTo>
                    <a:pt x="13953" y="14420"/>
                    <a:pt x="13981" y="14457"/>
                    <a:pt x="14000" y="14485"/>
                  </a:cubicBezTo>
                  <a:cubicBezTo>
                    <a:pt x="14046" y="14569"/>
                    <a:pt x="14055" y="14642"/>
                    <a:pt x="14055" y="14725"/>
                  </a:cubicBezTo>
                  <a:cubicBezTo>
                    <a:pt x="14055" y="14763"/>
                    <a:pt x="14055" y="14801"/>
                    <a:pt x="14045" y="14848"/>
                  </a:cubicBezTo>
                  <a:cubicBezTo>
                    <a:pt x="14008" y="15127"/>
                    <a:pt x="13814" y="15331"/>
                    <a:pt x="13600" y="15480"/>
                  </a:cubicBezTo>
                  <a:cubicBezTo>
                    <a:pt x="13469" y="15564"/>
                    <a:pt x="13338" y="15629"/>
                    <a:pt x="13208" y="15685"/>
                  </a:cubicBezTo>
                  <a:cubicBezTo>
                    <a:pt x="13412" y="15667"/>
                    <a:pt x="13609" y="15639"/>
                    <a:pt x="13776" y="15565"/>
                  </a:cubicBezTo>
                  <a:cubicBezTo>
                    <a:pt x="13925" y="15491"/>
                    <a:pt x="14047" y="15378"/>
                    <a:pt x="14140" y="15174"/>
                  </a:cubicBezTo>
                  <a:cubicBezTo>
                    <a:pt x="14186" y="15071"/>
                    <a:pt x="14214" y="14968"/>
                    <a:pt x="14214" y="14866"/>
                  </a:cubicBezTo>
                  <a:cubicBezTo>
                    <a:pt x="14204" y="14652"/>
                    <a:pt x="14121" y="14475"/>
                    <a:pt x="13916" y="14392"/>
                  </a:cubicBezTo>
                  <a:close/>
                  <a:moveTo>
                    <a:pt x="1477" y="14486"/>
                  </a:moveTo>
                  <a:cubicBezTo>
                    <a:pt x="1357" y="14532"/>
                    <a:pt x="1246" y="14616"/>
                    <a:pt x="1172" y="14690"/>
                  </a:cubicBezTo>
                  <a:cubicBezTo>
                    <a:pt x="1024" y="14867"/>
                    <a:pt x="931" y="15090"/>
                    <a:pt x="996" y="15322"/>
                  </a:cubicBezTo>
                  <a:cubicBezTo>
                    <a:pt x="1079" y="15471"/>
                    <a:pt x="1163" y="15657"/>
                    <a:pt x="1320" y="15741"/>
                  </a:cubicBezTo>
                  <a:cubicBezTo>
                    <a:pt x="1404" y="15713"/>
                    <a:pt x="1375" y="15591"/>
                    <a:pt x="1412" y="15526"/>
                  </a:cubicBezTo>
                  <a:cubicBezTo>
                    <a:pt x="1422" y="15405"/>
                    <a:pt x="1283" y="15350"/>
                    <a:pt x="1273" y="15229"/>
                  </a:cubicBezTo>
                  <a:cubicBezTo>
                    <a:pt x="1236" y="15080"/>
                    <a:pt x="1256" y="14914"/>
                    <a:pt x="1385" y="14802"/>
                  </a:cubicBezTo>
                  <a:cubicBezTo>
                    <a:pt x="1478" y="14802"/>
                    <a:pt x="1551" y="14690"/>
                    <a:pt x="1625" y="14774"/>
                  </a:cubicBezTo>
                  <a:cubicBezTo>
                    <a:pt x="1653" y="14848"/>
                    <a:pt x="1579" y="14903"/>
                    <a:pt x="1616" y="14978"/>
                  </a:cubicBezTo>
                  <a:cubicBezTo>
                    <a:pt x="1644" y="15043"/>
                    <a:pt x="1699" y="15071"/>
                    <a:pt x="1764" y="15071"/>
                  </a:cubicBezTo>
                  <a:cubicBezTo>
                    <a:pt x="1838" y="15034"/>
                    <a:pt x="1903" y="14968"/>
                    <a:pt x="1922" y="14894"/>
                  </a:cubicBezTo>
                  <a:cubicBezTo>
                    <a:pt x="1940" y="14783"/>
                    <a:pt x="1884" y="14690"/>
                    <a:pt x="1819" y="14597"/>
                  </a:cubicBezTo>
                  <a:cubicBezTo>
                    <a:pt x="1727" y="14504"/>
                    <a:pt x="1597" y="14486"/>
                    <a:pt x="1477" y="14486"/>
                  </a:cubicBezTo>
                  <a:close/>
                  <a:moveTo>
                    <a:pt x="1085" y="14537"/>
                  </a:moveTo>
                  <a:cubicBezTo>
                    <a:pt x="1052" y="14533"/>
                    <a:pt x="1026" y="14540"/>
                    <a:pt x="1022" y="14586"/>
                  </a:cubicBezTo>
                  <a:cubicBezTo>
                    <a:pt x="1050" y="14605"/>
                    <a:pt x="1041" y="14659"/>
                    <a:pt x="1087" y="14659"/>
                  </a:cubicBezTo>
                  <a:cubicBezTo>
                    <a:pt x="1125" y="14623"/>
                    <a:pt x="1191" y="14605"/>
                    <a:pt x="1191" y="14550"/>
                  </a:cubicBezTo>
                  <a:cubicBezTo>
                    <a:pt x="1158" y="14554"/>
                    <a:pt x="1118" y="14540"/>
                    <a:pt x="1085" y="14537"/>
                  </a:cubicBezTo>
                  <a:close/>
                  <a:moveTo>
                    <a:pt x="19735" y="14569"/>
                  </a:moveTo>
                  <a:cubicBezTo>
                    <a:pt x="19670" y="14587"/>
                    <a:pt x="19660" y="14661"/>
                    <a:pt x="19650" y="14717"/>
                  </a:cubicBezTo>
                  <a:cubicBezTo>
                    <a:pt x="19669" y="14838"/>
                    <a:pt x="19781" y="14735"/>
                    <a:pt x="19837" y="14725"/>
                  </a:cubicBezTo>
                  <a:cubicBezTo>
                    <a:pt x="19763" y="14577"/>
                    <a:pt x="19762" y="14578"/>
                    <a:pt x="19762" y="14578"/>
                  </a:cubicBezTo>
                  <a:lnTo>
                    <a:pt x="19735" y="14569"/>
                  </a:lnTo>
                  <a:close/>
                  <a:moveTo>
                    <a:pt x="8245" y="14578"/>
                  </a:moveTo>
                  <a:cubicBezTo>
                    <a:pt x="8218" y="14615"/>
                    <a:pt x="8190" y="14644"/>
                    <a:pt x="8171" y="14672"/>
                  </a:cubicBezTo>
                  <a:cubicBezTo>
                    <a:pt x="8125" y="14756"/>
                    <a:pt x="8107" y="14840"/>
                    <a:pt x="8107" y="14914"/>
                  </a:cubicBezTo>
                  <a:cubicBezTo>
                    <a:pt x="8097" y="15250"/>
                    <a:pt x="8533" y="15565"/>
                    <a:pt x="8821" y="15733"/>
                  </a:cubicBezTo>
                  <a:cubicBezTo>
                    <a:pt x="8886" y="15770"/>
                    <a:pt x="8961" y="15818"/>
                    <a:pt x="9035" y="15865"/>
                  </a:cubicBezTo>
                  <a:cubicBezTo>
                    <a:pt x="9137" y="15930"/>
                    <a:pt x="9239" y="16013"/>
                    <a:pt x="9322" y="16135"/>
                  </a:cubicBezTo>
                  <a:cubicBezTo>
                    <a:pt x="9331" y="16144"/>
                    <a:pt x="9332" y="16152"/>
                    <a:pt x="9341" y="16162"/>
                  </a:cubicBezTo>
                  <a:cubicBezTo>
                    <a:pt x="9313" y="16097"/>
                    <a:pt x="9277" y="16022"/>
                    <a:pt x="9230" y="15957"/>
                  </a:cubicBezTo>
                  <a:cubicBezTo>
                    <a:pt x="9054" y="15677"/>
                    <a:pt x="8636" y="15398"/>
                    <a:pt x="8636" y="14988"/>
                  </a:cubicBezTo>
                  <a:cubicBezTo>
                    <a:pt x="8636" y="14942"/>
                    <a:pt x="8636" y="14885"/>
                    <a:pt x="8655" y="14839"/>
                  </a:cubicBezTo>
                  <a:cubicBezTo>
                    <a:pt x="8646" y="14829"/>
                    <a:pt x="8645" y="14829"/>
                    <a:pt x="8636" y="14820"/>
                  </a:cubicBezTo>
                  <a:cubicBezTo>
                    <a:pt x="8525" y="14727"/>
                    <a:pt x="8385" y="14653"/>
                    <a:pt x="8245" y="14578"/>
                  </a:cubicBezTo>
                  <a:close/>
                  <a:moveTo>
                    <a:pt x="13311" y="14578"/>
                  </a:moveTo>
                  <a:cubicBezTo>
                    <a:pt x="13172" y="14653"/>
                    <a:pt x="13032" y="14727"/>
                    <a:pt x="12921" y="14820"/>
                  </a:cubicBezTo>
                  <a:cubicBezTo>
                    <a:pt x="12911" y="14829"/>
                    <a:pt x="12911" y="14829"/>
                    <a:pt x="12902" y="14839"/>
                  </a:cubicBezTo>
                  <a:cubicBezTo>
                    <a:pt x="12911" y="14885"/>
                    <a:pt x="12921" y="14942"/>
                    <a:pt x="12921" y="14988"/>
                  </a:cubicBezTo>
                  <a:cubicBezTo>
                    <a:pt x="12921" y="15398"/>
                    <a:pt x="12502" y="15677"/>
                    <a:pt x="12325" y="15957"/>
                  </a:cubicBezTo>
                  <a:cubicBezTo>
                    <a:pt x="12279" y="16022"/>
                    <a:pt x="12240" y="16097"/>
                    <a:pt x="12212" y="16162"/>
                  </a:cubicBezTo>
                  <a:cubicBezTo>
                    <a:pt x="12221" y="16152"/>
                    <a:pt x="12222" y="16144"/>
                    <a:pt x="12231" y="16135"/>
                  </a:cubicBezTo>
                  <a:cubicBezTo>
                    <a:pt x="12315" y="16013"/>
                    <a:pt x="12409" y="15930"/>
                    <a:pt x="12520" y="15865"/>
                  </a:cubicBezTo>
                  <a:cubicBezTo>
                    <a:pt x="12595" y="15818"/>
                    <a:pt x="12669" y="15770"/>
                    <a:pt x="12735" y="15733"/>
                  </a:cubicBezTo>
                  <a:cubicBezTo>
                    <a:pt x="13023" y="15565"/>
                    <a:pt x="13451" y="15250"/>
                    <a:pt x="13451" y="14914"/>
                  </a:cubicBezTo>
                  <a:cubicBezTo>
                    <a:pt x="13451" y="14840"/>
                    <a:pt x="13432" y="14756"/>
                    <a:pt x="13385" y="14672"/>
                  </a:cubicBezTo>
                  <a:cubicBezTo>
                    <a:pt x="13367" y="14644"/>
                    <a:pt x="13339" y="14615"/>
                    <a:pt x="13311" y="14578"/>
                  </a:cubicBezTo>
                  <a:close/>
                  <a:moveTo>
                    <a:pt x="18182" y="14625"/>
                  </a:moveTo>
                  <a:cubicBezTo>
                    <a:pt x="18089" y="14653"/>
                    <a:pt x="18070" y="14755"/>
                    <a:pt x="18005" y="14820"/>
                  </a:cubicBezTo>
                  <a:cubicBezTo>
                    <a:pt x="17949" y="15015"/>
                    <a:pt x="17949" y="15015"/>
                    <a:pt x="17949" y="15015"/>
                  </a:cubicBezTo>
                  <a:cubicBezTo>
                    <a:pt x="17893" y="15081"/>
                    <a:pt x="17810" y="15155"/>
                    <a:pt x="17717" y="15183"/>
                  </a:cubicBezTo>
                  <a:cubicBezTo>
                    <a:pt x="17670" y="15239"/>
                    <a:pt x="17642" y="15295"/>
                    <a:pt x="17660" y="15369"/>
                  </a:cubicBezTo>
                  <a:cubicBezTo>
                    <a:pt x="17679" y="15444"/>
                    <a:pt x="17698" y="15509"/>
                    <a:pt x="17772" y="15546"/>
                  </a:cubicBezTo>
                  <a:cubicBezTo>
                    <a:pt x="17837" y="15574"/>
                    <a:pt x="17894" y="15518"/>
                    <a:pt x="17940" y="15462"/>
                  </a:cubicBezTo>
                  <a:cubicBezTo>
                    <a:pt x="17950" y="15435"/>
                    <a:pt x="17931" y="15397"/>
                    <a:pt x="17903" y="15369"/>
                  </a:cubicBezTo>
                  <a:cubicBezTo>
                    <a:pt x="17875" y="15341"/>
                    <a:pt x="17894" y="15295"/>
                    <a:pt x="17931" y="15286"/>
                  </a:cubicBezTo>
                  <a:cubicBezTo>
                    <a:pt x="17968" y="15267"/>
                    <a:pt x="18023" y="15239"/>
                    <a:pt x="18070" y="15267"/>
                  </a:cubicBezTo>
                  <a:cubicBezTo>
                    <a:pt x="18154" y="15341"/>
                    <a:pt x="18200" y="15453"/>
                    <a:pt x="18153" y="15556"/>
                  </a:cubicBezTo>
                  <a:cubicBezTo>
                    <a:pt x="18088" y="15630"/>
                    <a:pt x="18005" y="15705"/>
                    <a:pt x="17903" y="15742"/>
                  </a:cubicBezTo>
                  <a:cubicBezTo>
                    <a:pt x="17791" y="15695"/>
                    <a:pt x="17689" y="15751"/>
                    <a:pt x="17596" y="15797"/>
                  </a:cubicBezTo>
                  <a:cubicBezTo>
                    <a:pt x="17512" y="15881"/>
                    <a:pt x="17427" y="15780"/>
                    <a:pt x="17334" y="15780"/>
                  </a:cubicBezTo>
                  <a:cubicBezTo>
                    <a:pt x="17251" y="15752"/>
                    <a:pt x="17187" y="15807"/>
                    <a:pt x="17121" y="15854"/>
                  </a:cubicBezTo>
                  <a:cubicBezTo>
                    <a:pt x="17084" y="15910"/>
                    <a:pt x="17065" y="15966"/>
                    <a:pt x="17084" y="16031"/>
                  </a:cubicBezTo>
                  <a:cubicBezTo>
                    <a:pt x="17102" y="16077"/>
                    <a:pt x="17158" y="16105"/>
                    <a:pt x="17196" y="16105"/>
                  </a:cubicBezTo>
                  <a:cubicBezTo>
                    <a:pt x="17279" y="16096"/>
                    <a:pt x="17251" y="15975"/>
                    <a:pt x="17334" y="15966"/>
                  </a:cubicBezTo>
                  <a:cubicBezTo>
                    <a:pt x="17372" y="15975"/>
                    <a:pt x="17382" y="16003"/>
                    <a:pt x="17391" y="16031"/>
                  </a:cubicBezTo>
                  <a:cubicBezTo>
                    <a:pt x="17363" y="16161"/>
                    <a:pt x="17288" y="16300"/>
                    <a:pt x="17372" y="16421"/>
                  </a:cubicBezTo>
                  <a:cubicBezTo>
                    <a:pt x="17409" y="16403"/>
                    <a:pt x="17456" y="16403"/>
                    <a:pt x="17484" y="16366"/>
                  </a:cubicBezTo>
                  <a:cubicBezTo>
                    <a:pt x="17484" y="16254"/>
                    <a:pt x="17521" y="16170"/>
                    <a:pt x="17567" y="16077"/>
                  </a:cubicBezTo>
                  <a:cubicBezTo>
                    <a:pt x="17679" y="15974"/>
                    <a:pt x="17800" y="15872"/>
                    <a:pt x="17949" y="15909"/>
                  </a:cubicBezTo>
                  <a:cubicBezTo>
                    <a:pt x="17995" y="15928"/>
                    <a:pt x="18043" y="15956"/>
                    <a:pt x="18033" y="16012"/>
                  </a:cubicBezTo>
                  <a:cubicBezTo>
                    <a:pt x="18024" y="16059"/>
                    <a:pt x="17977" y="16059"/>
                    <a:pt x="17949" y="16050"/>
                  </a:cubicBezTo>
                  <a:cubicBezTo>
                    <a:pt x="17902" y="16068"/>
                    <a:pt x="17846" y="16105"/>
                    <a:pt x="17856" y="16161"/>
                  </a:cubicBezTo>
                  <a:cubicBezTo>
                    <a:pt x="17856" y="16235"/>
                    <a:pt x="17940" y="16226"/>
                    <a:pt x="17986" y="16244"/>
                  </a:cubicBezTo>
                  <a:cubicBezTo>
                    <a:pt x="18079" y="16216"/>
                    <a:pt x="18154" y="16161"/>
                    <a:pt x="18210" y="16067"/>
                  </a:cubicBezTo>
                  <a:cubicBezTo>
                    <a:pt x="18247" y="15974"/>
                    <a:pt x="18219" y="15881"/>
                    <a:pt x="18163" y="15807"/>
                  </a:cubicBezTo>
                  <a:cubicBezTo>
                    <a:pt x="18209" y="15742"/>
                    <a:pt x="18284" y="15704"/>
                    <a:pt x="18312" y="15630"/>
                  </a:cubicBezTo>
                  <a:cubicBezTo>
                    <a:pt x="18377" y="15453"/>
                    <a:pt x="18312" y="15248"/>
                    <a:pt x="18172" y="15109"/>
                  </a:cubicBezTo>
                  <a:cubicBezTo>
                    <a:pt x="18135" y="15016"/>
                    <a:pt x="18191" y="14932"/>
                    <a:pt x="18210" y="14848"/>
                  </a:cubicBezTo>
                  <a:cubicBezTo>
                    <a:pt x="18201" y="14783"/>
                    <a:pt x="18163" y="14700"/>
                    <a:pt x="18182" y="14625"/>
                  </a:cubicBezTo>
                  <a:close/>
                  <a:moveTo>
                    <a:pt x="19868" y="14826"/>
                  </a:moveTo>
                  <a:cubicBezTo>
                    <a:pt x="19817" y="14825"/>
                    <a:pt x="19766" y="14835"/>
                    <a:pt x="19715" y="14856"/>
                  </a:cubicBezTo>
                  <a:cubicBezTo>
                    <a:pt x="19613" y="14931"/>
                    <a:pt x="19473" y="15024"/>
                    <a:pt x="19501" y="15182"/>
                  </a:cubicBezTo>
                  <a:cubicBezTo>
                    <a:pt x="19556" y="15256"/>
                    <a:pt x="19613" y="15340"/>
                    <a:pt x="19715" y="15340"/>
                  </a:cubicBezTo>
                  <a:cubicBezTo>
                    <a:pt x="19771" y="15330"/>
                    <a:pt x="19826" y="15293"/>
                    <a:pt x="19863" y="15247"/>
                  </a:cubicBezTo>
                  <a:cubicBezTo>
                    <a:pt x="19891" y="15191"/>
                    <a:pt x="19844" y="15135"/>
                    <a:pt x="19900" y="15079"/>
                  </a:cubicBezTo>
                  <a:cubicBezTo>
                    <a:pt x="20057" y="15126"/>
                    <a:pt x="20170" y="15265"/>
                    <a:pt x="20197" y="15414"/>
                  </a:cubicBezTo>
                  <a:cubicBezTo>
                    <a:pt x="20170" y="15619"/>
                    <a:pt x="20169" y="15619"/>
                    <a:pt x="20169" y="15619"/>
                  </a:cubicBezTo>
                  <a:cubicBezTo>
                    <a:pt x="20132" y="15731"/>
                    <a:pt x="20077" y="15861"/>
                    <a:pt x="19956" y="15907"/>
                  </a:cubicBezTo>
                  <a:cubicBezTo>
                    <a:pt x="19975" y="16065"/>
                    <a:pt x="19974" y="16066"/>
                    <a:pt x="19974" y="16066"/>
                  </a:cubicBezTo>
                  <a:cubicBezTo>
                    <a:pt x="19965" y="16094"/>
                    <a:pt x="19974" y="16131"/>
                    <a:pt x="20002" y="16131"/>
                  </a:cubicBezTo>
                  <a:cubicBezTo>
                    <a:pt x="20197" y="16066"/>
                    <a:pt x="20300" y="15852"/>
                    <a:pt x="20374" y="15684"/>
                  </a:cubicBezTo>
                  <a:cubicBezTo>
                    <a:pt x="20448" y="15470"/>
                    <a:pt x="20439" y="15201"/>
                    <a:pt x="20281" y="15024"/>
                  </a:cubicBezTo>
                  <a:cubicBezTo>
                    <a:pt x="20170" y="14912"/>
                    <a:pt x="20021" y="14826"/>
                    <a:pt x="19868" y="14826"/>
                  </a:cubicBezTo>
                  <a:close/>
                  <a:moveTo>
                    <a:pt x="1496" y="14855"/>
                  </a:moveTo>
                  <a:cubicBezTo>
                    <a:pt x="1386" y="14874"/>
                    <a:pt x="1339" y="14995"/>
                    <a:pt x="1320" y="15098"/>
                  </a:cubicBezTo>
                  <a:cubicBezTo>
                    <a:pt x="1339" y="15201"/>
                    <a:pt x="1366" y="15332"/>
                    <a:pt x="1458" y="15388"/>
                  </a:cubicBezTo>
                  <a:cubicBezTo>
                    <a:pt x="1486" y="15379"/>
                    <a:pt x="1496" y="15361"/>
                    <a:pt x="1496" y="15352"/>
                  </a:cubicBezTo>
                  <a:cubicBezTo>
                    <a:pt x="1441" y="15239"/>
                    <a:pt x="1404" y="15127"/>
                    <a:pt x="1450" y="14995"/>
                  </a:cubicBezTo>
                  <a:cubicBezTo>
                    <a:pt x="1450" y="14921"/>
                    <a:pt x="1551" y="14967"/>
                    <a:pt x="1542" y="14892"/>
                  </a:cubicBezTo>
                  <a:cubicBezTo>
                    <a:pt x="1533" y="14873"/>
                    <a:pt x="1523" y="14855"/>
                    <a:pt x="1496" y="14855"/>
                  </a:cubicBezTo>
                  <a:close/>
                  <a:moveTo>
                    <a:pt x="20626" y="14867"/>
                  </a:moveTo>
                  <a:cubicBezTo>
                    <a:pt x="20512" y="14873"/>
                    <a:pt x="20504" y="15055"/>
                    <a:pt x="20430" y="15136"/>
                  </a:cubicBezTo>
                  <a:cubicBezTo>
                    <a:pt x="20458" y="15191"/>
                    <a:pt x="20439" y="15283"/>
                    <a:pt x="20495" y="15293"/>
                  </a:cubicBezTo>
                  <a:cubicBezTo>
                    <a:pt x="20588" y="15246"/>
                    <a:pt x="20635" y="15154"/>
                    <a:pt x="20663" y="15061"/>
                  </a:cubicBezTo>
                  <a:cubicBezTo>
                    <a:pt x="20682" y="14876"/>
                    <a:pt x="20682" y="14875"/>
                    <a:pt x="20682" y="14875"/>
                  </a:cubicBezTo>
                  <a:cubicBezTo>
                    <a:pt x="20661" y="14868"/>
                    <a:pt x="20642" y="14866"/>
                    <a:pt x="20626" y="14867"/>
                  </a:cubicBezTo>
                  <a:close/>
                  <a:moveTo>
                    <a:pt x="8730" y="14913"/>
                  </a:moveTo>
                  <a:cubicBezTo>
                    <a:pt x="8721" y="14941"/>
                    <a:pt x="8721" y="14958"/>
                    <a:pt x="8721" y="14986"/>
                  </a:cubicBezTo>
                  <a:cubicBezTo>
                    <a:pt x="8721" y="15331"/>
                    <a:pt x="9101" y="15612"/>
                    <a:pt x="9306" y="15911"/>
                  </a:cubicBezTo>
                  <a:cubicBezTo>
                    <a:pt x="9380" y="16022"/>
                    <a:pt x="9455" y="16162"/>
                    <a:pt x="9455" y="16312"/>
                  </a:cubicBezTo>
                  <a:cubicBezTo>
                    <a:pt x="9455" y="16330"/>
                    <a:pt x="9455" y="16348"/>
                    <a:pt x="9455" y="16367"/>
                  </a:cubicBezTo>
                  <a:cubicBezTo>
                    <a:pt x="9446" y="16414"/>
                    <a:pt x="9437" y="16479"/>
                    <a:pt x="9409" y="16544"/>
                  </a:cubicBezTo>
                  <a:cubicBezTo>
                    <a:pt x="9400" y="16600"/>
                    <a:pt x="9370" y="16646"/>
                    <a:pt x="9333" y="16702"/>
                  </a:cubicBezTo>
                  <a:cubicBezTo>
                    <a:pt x="9323" y="16711"/>
                    <a:pt x="9315" y="16731"/>
                    <a:pt x="9296" y="16741"/>
                  </a:cubicBezTo>
                  <a:cubicBezTo>
                    <a:pt x="9296" y="16750"/>
                    <a:pt x="9296" y="16749"/>
                    <a:pt x="9296" y="16749"/>
                  </a:cubicBezTo>
                  <a:cubicBezTo>
                    <a:pt x="9278" y="16768"/>
                    <a:pt x="9260" y="16786"/>
                    <a:pt x="9241" y="16804"/>
                  </a:cubicBezTo>
                  <a:cubicBezTo>
                    <a:pt x="9454" y="16646"/>
                    <a:pt x="9593" y="16524"/>
                    <a:pt x="9630" y="16254"/>
                  </a:cubicBezTo>
                  <a:cubicBezTo>
                    <a:pt x="9630" y="16244"/>
                    <a:pt x="9630" y="16226"/>
                    <a:pt x="9630" y="16208"/>
                  </a:cubicBezTo>
                  <a:cubicBezTo>
                    <a:pt x="9630" y="16087"/>
                    <a:pt x="9585" y="15919"/>
                    <a:pt x="9585" y="15761"/>
                  </a:cubicBezTo>
                  <a:cubicBezTo>
                    <a:pt x="9585" y="15705"/>
                    <a:pt x="9593" y="15648"/>
                    <a:pt x="9602" y="15602"/>
                  </a:cubicBezTo>
                  <a:cubicBezTo>
                    <a:pt x="9574" y="15611"/>
                    <a:pt x="9538" y="15611"/>
                    <a:pt x="9510" y="15611"/>
                  </a:cubicBezTo>
                  <a:cubicBezTo>
                    <a:pt x="9492" y="15611"/>
                    <a:pt x="9474" y="15611"/>
                    <a:pt x="9455" y="15611"/>
                  </a:cubicBezTo>
                  <a:cubicBezTo>
                    <a:pt x="9242" y="15583"/>
                    <a:pt x="9092" y="15426"/>
                    <a:pt x="8981" y="15258"/>
                  </a:cubicBezTo>
                  <a:cubicBezTo>
                    <a:pt x="8888" y="15137"/>
                    <a:pt x="8814" y="15015"/>
                    <a:pt x="8730" y="14913"/>
                  </a:cubicBezTo>
                  <a:close/>
                  <a:moveTo>
                    <a:pt x="12826" y="14913"/>
                  </a:moveTo>
                  <a:cubicBezTo>
                    <a:pt x="12743" y="15015"/>
                    <a:pt x="12669" y="15137"/>
                    <a:pt x="12576" y="15258"/>
                  </a:cubicBezTo>
                  <a:cubicBezTo>
                    <a:pt x="12455" y="15426"/>
                    <a:pt x="12317" y="15583"/>
                    <a:pt x="12104" y="15611"/>
                  </a:cubicBezTo>
                  <a:cubicBezTo>
                    <a:pt x="12085" y="15611"/>
                    <a:pt x="12065" y="15611"/>
                    <a:pt x="12046" y="15611"/>
                  </a:cubicBezTo>
                  <a:cubicBezTo>
                    <a:pt x="12009" y="15611"/>
                    <a:pt x="11982" y="15611"/>
                    <a:pt x="11954" y="15602"/>
                  </a:cubicBezTo>
                  <a:cubicBezTo>
                    <a:pt x="11964" y="15648"/>
                    <a:pt x="11972" y="15705"/>
                    <a:pt x="11972" y="15761"/>
                  </a:cubicBezTo>
                  <a:cubicBezTo>
                    <a:pt x="11972" y="15919"/>
                    <a:pt x="11926" y="16087"/>
                    <a:pt x="11926" y="16208"/>
                  </a:cubicBezTo>
                  <a:cubicBezTo>
                    <a:pt x="11926" y="16226"/>
                    <a:pt x="11926" y="16244"/>
                    <a:pt x="11926" y="16254"/>
                  </a:cubicBezTo>
                  <a:cubicBezTo>
                    <a:pt x="11963" y="16524"/>
                    <a:pt x="12102" y="16646"/>
                    <a:pt x="12306" y="16804"/>
                  </a:cubicBezTo>
                  <a:cubicBezTo>
                    <a:pt x="12297" y="16786"/>
                    <a:pt x="12279" y="16768"/>
                    <a:pt x="12260" y="16749"/>
                  </a:cubicBezTo>
                  <a:cubicBezTo>
                    <a:pt x="12260" y="16749"/>
                    <a:pt x="12260" y="16750"/>
                    <a:pt x="12251" y="16741"/>
                  </a:cubicBezTo>
                  <a:cubicBezTo>
                    <a:pt x="12242" y="16731"/>
                    <a:pt x="12232" y="16711"/>
                    <a:pt x="12223" y="16702"/>
                  </a:cubicBezTo>
                  <a:cubicBezTo>
                    <a:pt x="12186" y="16655"/>
                    <a:pt x="12159" y="16601"/>
                    <a:pt x="12140" y="16536"/>
                  </a:cubicBezTo>
                  <a:cubicBezTo>
                    <a:pt x="12122" y="16480"/>
                    <a:pt x="12104" y="16414"/>
                    <a:pt x="12104" y="16367"/>
                  </a:cubicBezTo>
                  <a:cubicBezTo>
                    <a:pt x="12095" y="16348"/>
                    <a:pt x="12094" y="16330"/>
                    <a:pt x="12094" y="16312"/>
                  </a:cubicBezTo>
                  <a:cubicBezTo>
                    <a:pt x="12094" y="16162"/>
                    <a:pt x="12177" y="16022"/>
                    <a:pt x="12251" y="15911"/>
                  </a:cubicBezTo>
                  <a:cubicBezTo>
                    <a:pt x="12446" y="15612"/>
                    <a:pt x="12836" y="15331"/>
                    <a:pt x="12836" y="14986"/>
                  </a:cubicBezTo>
                  <a:cubicBezTo>
                    <a:pt x="12836" y="14958"/>
                    <a:pt x="12826" y="14941"/>
                    <a:pt x="12826" y="14913"/>
                  </a:cubicBezTo>
                  <a:close/>
                  <a:moveTo>
                    <a:pt x="20386" y="14952"/>
                  </a:moveTo>
                  <a:cubicBezTo>
                    <a:pt x="20362" y="14953"/>
                    <a:pt x="20340" y="14960"/>
                    <a:pt x="20335" y="14978"/>
                  </a:cubicBezTo>
                  <a:cubicBezTo>
                    <a:pt x="20345" y="15014"/>
                    <a:pt x="20383" y="15024"/>
                    <a:pt x="20402" y="15033"/>
                  </a:cubicBezTo>
                  <a:cubicBezTo>
                    <a:pt x="20431" y="15024"/>
                    <a:pt x="20478" y="14987"/>
                    <a:pt x="20449" y="14960"/>
                  </a:cubicBezTo>
                  <a:cubicBezTo>
                    <a:pt x="20435" y="14955"/>
                    <a:pt x="20409" y="14951"/>
                    <a:pt x="20386" y="14952"/>
                  </a:cubicBezTo>
                  <a:close/>
                  <a:moveTo>
                    <a:pt x="2139" y="15003"/>
                  </a:moveTo>
                  <a:cubicBezTo>
                    <a:pt x="2020" y="15002"/>
                    <a:pt x="1902" y="15057"/>
                    <a:pt x="1804" y="15126"/>
                  </a:cubicBezTo>
                  <a:cubicBezTo>
                    <a:pt x="1563" y="15247"/>
                    <a:pt x="1516" y="15517"/>
                    <a:pt x="1442" y="15741"/>
                  </a:cubicBezTo>
                  <a:cubicBezTo>
                    <a:pt x="1386" y="16057"/>
                    <a:pt x="1544" y="16336"/>
                    <a:pt x="1692" y="16587"/>
                  </a:cubicBezTo>
                  <a:cubicBezTo>
                    <a:pt x="1822" y="16764"/>
                    <a:pt x="1925" y="16960"/>
                    <a:pt x="2064" y="17128"/>
                  </a:cubicBezTo>
                  <a:cubicBezTo>
                    <a:pt x="2408" y="17630"/>
                    <a:pt x="2797" y="18087"/>
                    <a:pt x="3234" y="18516"/>
                  </a:cubicBezTo>
                  <a:cubicBezTo>
                    <a:pt x="3726" y="18944"/>
                    <a:pt x="4199" y="19391"/>
                    <a:pt x="4756" y="19763"/>
                  </a:cubicBezTo>
                  <a:cubicBezTo>
                    <a:pt x="4979" y="19922"/>
                    <a:pt x="5231" y="20033"/>
                    <a:pt x="5500" y="20024"/>
                  </a:cubicBezTo>
                  <a:cubicBezTo>
                    <a:pt x="5807" y="20005"/>
                    <a:pt x="6066" y="19773"/>
                    <a:pt x="6159" y="19484"/>
                  </a:cubicBezTo>
                  <a:cubicBezTo>
                    <a:pt x="6178" y="19372"/>
                    <a:pt x="6224" y="19261"/>
                    <a:pt x="6178" y="19149"/>
                  </a:cubicBezTo>
                  <a:cubicBezTo>
                    <a:pt x="6104" y="19149"/>
                    <a:pt x="6010" y="19167"/>
                    <a:pt x="5945" y="19204"/>
                  </a:cubicBezTo>
                  <a:cubicBezTo>
                    <a:pt x="5917" y="19372"/>
                    <a:pt x="5890" y="19568"/>
                    <a:pt x="5732" y="19661"/>
                  </a:cubicBezTo>
                  <a:cubicBezTo>
                    <a:pt x="5546" y="19763"/>
                    <a:pt x="5268" y="19745"/>
                    <a:pt x="5073" y="19661"/>
                  </a:cubicBezTo>
                  <a:cubicBezTo>
                    <a:pt x="4943" y="19586"/>
                    <a:pt x="4813" y="19522"/>
                    <a:pt x="4701" y="19428"/>
                  </a:cubicBezTo>
                  <a:cubicBezTo>
                    <a:pt x="4163" y="19047"/>
                    <a:pt x="3670" y="18627"/>
                    <a:pt x="3224" y="18162"/>
                  </a:cubicBezTo>
                  <a:cubicBezTo>
                    <a:pt x="2853" y="17761"/>
                    <a:pt x="2509" y="17333"/>
                    <a:pt x="2194" y="16895"/>
                  </a:cubicBezTo>
                  <a:cubicBezTo>
                    <a:pt x="2017" y="16616"/>
                    <a:pt x="1795" y="16374"/>
                    <a:pt x="1711" y="16066"/>
                  </a:cubicBezTo>
                  <a:cubicBezTo>
                    <a:pt x="1665" y="15778"/>
                    <a:pt x="1730" y="15461"/>
                    <a:pt x="1981" y="15294"/>
                  </a:cubicBezTo>
                  <a:cubicBezTo>
                    <a:pt x="2055" y="15191"/>
                    <a:pt x="2166" y="15294"/>
                    <a:pt x="2241" y="15201"/>
                  </a:cubicBezTo>
                  <a:cubicBezTo>
                    <a:pt x="2269" y="15154"/>
                    <a:pt x="2258" y="15080"/>
                    <a:pt x="2258" y="15024"/>
                  </a:cubicBezTo>
                  <a:cubicBezTo>
                    <a:pt x="2219" y="15010"/>
                    <a:pt x="2179" y="15003"/>
                    <a:pt x="2139" y="15003"/>
                  </a:cubicBezTo>
                  <a:close/>
                  <a:moveTo>
                    <a:pt x="3020" y="15156"/>
                  </a:moveTo>
                  <a:cubicBezTo>
                    <a:pt x="3003" y="15158"/>
                    <a:pt x="2993" y="15186"/>
                    <a:pt x="2993" y="15192"/>
                  </a:cubicBezTo>
                  <a:cubicBezTo>
                    <a:pt x="3002" y="15238"/>
                    <a:pt x="3002" y="15293"/>
                    <a:pt x="3056" y="15293"/>
                  </a:cubicBezTo>
                  <a:cubicBezTo>
                    <a:pt x="3092" y="15302"/>
                    <a:pt x="3093" y="15256"/>
                    <a:pt x="3093" y="15247"/>
                  </a:cubicBezTo>
                  <a:cubicBezTo>
                    <a:pt x="3065" y="15219"/>
                    <a:pt x="3048" y="15192"/>
                    <a:pt x="3038" y="15164"/>
                  </a:cubicBezTo>
                  <a:cubicBezTo>
                    <a:pt x="3032" y="15157"/>
                    <a:pt x="3025" y="15155"/>
                    <a:pt x="3020" y="15156"/>
                  </a:cubicBezTo>
                  <a:close/>
                  <a:moveTo>
                    <a:pt x="2761" y="15179"/>
                  </a:moveTo>
                  <a:cubicBezTo>
                    <a:pt x="2753" y="15180"/>
                    <a:pt x="2747" y="15184"/>
                    <a:pt x="2742" y="15191"/>
                  </a:cubicBezTo>
                  <a:cubicBezTo>
                    <a:pt x="2733" y="15275"/>
                    <a:pt x="2704" y="15359"/>
                    <a:pt x="2723" y="15433"/>
                  </a:cubicBezTo>
                  <a:cubicBezTo>
                    <a:pt x="2788" y="15479"/>
                    <a:pt x="2826" y="15572"/>
                    <a:pt x="2854" y="15637"/>
                  </a:cubicBezTo>
                  <a:cubicBezTo>
                    <a:pt x="2891" y="15804"/>
                    <a:pt x="2863" y="15991"/>
                    <a:pt x="2742" y="16122"/>
                  </a:cubicBezTo>
                  <a:cubicBezTo>
                    <a:pt x="2593" y="16233"/>
                    <a:pt x="2676" y="15991"/>
                    <a:pt x="2564" y="15954"/>
                  </a:cubicBezTo>
                  <a:cubicBezTo>
                    <a:pt x="2508" y="15936"/>
                    <a:pt x="2453" y="15936"/>
                    <a:pt x="2397" y="15964"/>
                  </a:cubicBezTo>
                  <a:cubicBezTo>
                    <a:pt x="2341" y="16010"/>
                    <a:pt x="2304" y="16074"/>
                    <a:pt x="2314" y="16158"/>
                  </a:cubicBezTo>
                  <a:cubicBezTo>
                    <a:pt x="2323" y="16251"/>
                    <a:pt x="2388" y="16345"/>
                    <a:pt x="2481" y="16373"/>
                  </a:cubicBezTo>
                  <a:cubicBezTo>
                    <a:pt x="2592" y="16457"/>
                    <a:pt x="2752" y="16382"/>
                    <a:pt x="2873" y="16345"/>
                  </a:cubicBezTo>
                  <a:cubicBezTo>
                    <a:pt x="2994" y="16233"/>
                    <a:pt x="3087" y="16084"/>
                    <a:pt x="3087" y="15907"/>
                  </a:cubicBezTo>
                  <a:cubicBezTo>
                    <a:pt x="3115" y="15665"/>
                    <a:pt x="3012" y="15404"/>
                    <a:pt x="2835" y="15218"/>
                  </a:cubicBezTo>
                  <a:cubicBezTo>
                    <a:pt x="2814" y="15197"/>
                    <a:pt x="2783" y="15177"/>
                    <a:pt x="2761" y="15179"/>
                  </a:cubicBezTo>
                  <a:close/>
                  <a:moveTo>
                    <a:pt x="19966" y="15202"/>
                  </a:moveTo>
                  <a:cubicBezTo>
                    <a:pt x="19947" y="15220"/>
                    <a:pt x="19929" y="15239"/>
                    <a:pt x="19929" y="15267"/>
                  </a:cubicBezTo>
                  <a:cubicBezTo>
                    <a:pt x="20049" y="15350"/>
                    <a:pt x="20049" y="15499"/>
                    <a:pt x="20021" y="15629"/>
                  </a:cubicBezTo>
                  <a:cubicBezTo>
                    <a:pt x="20002" y="15694"/>
                    <a:pt x="19929" y="15731"/>
                    <a:pt x="19920" y="15796"/>
                  </a:cubicBezTo>
                  <a:cubicBezTo>
                    <a:pt x="19929" y="15870"/>
                    <a:pt x="19984" y="15796"/>
                    <a:pt x="20021" y="15787"/>
                  </a:cubicBezTo>
                  <a:cubicBezTo>
                    <a:pt x="20132" y="15675"/>
                    <a:pt x="20132" y="15461"/>
                    <a:pt x="20095" y="15322"/>
                  </a:cubicBezTo>
                  <a:cubicBezTo>
                    <a:pt x="20058" y="15276"/>
                    <a:pt x="20021" y="15211"/>
                    <a:pt x="19966" y="15202"/>
                  </a:cubicBezTo>
                  <a:close/>
                  <a:moveTo>
                    <a:pt x="10774" y="15295"/>
                  </a:moveTo>
                  <a:cubicBezTo>
                    <a:pt x="10700" y="15295"/>
                    <a:pt x="10625" y="15295"/>
                    <a:pt x="10551" y="15304"/>
                  </a:cubicBezTo>
                  <a:cubicBezTo>
                    <a:pt x="10541" y="15314"/>
                    <a:pt x="10532" y="15313"/>
                    <a:pt x="10522" y="15322"/>
                  </a:cubicBezTo>
                  <a:cubicBezTo>
                    <a:pt x="10346" y="15387"/>
                    <a:pt x="10245" y="15472"/>
                    <a:pt x="10189" y="15565"/>
                  </a:cubicBezTo>
                  <a:cubicBezTo>
                    <a:pt x="10134" y="15658"/>
                    <a:pt x="10113" y="15770"/>
                    <a:pt x="10113" y="15892"/>
                  </a:cubicBezTo>
                  <a:cubicBezTo>
                    <a:pt x="10113" y="16022"/>
                    <a:pt x="10134" y="16162"/>
                    <a:pt x="10134" y="16312"/>
                  </a:cubicBezTo>
                  <a:cubicBezTo>
                    <a:pt x="10134" y="16480"/>
                    <a:pt x="10104" y="16648"/>
                    <a:pt x="10002" y="16807"/>
                  </a:cubicBezTo>
                  <a:cubicBezTo>
                    <a:pt x="9844" y="17049"/>
                    <a:pt x="9641" y="17124"/>
                    <a:pt x="9436" y="17227"/>
                  </a:cubicBezTo>
                  <a:cubicBezTo>
                    <a:pt x="9585" y="17189"/>
                    <a:pt x="9705" y="17170"/>
                    <a:pt x="9816" y="17142"/>
                  </a:cubicBezTo>
                  <a:cubicBezTo>
                    <a:pt x="9928" y="17104"/>
                    <a:pt x="10020" y="17058"/>
                    <a:pt x="10122" y="16937"/>
                  </a:cubicBezTo>
                  <a:cubicBezTo>
                    <a:pt x="10290" y="16741"/>
                    <a:pt x="10318" y="16545"/>
                    <a:pt x="10318" y="16302"/>
                  </a:cubicBezTo>
                  <a:cubicBezTo>
                    <a:pt x="10318" y="16255"/>
                    <a:pt x="10318" y="16218"/>
                    <a:pt x="10318" y="16181"/>
                  </a:cubicBezTo>
                  <a:cubicBezTo>
                    <a:pt x="10318" y="16171"/>
                    <a:pt x="10318" y="16162"/>
                    <a:pt x="10318" y="16152"/>
                  </a:cubicBezTo>
                  <a:cubicBezTo>
                    <a:pt x="10318" y="16040"/>
                    <a:pt x="10329" y="15949"/>
                    <a:pt x="10394" y="15874"/>
                  </a:cubicBezTo>
                  <a:cubicBezTo>
                    <a:pt x="10468" y="15790"/>
                    <a:pt x="10570" y="15761"/>
                    <a:pt x="10709" y="15751"/>
                  </a:cubicBezTo>
                  <a:cubicBezTo>
                    <a:pt x="10840" y="15751"/>
                    <a:pt x="10838" y="15751"/>
                    <a:pt x="10838" y="15751"/>
                  </a:cubicBezTo>
                  <a:cubicBezTo>
                    <a:pt x="10847" y="15751"/>
                    <a:pt x="10847" y="15751"/>
                    <a:pt x="10847" y="15751"/>
                  </a:cubicBezTo>
                  <a:cubicBezTo>
                    <a:pt x="10987" y="15761"/>
                    <a:pt x="11090" y="15790"/>
                    <a:pt x="11155" y="15874"/>
                  </a:cubicBezTo>
                  <a:cubicBezTo>
                    <a:pt x="11221" y="15949"/>
                    <a:pt x="11238" y="16040"/>
                    <a:pt x="11238" y="16152"/>
                  </a:cubicBezTo>
                  <a:cubicBezTo>
                    <a:pt x="11238" y="16162"/>
                    <a:pt x="11238" y="16171"/>
                    <a:pt x="11238" y="16181"/>
                  </a:cubicBezTo>
                  <a:cubicBezTo>
                    <a:pt x="11238" y="16218"/>
                    <a:pt x="11238" y="16255"/>
                    <a:pt x="11238" y="16302"/>
                  </a:cubicBezTo>
                  <a:cubicBezTo>
                    <a:pt x="11238" y="16545"/>
                    <a:pt x="11258" y="16741"/>
                    <a:pt x="11425" y="16937"/>
                  </a:cubicBezTo>
                  <a:cubicBezTo>
                    <a:pt x="11536" y="17058"/>
                    <a:pt x="11629" y="17104"/>
                    <a:pt x="11740" y="17142"/>
                  </a:cubicBezTo>
                  <a:cubicBezTo>
                    <a:pt x="11843" y="17170"/>
                    <a:pt x="11973" y="17189"/>
                    <a:pt x="12122" y="17227"/>
                  </a:cubicBezTo>
                  <a:cubicBezTo>
                    <a:pt x="11917" y="17124"/>
                    <a:pt x="11711" y="17049"/>
                    <a:pt x="11553" y="16807"/>
                  </a:cubicBezTo>
                  <a:cubicBezTo>
                    <a:pt x="11451" y="16648"/>
                    <a:pt x="11425" y="16480"/>
                    <a:pt x="11425" y="16312"/>
                  </a:cubicBezTo>
                  <a:cubicBezTo>
                    <a:pt x="11425" y="16162"/>
                    <a:pt x="11443" y="16022"/>
                    <a:pt x="11443" y="15892"/>
                  </a:cubicBezTo>
                  <a:cubicBezTo>
                    <a:pt x="11443" y="15770"/>
                    <a:pt x="11425" y="15658"/>
                    <a:pt x="11370" y="15565"/>
                  </a:cubicBezTo>
                  <a:cubicBezTo>
                    <a:pt x="11314" y="15472"/>
                    <a:pt x="11211" y="15387"/>
                    <a:pt x="11025" y="15322"/>
                  </a:cubicBezTo>
                  <a:cubicBezTo>
                    <a:pt x="11016" y="15313"/>
                    <a:pt x="11015" y="15314"/>
                    <a:pt x="11006" y="15304"/>
                  </a:cubicBezTo>
                  <a:cubicBezTo>
                    <a:pt x="10932" y="15295"/>
                    <a:pt x="10858" y="15295"/>
                    <a:pt x="10774" y="15295"/>
                  </a:cubicBezTo>
                  <a:close/>
                  <a:moveTo>
                    <a:pt x="2139" y="15317"/>
                  </a:moveTo>
                  <a:cubicBezTo>
                    <a:pt x="2134" y="15315"/>
                    <a:pt x="2128" y="15316"/>
                    <a:pt x="2121" y="15321"/>
                  </a:cubicBezTo>
                  <a:cubicBezTo>
                    <a:pt x="1824" y="15377"/>
                    <a:pt x="1805" y="15711"/>
                    <a:pt x="1758" y="15953"/>
                  </a:cubicBezTo>
                  <a:cubicBezTo>
                    <a:pt x="1805" y="16270"/>
                    <a:pt x="2065" y="16503"/>
                    <a:pt x="2204" y="16763"/>
                  </a:cubicBezTo>
                  <a:cubicBezTo>
                    <a:pt x="2687" y="17489"/>
                    <a:pt x="3308" y="18187"/>
                    <a:pt x="3986" y="18764"/>
                  </a:cubicBezTo>
                  <a:cubicBezTo>
                    <a:pt x="4366" y="19081"/>
                    <a:pt x="4720" y="19379"/>
                    <a:pt x="5138" y="19594"/>
                  </a:cubicBezTo>
                  <a:cubicBezTo>
                    <a:pt x="5296" y="19640"/>
                    <a:pt x="5472" y="19678"/>
                    <a:pt x="5639" y="19612"/>
                  </a:cubicBezTo>
                  <a:cubicBezTo>
                    <a:pt x="5778" y="19557"/>
                    <a:pt x="5824" y="19416"/>
                    <a:pt x="5843" y="19286"/>
                  </a:cubicBezTo>
                  <a:cubicBezTo>
                    <a:pt x="5740" y="19276"/>
                    <a:pt x="5787" y="19426"/>
                    <a:pt x="5694" y="19482"/>
                  </a:cubicBezTo>
                  <a:cubicBezTo>
                    <a:pt x="5601" y="19603"/>
                    <a:pt x="5406" y="19612"/>
                    <a:pt x="5267" y="19575"/>
                  </a:cubicBezTo>
                  <a:cubicBezTo>
                    <a:pt x="4914" y="19426"/>
                    <a:pt x="4608" y="19155"/>
                    <a:pt x="4293" y="18932"/>
                  </a:cubicBezTo>
                  <a:cubicBezTo>
                    <a:pt x="3996" y="18671"/>
                    <a:pt x="3680" y="18412"/>
                    <a:pt x="3429" y="18132"/>
                  </a:cubicBezTo>
                  <a:cubicBezTo>
                    <a:pt x="2891" y="17611"/>
                    <a:pt x="2455" y="16996"/>
                    <a:pt x="2046" y="16391"/>
                  </a:cubicBezTo>
                  <a:cubicBezTo>
                    <a:pt x="2000" y="16288"/>
                    <a:pt x="1898" y="16214"/>
                    <a:pt x="1889" y="16093"/>
                  </a:cubicBezTo>
                  <a:cubicBezTo>
                    <a:pt x="1815" y="15991"/>
                    <a:pt x="1823" y="15832"/>
                    <a:pt x="1842" y="15702"/>
                  </a:cubicBezTo>
                  <a:cubicBezTo>
                    <a:pt x="1897" y="15562"/>
                    <a:pt x="2010" y="15432"/>
                    <a:pt x="2149" y="15357"/>
                  </a:cubicBezTo>
                  <a:cubicBezTo>
                    <a:pt x="2163" y="15351"/>
                    <a:pt x="2156" y="15323"/>
                    <a:pt x="2139" y="15317"/>
                  </a:cubicBezTo>
                  <a:close/>
                  <a:moveTo>
                    <a:pt x="10281" y="15343"/>
                  </a:moveTo>
                  <a:cubicBezTo>
                    <a:pt x="10142" y="15371"/>
                    <a:pt x="10011" y="15408"/>
                    <a:pt x="9891" y="15464"/>
                  </a:cubicBezTo>
                  <a:cubicBezTo>
                    <a:pt x="9835" y="15482"/>
                    <a:pt x="9787" y="15518"/>
                    <a:pt x="9722" y="15556"/>
                  </a:cubicBezTo>
                  <a:cubicBezTo>
                    <a:pt x="9685" y="15602"/>
                    <a:pt x="9676" y="15677"/>
                    <a:pt x="9676" y="15761"/>
                  </a:cubicBezTo>
                  <a:cubicBezTo>
                    <a:pt x="9676" y="15900"/>
                    <a:pt x="9713" y="16068"/>
                    <a:pt x="9722" y="16208"/>
                  </a:cubicBezTo>
                  <a:cubicBezTo>
                    <a:pt x="9722" y="16226"/>
                    <a:pt x="9713" y="16245"/>
                    <a:pt x="9713" y="16263"/>
                  </a:cubicBezTo>
                  <a:cubicBezTo>
                    <a:pt x="9676" y="16589"/>
                    <a:pt x="9490" y="16730"/>
                    <a:pt x="9257" y="16898"/>
                  </a:cubicBezTo>
                  <a:cubicBezTo>
                    <a:pt x="9090" y="17028"/>
                    <a:pt x="8905" y="17177"/>
                    <a:pt x="8830" y="17373"/>
                  </a:cubicBezTo>
                  <a:cubicBezTo>
                    <a:pt x="8812" y="17401"/>
                    <a:pt x="8773" y="17586"/>
                    <a:pt x="8773" y="17707"/>
                  </a:cubicBezTo>
                  <a:cubicBezTo>
                    <a:pt x="8773" y="17707"/>
                    <a:pt x="8773" y="17716"/>
                    <a:pt x="8773" y="17716"/>
                  </a:cubicBezTo>
                  <a:cubicBezTo>
                    <a:pt x="8782" y="17753"/>
                    <a:pt x="8790" y="17780"/>
                    <a:pt x="8800" y="17808"/>
                  </a:cubicBezTo>
                  <a:cubicBezTo>
                    <a:pt x="8800" y="17808"/>
                    <a:pt x="8800" y="17808"/>
                    <a:pt x="8800" y="17818"/>
                  </a:cubicBezTo>
                  <a:cubicBezTo>
                    <a:pt x="8809" y="17827"/>
                    <a:pt x="8812" y="17838"/>
                    <a:pt x="8821" y="17847"/>
                  </a:cubicBezTo>
                  <a:cubicBezTo>
                    <a:pt x="8839" y="17800"/>
                    <a:pt x="8858" y="17744"/>
                    <a:pt x="8876" y="17697"/>
                  </a:cubicBezTo>
                  <a:cubicBezTo>
                    <a:pt x="8932" y="17502"/>
                    <a:pt x="9016" y="17362"/>
                    <a:pt x="9240" y="17231"/>
                  </a:cubicBezTo>
                  <a:cubicBezTo>
                    <a:pt x="9519" y="17064"/>
                    <a:pt x="9759" y="17018"/>
                    <a:pt x="9927" y="16757"/>
                  </a:cubicBezTo>
                  <a:cubicBezTo>
                    <a:pt x="10020" y="16618"/>
                    <a:pt x="10038" y="16467"/>
                    <a:pt x="10038" y="16309"/>
                  </a:cubicBezTo>
                  <a:cubicBezTo>
                    <a:pt x="10038" y="16170"/>
                    <a:pt x="10019" y="16031"/>
                    <a:pt x="10019" y="15892"/>
                  </a:cubicBezTo>
                  <a:cubicBezTo>
                    <a:pt x="10019" y="15761"/>
                    <a:pt x="10038" y="15631"/>
                    <a:pt x="10113" y="15519"/>
                  </a:cubicBezTo>
                  <a:cubicBezTo>
                    <a:pt x="10150" y="15454"/>
                    <a:pt x="10207" y="15390"/>
                    <a:pt x="10281" y="15343"/>
                  </a:cubicBezTo>
                  <a:close/>
                  <a:moveTo>
                    <a:pt x="11277" y="15343"/>
                  </a:moveTo>
                  <a:cubicBezTo>
                    <a:pt x="11351" y="15390"/>
                    <a:pt x="11405" y="15454"/>
                    <a:pt x="11443" y="15519"/>
                  </a:cubicBezTo>
                  <a:cubicBezTo>
                    <a:pt x="11517" y="15631"/>
                    <a:pt x="11528" y="15761"/>
                    <a:pt x="11528" y="15892"/>
                  </a:cubicBezTo>
                  <a:cubicBezTo>
                    <a:pt x="11528" y="16031"/>
                    <a:pt x="11519" y="16170"/>
                    <a:pt x="11519" y="16309"/>
                  </a:cubicBezTo>
                  <a:cubicBezTo>
                    <a:pt x="11519" y="16467"/>
                    <a:pt x="11537" y="16618"/>
                    <a:pt x="11630" y="16757"/>
                  </a:cubicBezTo>
                  <a:cubicBezTo>
                    <a:pt x="11797" y="17018"/>
                    <a:pt x="12037" y="17064"/>
                    <a:pt x="12316" y="17231"/>
                  </a:cubicBezTo>
                  <a:cubicBezTo>
                    <a:pt x="12538" y="17362"/>
                    <a:pt x="12621" y="17502"/>
                    <a:pt x="12668" y="17697"/>
                  </a:cubicBezTo>
                  <a:cubicBezTo>
                    <a:pt x="12695" y="17744"/>
                    <a:pt x="12716" y="17800"/>
                    <a:pt x="12735" y="17847"/>
                  </a:cubicBezTo>
                  <a:cubicBezTo>
                    <a:pt x="12753" y="17810"/>
                    <a:pt x="12771" y="17763"/>
                    <a:pt x="12781" y="17716"/>
                  </a:cubicBezTo>
                  <a:cubicBezTo>
                    <a:pt x="12781" y="17586"/>
                    <a:pt x="12734" y="17401"/>
                    <a:pt x="12725" y="17373"/>
                  </a:cubicBezTo>
                  <a:cubicBezTo>
                    <a:pt x="12651" y="17177"/>
                    <a:pt x="12464" y="17028"/>
                    <a:pt x="12297" y="16898"/>
                  </a:cubicBezTo>
                  <a:cubicBezTo>
                    <a:pt x="12065" y="16730"/>
                    <a:pt x="11872" y="16589"/>
                    <a:pt x="11844" y="16263"/>
                  </a:cubicBezTo>
                  <a:cubicBezTo>
                    <a:pt x="11835" y="16245"/>
                    <a:pt x="11834" y="16226"/>
                    <a:pt x="11834" y="16208"/>
                  </a:cubicBezTo>
                  <a:cubicBezTo>
                    <a:pt x="11834" y="16068"/>
                    <a:pt x="11880" y="15900"/>
                    <a:pt x="11880" y="15761"/>
                  </a:cubicBezTo>
                  <a:cubicBezTo>
                    <a:pt x="11880" y="15677"/>
                    <a:pt x="11872" y="15602"/>
                    <a:pt x="11834" y="15556"/>
                  </a:cubicBezTo>
                  <a:cubicBezTo>
                    <a:pt x="11769" y="15518"/>
                    <a:pt x="11722" y="15482"/>
                    <a:pt x="11657" y="15464"/>
                  </a:cubicBezTo>
                  <a:cubicBezTo>
                    <a:pt x="11545" y="15408"/>
                    <a:pt x="11416" y="15371"/>
                    <a:pt x="11277" y="15343"/>
                  </a:cubicBezTo>
                  <a:close/>
                  <a:moveTo>
                    <a:pt x="19291" y="15387"/>
                  </a:moveTo>
                  <a:cubicBezTo>
                    <a:pt x="19233" y="15390"/>
                    <a:pt x="19173" y="15400"/>
                    <a:pt x="19112" y="15395"/>
                  </a:cubicBezTo>
                  <a:cubicBezTo>
                    <a:pt x="19103" y="15460"/>
                    <a:pt x="19130" y="15516"/>
                    <a:pt x="19149" y="15572"/>
                  </a:cubicBezTo>
                  <a:cubicBezTo>
                    <a:pt x="19298" y="15600"/>
                    <a:pt x="19456" y="15647"/>
                    <a:pt x="19549" y="15787"/>
                  </a:cubicBezTo>
                  <a:cubicBezTo>
                    <a:pt x="19679" y="15954"/>
                    <a:pt x="19679" y="16215"/>
                    <a:pt x="19604" y="16411"/>
                  </a:cubicBezTo>
                  <a:cubicBezTo>
                    <a:pt x="19567" y="16616"/>
                    <a:pt x="19456" y="16783"/>
                    <a:pt x="19308" y="16922"/>
                  </a:cubicBezTo>
                  <a:cubicBezTo>
                    <a:pt x="18741" y="17714"/>
                    <a:pt x="18043" y="18451"/>
                    <a:pt x="17253" y="19075"/>
                  </a:cubicBezTo>
                  <a:cubicBezTo>
                    <a:pt x="16872" y="19317"/>
                    <a:pt x="16547" y="19671"/>
                    <a:pt x="16120" y="19811"/>
                  </a:cubicBezTo>
                  <a:cubicBezTo>
                    <a:pt x="15888" y="19913"/>
                    <a:pt x="15627" y="19838"/>
                    <a:pt x="15460" y="19689"/>
                  </a:cubicBezTo>
                  <a:cubicBezTo>
                    <a:pt x="15358" y="19596"/>
                    <a:pt x="15321" y="19466"/>
                    <a:pt x="15256" y="19364"/>
                  </a:cubicBezTo>
                  <a:cubicBezTo>
                    <a:pt x="15201" y="19364"/>
                    <a:pt x="15117" y="19308"/>
                    <a:pt x="15070" y="19364"/>
                  </a:cubicBezTo>
                  <a:cubicBezTo>
                    <a:pt x="15043" y="19522"/>
                    <a:pt x="15116" y="19689"/>
                    <a:pt x="15219" y="19811"/>
                  </a:cubicBezTo>
                  <a:cubicBezTo>
                    <a:pt x="15470" y="20090"/>
                    <a:pt x="15907" y="20154"/>
                    <a:pt x="16241" y="20024"/>
                  </a:cubicBezTo>
                  <a:cubicBezTo>
                    <a:pt x="16641" y="19828"/>
                    <a:pt x="17003" y="19550"/>
                    <a:pt x="17365" y="19270"/>
                  </a:cubicBezTo>
                  <a:cubicBezTo>
                    <a:pt x="17402" y="19205"/>
                    <a:pt x="17495" y="19205"/>
                    <a:pt x="17523" y="19149"/>
                  </a:cubicBezTo>
                  <a:cubicBezTo>
                    <a:pt x="17811" y="18925"/>
                    <a:pt x="18071" y="18655"/>
                    <a:pt x="18359" y="18413"/>
                  </a:cubicBezTo>
                  <a:cubicBezTo>
                    <a:pt x="18415" y="18385"/>
                    <a:pt x="18443" y="18283"/>
                    <a:pt x="18508" y="18264"/>
                  </a:cubicBezTo>
                  <a:cubicBezTo>
                    <a:pt x="18786" y="17966"/>
                    <a:pt x="19047" y="17631"/>
                    <a:pt x="19316" y="17323"/>
                  </a:cubicBezTo>
                  <a:cubicBezTo>
                    <a:pt x="19474" y="17063"/>
                    <a:pt x="19744" y="16839"/>
                    <a:pt x="19818" y="16532"/>
                  </a:cubicBezTo>
                  <a:cubicBezTo>
                    <a:pt x="19856" y="16467"/>
                    <a:pt x="19818" y="16373"/>
                    <a:pt x="19874" y="16317"/>
                  </a:cubicBezTo>
                  <a:cubicBezTo>
                    <a:pt x="19892" y="16262"/>
                    <a:pt x="19856" y="16215"/>
                    <a:pt x="19902" y="16169"/>
                  </a:cubicBezTo>
                  <a:cubicBezTo>
                    <a:pt x="19902" y="15955"/>
                    <a:pt x="19837" y="15749"/>
                    <a:pt x="19716" y="15572"/>
                  </a:cubicBezTo>
                  <a:cubicBezTo>
                    <a:pt x="19456" y="15414"/>
                    <a:pt x="19456" y="15414"/>
                    <a:pt x="19456" y="15414"/>
                  </a:cubicBezTo>
                  <a:cubicBezTo>
                    <a:pt x="19405" y="15386"/>
                    <a:pt x="19349" y="15383"/>
                    <a:pt x="19291" y="15387"/>
                  </a:cubicBezTo>
                  <a:close/>
                  <a:moveTo>
                    <a:pt x="2684" y="15553"/>
                  </a:moveTo>
                  <a:cubicBezTo>
                    <a:pt x="2666" y="15572"/>
                    <a:pt x="2667" y="15572"/>
                    <a:pt x="2667" y="15572"/>
                  </a:cubicBezTo>
                  <a:cubicBezTo>
                    <a:pt x="2630" y="15628"/>
                    <a:pt x="2675" y="15675"/>
                    <a:pt x="2703" y="15694"/>
                  </a:cubicBezTo>
                  <a:cubicBezTo>
                    <a:pt x="2731" y="15787"/>
                    <a:pt x="2721" y="15870"/>
                    <a:pt x="2675" y="15945"/>
                  </a:cubicBezTo>
                  <a:cubicBezTo>
                    <a:pt x="2666" y="15963"/>
                    <a:pt x="2694" y="16010"/>
                    <a:pt x="2731" y="16010"/>
                  </a:cubicBezTo>
                  <a:cubicBezTo>
                    <a:pt x="2768" y="15972"/>
                    <a:pt x="2787" y="15925"/>
                    <a:pt x="2796" y="15869"/>
                  </a:cubicBezTo>
                  <a:cubicBezTo>
                    <a:pt x="2824" y="15739"/>
                    <a:pt x="2768" y="15628"/>
                    <a:pt x="2684" y="15553"/>
                  </a:cubicBezTo>
                  <a:close/>
                  <a:moveTo>
                    <a:pt x="18628" y="15571"/>
                  </a:moveTo>
                  <a:cubicBezTo>
                    <a:pt x="18572" y="15590"/>
                    <a:pt x="18543" y="15655"/>
                    <a:pt x="18497" y="15692"/>
                  </a:cubicBezTo>
                  <a:cubicBezTo>
                    <a:pt x="18451" y="15832"/>
                    <a:pt x="18321" y="15953"/>
                    <a:pt x="18368" y="16120"/>
                  </a:cubicBezTo>
                  <a:cubicBezTo>
                    <a:pt x="18358" y="16297"/>
                    <a:pt x="18433" y="16437"/>
                    <a:pt x="18544" y="16567"/>
                  </a:cubicBezTo>
                  <a:cubicBezTo>
                    <a:pt x="18665" y="16661"/>
                    <a:pt x="18813" y="16726"/>
                    <a:pt x="18952" y="16651"/>
                  </a:cubicBezTo>
                  <a:cubicBezTo>
                    <a:pt x="19027" y="16605"/>
                    <a:pt x="19091" y="16539"/>
                    <a:pt x="19101" y="16455"/>
                  </a:cubicBezTo>
                  <a:cubicBezTo>
                    <a:pt x="19101" y="16390"/>
                    <a:pt x="19064" y="16335"/>
                    <a:pt x="19017" y="16288"/>
                  </a:cubicBezTo>
                  <a:cubicBezTo>
                    <a:pt x="18943" y="16223"/>
                    <a:pt x="18869" y="16288"/>
                    <a:pt x="18795" y="16326"/>
                  </a:cubicBezTo>
                  <a:cubicBezTo>
                    <a:pt x="18785" y="16344"/>
                    <a:pt x="18776" y="16381"/>
                    <a:pt x="18730" y="16391"/>
                  </a:cubicBezTo>
                  <a:cubicBezTo>
                    <a:pt x="18674" y="16353"/>
                    <a:pt x="18637" y="16288"/>
                    <a:pt x="18618" y="16233"/>
                  </a:cubicBezTo>
                  <a:cubicBezTo>
                    <a:pt x="18590" y="16065"/>
                    <a:pt x="18581" y="15907"/>
                    <a:pt x="18711" y="15786"/>
                  </a:cubicBezTo>
                  <a:cubicBezTo>
                    <a:pt x="18693" y="15711"/>
                    <a:pt x="18674" y="15627"/>
                    <a:pt x="18628" y="15571"/>
                  </a:cubicBezTo>
                  <a:close/>
                  <a:moveTo>
                    <a:pt x="19288" y="15707"/>
                  </a:moveTo>
                  <a:cubicBezTo>
                    <a:pt x="19272" y="15706"/>
                    <a:pt x="19256" y="15714"/>
                    <a:pt x="19242" y="15733"/>
                  </a:cubicBezTo>
                  <a:cubicBezTo>
                    <a:pt x="19326" y="15760"/>
                    <a:pt x="19410" y="15797"/>
                    <a:pt x="19456" y="15891"/>
                  </a:cubicBezTo>
                  <a:cubicBezTo>
                    <a:pt x="19558" y="16040"/>
                    <a:pt x="19531" y="16263"/>
                    <a:pt x="19465" y="16421"/>
                  </a:cubicBezTo>
                  <a:cubicBezTo>
                    <a:pt x="18935" y="17157"/>
                    <a:pt x="18936" y="17157"/>
                    <a:pt x="18936" y="17157"/>
                  </a:cubicBezTo>
                  <a:cubicBezTo>
                    <a:pt x="18601" y="17613"/>
                    <a:pt x="18219" y="17977"/>
                    <a:pt x="17819" y="18359"/>
                  </a:cubicBezTo>
                  <a:cubicBezTo>
                    <a:pt x="17271" y="18871"/>
                    <a:pt x="16695" y="19346"/>
                    <a:pt x="16062" y="19690"/>
                  </a:cubicBezTo>
                  <a:cubicBezTo>
                    <a:pt x="15886" y="19700"/>
                    <a:pt x="15718" y="19681"/>
                    <a:pt x="15579" y="19597"/>
                  </a:cubicBezTo>
                  <a:cubicBezTo>
                    <a:pt x="15514" y="19578"/>
                    <a:pt x="15476" y="19485"/>
                    <a:pt x="15420" y="19485"/>
                  </a:cubicBezTo>
                  <a:cubicBezTo>
                    <a:pt x="15401" y="19504"/>
                    <a:pt x="15430" y="19531"/>
                    <a:pt x="15458" y="19550"/>
                  </a:cubicBezTo>
                  <a:cubicBezTo>
                    <a:pt x="15467" y="19643"/>
                    <a:pt x="15560" y="19690"/>
                    <a:pt x="15625" y="19727"/>
                  </a:cubicBezTo>
                  <a:cubicBezTo>
                    <a:pt x="15820" y="19820"/>
                    <a:pt x="16081" y="19765"/>
                    <a:pt x="16248" y="19671"/>
                  </a:cubicBezTo>
                  <a:cubicBezTo>
                    <a:pt x="17271" y="19047"/>
                    <a:pt x="18164" y="18274"/>
                    <a:pt x="18936" y="17325"/>
                  </a:cubicBezTo>
                  <a:cubicBezTo>
                    <a:pt x="19159" y="17008"/>
                    <a:pt x="19456" y="16729"/>
                    <a:pt x="19558" y="16356"/>
                  </a:cubicBezTo>
                  <a:cubicBezTo>
                    <a:pt x="19642" y="16161"/>
                    <a:pt x="19577" y="15928"/>
                    <a:pt x="19447" y="15778"/>
                  </a:cubicBezTo>
                  <a:cubicBezTo>
                    <a:pt x="19391" y="15772"/>
                    <a:pt x="19336" y="15707"/>
                    <a:pt x="19288" y="15707"/>
                  </a:cubicBezTo>
                  <a:close/>
                  <a:moveTo>
                    <a:pt x="18751" y="15861"/>
                  </a:moveTo>
                  <a:cubicBezTo>
                    <a:pt x="18735" y="15858"/>
                    <a:pt x="18716" y="15877"/>
                    <a:pt x="18702" y="15891"/>
                  </a:cubicBezTo>
                  <a:cubicBezTo>
                    <a:pt x="18646" y="16011"/>
                    <a:pt x="18655" y="16160"/>
                    <a:pt x="18719" y="16281"/>
                  </a:cubicBezTo>
                  <a:cubicBezTo>
                    <a:pt x="18729" y="16299"/>
                    <a:pt x="18775" y="16309"/>
                    <a:pt x="18784" y="16271"/>
                  </a:cubicBezTo>
                  <a:cubicBezTo>
                    <a:pt x="18729" y="16151"/>
                    <a:pt x="18720" y="16002"/>
                    <a:pt x="18766" y="15872"/>
                  </a:cubicBezTo>
                  <a:cubicBezTo>
                    <a:pt x="18762" y="15865"/>
                    <a:pt x="18757" y="15862"/>
                    <a:pt x="18751" y="15861"/>
                  </a:cubicBezTo>
                  <a:close/>
                  <a:moveTo>
                    <a:pt x="4451" y="15984"/>
                  </a:moveTo>
                  <a:cubicBezTo>
                    <a:pt x="4292" y="16207"/>
                    <a:pt x="4293" y="16207"/>
                    <a:pt x="4293" y="16207"/>
                  </a:cubicBezTo>
                  <a:cubicBezTo>
                    <a:pt x="4125" y="16374"/>
                    <a:pt x="3873" y="16495"/>
                    <a:pt x="3882" y="16756"/>
                  </a:cubicBezTo>
                  <a:cubicBezTo>
                    <a:pt x="3864" y="16793"/>
                    <a:pt x="3873" y="16859"/>
                    <a:pt x="3892" y="16878"/>
                  </a:cubicBezTo>
                  <a:cubicBezTo>
                    <a:pt x="3938" y="16803"/>
                    <a:pt x="4032" y="16701"/>
                    <a:pt x="4143" y="16701"/>
                  </a:cubicBezTo>
                  <a:cubicBezTo>
                    <a:pt x="4209" y="16682"/>
                    <a:pt x="4161" y="16616"/>
                    <a:pt x="4180" y="16570"/>
                  </a:cubicBezTo>
                  <a:cubicBezTo>
                    <a:pt x="4208" y="16505"/>
                    <a:pt x="4283" y="16467"/>
                    <a:pt x="4348" y="16486"/>
                  </a:cubicBezTo>
                  <a:cubicBezTo>
                    <a:pt x="4488" y="16589"/>
                    <a:pt x="4218" y="16523"/>
                    <a:pt x="4265" y="16654"/>
                  </a:cubicBezTo>
                  <a:cubicBezTo>
                    <a:pt x="4302" y="16728"/>
                    <a:pt x="4395" y="16709"/>
                    <a:pt x="4451" y="16728"/>
                  </a:cubicBezTo>
                  <a:cubicBezTo>
                    <a:pt x="4497" y="16709"/>
                    <a:pt x="4563" y="16692"/>
                    <a:pt x="4581" y="16636"/>
                  </a:cubicBezTo>
                  <a:cubicBezTo>
                    <a:pt x="4656" y="16505"/>
                    <a:pt x="4506" y="16402"/>
                    <a:pt x="4553" y="16281"/>
                  </a:cubicBezTo>
                  <a:cubicBezTo>
                    <a:pt x="4590" y="16160"/>
                    <a:pt x="4525" y="16049"/>
                    <a:pt x="4451" y="15984"/>
                  </a:cubicBezTo>
                  <a:close/>
                  <a:moveTo>
                    <a:pt x="3772" y="16122"/>
                  </a:moveTo>
                  <a:cubicBezTo>
                    <a:pt x="3743" y="16140"/>
                    <a:pt x="3724" y="16188"/>
                    <a:pt x="3724" y="16235"/>
                  </a:cubicBezTo>
                  <a:cubicBezTo>
                    <a:pt x="3771" y="16301"/>
                    <a:pt x="3827" y="16366"/>
                    <a:pt x="3902" y="16413"/>
                  </a:cubicBezTo>
                  <a:cubicBezTo>
                    <a:pt x="4005" y="16347"/>
                    <a:pt x="4006" y="16347"/>
                    <a:pt x="4006" y="16347"/>
                  </a:cubicBezTo>
                  <a:cubicBezTo>
                    <a:pt x="4015" y="16197"/>
                    <a:pt x="3865" y="16178"/>
                    <a:pt x="3772" y="16122"/>
                  </a:cubicBezTo>
                  <a:close/>
                  <a:moveTo>
                    <a:pt x="3279" y="16124"/>
                  </a:moveTo>
                  <a:cubicBezTo>
                    <a:pt x="3265" y="16122"/>
                    <a:pt x="3248" y="16133"/>
                    <a:pt x="3224" y="16161"/>
                  </a:cubicBezTo>
                  <a:cubicBezTo>
                    <a:pt x="3206" y="16244"/>
                    <a:pt x="3122" y="16309"/>
                    <a:pt x="3141" y="16402"/>
                  </a:cubicBezTo>
                  <a:cubicBezTo>
                    <a:pt x="3159" y="16477"/>
                    <a:pt x="3169" y="16560"/>
                    <a:pt x="3243" y="16606"/>
                  </a:cubicBezTo>
                  <a:cubicBezTo>
                    <a:pt x="3206" y="16709"/>
                    <a:pt x="3262" y="16783"/>
                    <a:pt x="3308" y="16867"/>
                  </a:cubicBezTo>
                  <a:cubicBezTo>
                    <a:pt x="3364" y="16923"/>
                    <a:pt x="3420" y="16895"/>
                    <a:pt x="3484" y="16895"/>
                  </a:cubicBezTo>
                  <a:cubicBezTo>
                    <a:pt x="3522" y="16849"/>
                    <a:pt x="3530" y="16803"/>
                    <a:pt x="3521" y="16756"/>
                  </a:cubicBezTo>
                  <a:cubicBezTo>
                    <a:pt x="3512" y="16682"/>
                    <a:pt x="3419" y="16710"/>
                    <a:pt x="3391" y="16663"/>
                  </a:cubicBezTo>
                  <a:cubicBezTo>
                    <a:pt x="3410" y="16635"/>
                    <a:pt x="3410" y="16635"/>
                    <a:pt x="3410" y="16635"/>
                  </a:cubicBezTo>
                  <a:cubicBezTo>
                    <a:pt x="3447" y="16616"/>
                    <a:pt x="3484" y="16625"/>
                    <a:pt x="3530" y="16625"/>
                  </a:cubicBezTo>
                  <a:cubicBezTo>
                    <a:pt x="3567" y="16662"/>
                    <a:pt x="3605" y="16710"/>
                    <a:pt x="3614" y="16756"/>
                  </a:cubicBezTo>
                  <a:cubicBezTo>
                    <a:pt x="3651" y="16831"/>
                    <a:pt x="3558" y="16942"/>
                    <a:pt x="3660" y="16942"/>
                  </a:cubicBezTo>
                  <a:cubicBezTo>
                    <a:pt x="3715" y="16952"/>
                    <a:pt x="3743" y="17017"/>
                    <a:pt x="3799" y="17007"/>
                  </a:cubicBezTo>
                  <a:cubicBezTo>
                    <a:pt x="3780" y="16868"/>
                    <a:pt x="3762" y="16710"/>
                    <a:pt x="3846" y="16579"/>
                  </a:cubicBezTo>
                  <a:cubicBezTo>
                    <a:pt x="3855" y="16505"/>
                    <a:pt x="3799" y="16439"/>
                    <a:pt x="3743" y="16393"/>
                  </a:cubicBezTo>
                  <a:cubicBezTo>
                    <a:pt x="3623" y="16337"/>
                    <a:pt x="3512" y="16291"/>
                    <a:pt x="3391" y="16235"/>
                  </a:cubicBezTo>
                  <a:cubicBezTo>
                    <a:pt x="3329" y="16235"/>
                    <a:pt x="3319" y="16129"/>
                    <a:pt x="3279" y="16124"/>
                  </a:cubicBezTo>
                  <a:close/>
                  <a:moveTo>
                    <a:pt x="16956" y="16162"/>
                  </a:moveTo>
                  <a:cubicBezTo>
                    <a:pt x="16909" y="16199"/>
                    <a:pt x="16908" y="16198"/>
                    <a:pt x="16908" y="16198"/>
                  </a:cubicBezTo>
                  <a:cubicBezTo>
                    <a:pt x="16862" y="16319"/>
                    <a:pt x="16788" y="16459"/>
                    <a:pt x="16863" y="16598"/>
                  </a:cubicBezTo>
                  <a:cubicBezTo>
                    <a:pt x="16807" y="16756"/>
                    <a:pt x="16806" y="16756"/>
                    <a:pt x="16806" y="16756"/>
                  </a:cubicBezTo>
                  <a:cubicBezTo>
                    <a:pt x="16806" y="16840"/>
                    <a:pt x="16815" y="16950"/>
                    <a:pt x="16908" y="17006"/>
                  </a:cubicBezTo>
                  <a:cubicBezTo>
                    <a:pt x="17002" y="17034"/>
                    <a:pt x="17095" y="17025"/>
                    <a:pt x="17170" y="16970"/>
                  </a:cubicBezTo>
                  <a:cubicBezTo>
                    <a:pt x="17179" y="16914"/>
                    <a:pt x="17216" y="16811"/>
                    <a:pt x="17141" y="16783"/>
                  </a:cubicBezTo>
                  <a:cubicBezTo>
                    <a:pt x="17058" y="16718"/>
                    <a:pt x="17040" y="16858"/>
                    <a:pt x="16984" y="16867"/>
                  </a:cubicBezTo>
                  <a:cubicBezTo>
                    <a:pt x="16956" y="16858"/>
                    <a:pt x="16956" y="16830"/>
                    <a:pt x="16965" y="16802"/>
                  </a:cubicBezTo>
                  <a:cubicBezTo>
                    <a:pt x="16974" y="16737"/>
                    <a:pt x="17030" y="16691"/>
                    <a:pt x="17096" y="16691"/>
                  </a:cubicBezTo>
                  <a:cubicBezTo>
                    <a:pt x="17170" y="16682"/>
                    <a:pt x="17216" y="16718"/>
                    <a:pt x="17244" y="16783"/>
                  </a:cubicBezTo>
                  <a:cubicBezTo>
                    <a:pt x="17290" y="16839"/>
                    <a:pt x="17272" y="16924"/>
                    <a:pt x="17244" y="16998"/>
                  </a:cubicBezTo>
                  <a:cubicBezTo>
                    <a:pt x="17318" y="17044"/>
                    <a:pt x="17412" y="17044"/>
                    <a:pt x="17486" y="17109"/>
                  </a:cubicBezTo>
                  <a:cubicBezTo>
                    <a:pt x="17523" y="17137"/>
                    <a:pt x="17505" y="17202"/>
                    <a:pt x="17560" y="17221"/>
                  </a:cubicBezTo>
                  <a:cubicBezTo>
                    <a:pt x="17663" y="16803"/>
                    <a:pt x="17271" y="16514"/>
                    <a:pt x="17011" y="16263"/>
                  </a:cubicBezTo>
                  <a:cubicBezTo>
                    <a:pt x="16992" y="16235"/>
                    <a:pt x="16993" y="16180"/>
                    <a:pt x="16956" y="16162"/>
                  </a:cubicBezTo>
                  <a:close/>
                  <a:moveTo>
                    <a:pt x="18197" y="16361"/>
                  </a:moveTo>
                  <a:cubicBezTo>
                    <a:pt x="18122" y="16357"/>
                    <a:pt x="18139" y="16516"/>
                    <a:pt x="18050" y="16532"/>
                  </a:cubicBezTo>
                  <a:cubicBezTo>
                    <a:pt x="17920" y="16699"/>
                    <a:pt x="17689" y="16587"/>
                    <a:pt x="17559" y="16727"/>
                  </a:cubicBezTo>
                  <a:cubicBezTo>
                    <a:pt x="17633" y="16857"/>
                    <a:pt x="17661" y="17015"/>
                    <a:pt x="17679" y="17172"/>
                  </a:cubicBezTo>
                  <a:cubicBezTo>
                    <a:pt x="17837" y="17163"/>
                    <a:pt x="17633" y="17052"/>
                    <a:pt x="17707" y="16950"/>
                  </a:cubicBezTo>
                  <a:cubicBezTo>
                    <a:pt x="17735" y="16894"/>
                    <a:pt x="17791" y="16829"/>
                    <a:pt x="17856" y="16810"/>
                  </a:cubicBezTo>
                  <a:cubicBezTo>
                    <a:pt x="17893" y="16820"/>
                    <a:pt x="17939" y="16810"/>
                    <a:pt x="17949" y="16847"/>
                  </a:cubicBezTo>
                  <a:cubicBezTo>
                    <a:pt x="17939" y="16893"/>
                    <a:pt x="17893" y="16885"/>
                    <a:pt x="17865" y="16875"/>
                  </a:cubicBezTo>
                  <a:cubicBezTo>
                    <a:pt x="17837" y="16894"/>
                    <a:pt x="17791" y="16912"/>
                    <a:pt x="17791" y="16950"/>
                  </a:cubicBezTo>
                  <a:cubicBezTo>
                    <a:pt x="17791" y="17015"/>
                    <a:pt x="17791" y="17080"/>
                    <a:pt x="17846" y="17126"/>
                  </a:cubicBezTo>
                  <a:cubicBezTo>
                    <a:pt x="17948" y="17145"/>
                    <a:pt x="18050" y="17127"/>
                    <a:pt x="18133" y="17062"/>
                  </a:cubicBezTo>
                  <a:cubicBezTo>
                    <a:pt x="18226" y="16997"/>
                    <a:pt x="18208" y="16866"/>
                    <a:pt x="18217" y="16755"/>
                  </a:cubicBezTo>
                  <a:cubicBezTo>
                    <a:pt x="18282" y="16690"/>
                    <a:pt x="18282" y="16587"/>
                    <a:pt x="18272" y="16494"/>
                  </a:cubicBezTo>
                  <a:cubicBezTo>
                    <a:pt x="18235" y="16374"/>
                    <a:pt x="18236" y="16374"/>
                    <a:pt x="18236" y="16374"/>
                  </a:cubicBezTo>
                  <a:cubicBezTo>
                    <a:pt x="18221" y="16366"/>
                    <a:pt x="18208" y="16362"/>
                    <a:pt x="18197" y="16361"/>
                  </a:cubicBezTo>
                  <a:close/>
                  <a:moveTo>
                    <a:pt x="17598" y="16409"/>
                  </a:moveTo>
                  <a:cubicBezTo>
                    <a:pt x="17533" y="16447"/>
                    <a:pt x="17440" y="16465"/>
                    <a:pt x="17412" y="16531"/>
                  </a:cubicBezTo>
                  <a:cubicBezTo>
                    <a:pt x="17431" y="16578"/>
                    <a:pt x="17468" y="16615"/>
                    <a:pt x="17505" y="16643"/>
                  </a:cubicBezTo>
                  <a:cubicBezTo>
                    <a:pt x="17579" y="16596"/>
                    <a:pt x="17728" y="16614"/>
                    <a:pt x="17682" y="16465"/>
                  </a:cubicBezTo>
                  <a:cubicBezTo>
                    <a:pt x="17691" y="16427"/>
                    <a:pt x="17645" y="16400"/>
                    <a:pt x="17598" y="16409"/>
                  </a:cubicBezTo>
                  <a:close/>
                  <a:moveTo>
                    <a:pt x="4724" y="16429"/>
                  </a:moveTo>
                  <a:cubicBezTo>
                    <a:pt x="4700" y="16424"/>
                    <a:pt x="4679" y="16429"/>
                    <a:pt x="4674" y="16466"/>
                  </a:cubicBezTo>
                  <a:cubicBezTo>
                    <a:pt x="4702" y="16540"/>
                    <a:pt x="4694" y="16642"/>
                    <a:pt x="4656" y="16707"/>
                  </a:cubicBezTo>
                  <a:cubicBezTo>
                    <a:pt x="4703" y="16781"/>
                    <a:pt x="4787" y="16754"/>
                    <a:pt x="4852" y="16754"/>
                  </a:cubicBezTo>
                  <a:cubicBezTo>
                    <a:pt x="4898" y="16735"/>
                    <a:pt x="4925" y="16791"/>
                    <a:pt x="4972" y="16763"/>
                  </a:cubicBezTo>
                  <a:cubicBezTo>
                    <a:pt x="4972" y="16689"/>
                    <a:pt x="4945" y="16614"/>
                    <a:pt x="4926" y="16531"/>
                  </a:cubicBezTo>
                  <a:cubicBezTo>
                    <a:pt x="4786" y="16457"/>
                    <a:pt x="4786" y="16457"/>
                    <a:pt x="4786" y="16457"/>
                  </a:cubicBezTo>
                  <a:cubicBezTo>
                    <a:pt x="4772" y="16452"/>
                    <a:pt x="4747" y="16435"/>
                    <a:pt x="4724" y="16429"/>
                  </a:cubicBezTo>
                  <a:close/>
                  <a:moveTo>
                    <a:pt x="2633" y="16617"/>
                  </a:moveTo>
                  <a:cubicBezTo>
                    <a:pt x="2591" y="16613"/>
                    <a:pt x="2547" y="16628"/>
                    <a:pt x="2520" y="16661"/>
                  </a:cubicBezTo>
                  <a:cubicBezTo>
                    <a:pt x="2473" y="16792"/>
                    <a:pt x="2529" y="16904"/>
                    <a:pt x="2622" y="17007"/>
                  </a:cubicBezTo>
                  <a:cubicBezTo>
                    <a:pt x="2687" y="17120"/>
                    <a:pt x="2816" y="17138"/>
                    <a:pt x="2946" y="17129"/>
                  </a:cubicBezTo>
                  <a:cubicBezTo>
                    <a:pt x="2992" y="17119"/>
                    <a:pt x="3048" y="17119"/>
                    <a:pt x="3067" y="17063"/>
                  </a:cubicBezTo>
                  <a:cubicBezTo>
                    <a:pt x="3020" y="16979"/>
                    <a:pt x="2909" y="17007"/>
                    <a:pt x="2825" y="16988"/>
                  </a:cubicBezTo>
                  <a:cubicBezTo>
                    <a:pt x="2751" y="16951"/>
                    <a:pt x="2658" y="16895"/>
                    <a:pt x="2649" y="16810"/>
                  </a:cubicBezTo>
                  <a:cubicBezTo>
                    <a:pt x="2714" y="16801"/>
                    <a:pt x="2742" y="16745"/>
                    <a:pt x="2733" y="16679"/>
                  </a:cubicBezTo>
                  <a:cubicBezTo>
                    <a:pt x="2714" y="16642"/>
                    <a:pt x="2674" y="16620"/>
                    <a:pt x="2633" y="16617"/>
                  </a:cubicBezTo>
                  <a:close/>
                  <a:moveTo>
                    <a:pt x="16604" y="16652"/>
                  </a:moveTo>
                  <a:cubicBezTo>
                    <a:pt x="16552" y="16664"/>
                    <a:pt x="16496" y="16699"/>
                    <a:pt x="16454" y="16727"/>
                  </a:cubicBezTo>
                  <a:cubicBezTo>
                    <a:pt x="16417" y="16783"/>
                    <a:pt x="16389" y="16895"/>
                    <a:pt x="16445" y="16960"/>
                  </a:cubicBezTo>
                  <a:cubicBezTo>
                    <a:pt x="16510" y="16970"/>
                    <a:pt x="16593" y="16932"/>
                    <a:pt x="16658" y="16970"/>
                  </a:cubicBezTo>
                  <a:cubicBezTo>
                    <a:pt x="16704" y="16979"/>
                    <a:pt x="16760" y="17073"/>
                    <a:pt x="16797" y="17007"/>
                  </a:cubicBezTo>
                  <a:cubicBezTo>
                    <a:pt x="16741" y="16914"/>
                    <a:pt x="16732" y="16811"/>
                    <a:pt x="16732" y="16717"/>
                  </a:cubicBezTo>
                  <a:cubicBezTo>
                    <a:pt x="16704" y="16652"/>
                    <a:pt x="16656" y="16641"/>
                    <a:pt x="16604" y="16652"/>
                  </a:cubicBezTo>
                  <a:close/>
                  <a:moveTo>
                    <a:pt x="3177" y="16792"/>
                  </a:moveTo>
                  <a:cubicBezTo>
                    <a:pt x="3103" y="16782"/>
                    <a:pt x="3029" y="16829"/>
                    <a:pt x="2964" y="16810"/>
                  </a:cubicBezTo>
                  <a:cubicBezTo>
                    <a:pt x="2946" y="16839"/>
                    <a:pt x="2946" y="16839"/>
                    <a:pt x="2946" y="16839"/>
                  </a:cubicBezTo>
                  <a:cubicBezTo>
                    <a:pt x="2992" y="16905"/>
                    <a:pt x="3056" y="16999"/>
                    <a:pt x="3158" y="16990"/>
                  </a:cubicBezTo>
                  <a:cubicBezTo>
                    <a:pt x="3205" y="16980"/>
                    <a:pt x="3252" y="16961"/>
                    <a:pt x="3261" y="16924"/>
                  </a:cubicBezTo>
                  <a:cubicBezTo>
                    <a:pt x="3177" y="16791"/>
                    <a:pt x="3177" y="16792"/>
                    <a:pt x="3177" y="16792"/>
                  </a:cubicBezTo>
                  <a:close/>
                  <a:moveTo>
                    <a:pt x="4185" y="16793"/>
                  </a:moveTo>
                  <a:cubicBezTo>
                    <a:pt x="4139" y="16796"/>
                    <a:pt x="4094" y="16805"/>
                    <a:pt x="4049" y="16821"/>
                  </a:cubicBezTo>
                  <a:cubicBezTo>
                    <a:pt x="3928" y="16868"/>
                    <a:pt x="3947" y="17007"/>
                    <a:pt x="3937" y="17110"/>
                  </a:cubicBezTo>
                  <a:cubicBezTo>
                    <a:pt x="3984" y="17250"/>
                    <a:pt x="4022" y="17064"/>
                    <a:pt x="4087" y="17064"/>
                  </a:cubicBezTo>
                  <a:cubicBezTo>
                    <a:pt x="4161" y="17036"/>
                    <a:pt x="4264" y="17035"/>
                    <a:pt x="4320" y="17110"/>
                  </a:cubicBezTo>
                  <a:cubicBezTo>
                    <a:pt x="4329" y="17147"/>
                    <a:pt x="4366" y="17194"/>
                    <a:pt x="4320" y="17231"/>
                  </a:cubicBezTo>
                  <a:cubicBezTo>
                    <a:pt x="4273" y="17231"/>
                    <a:pt x="4282" y="17166"/>
                    <a:pt x="4245" y="17148"/>
                  </a:cubicBezTo>
                  <a:cubicBezTo>
                    <a:pt x="4179" y="17120"/>
                    <a:pt x="4115" y="17147"/>
                    <a:pt x="4068" y="17203"/>
                  </a:cubicBezTo>
                  <a:cubicBezTo>
                    <a:pt x="4022" y="17278"/>
                    <a:pt x="4086" y="17353"/>
                    <a:pt x="4133" y="17418"/>
                  </a:cubicBezTo>
                  <a:cubicBezTo>
                    <a:pt x="4189" y="17446"/>
                    <a:pt x="4246" y="17520"/>
                    <a:pt x="4339" y="17483"/>
                  </a:cubicBezTo>
                  <a:cubicBezTo>
                    <a:pt x="4609" y="17371"/>
                    <a:pt x="4487" y="17054"/>
                    <a:pt x="4599" y="16840"/>
                  </a:cubicBezTo>
                  <a:cubicBezTo>
                    <a:pt x="4589" y="16831"/>
                    <a:pt x="4589" y="16830"/>
                    <a:pt x="4589" y="16830"/>
                  </a:cubicBezTo>
                  <a:cubicBezTo>
                    <a:pt x="4464" y="16816"/>
                    <a:pt x="4322" y="16782"/>
                    <a:pt x="4185" y="16793"/>
                  </a:cubicBezTo>
                  <a:close/>
                  <a:moveTo>
                    <a:pt x="4871" y="16839"/>
                  </a:moveTo>
                  <a:cubicBezTo>
                    <a:pt x="4806" y="16867"/>
                    <a:pt x="4731" y="16866"/>
                    <a:pt x="4675" y="16894"/>
                  </a:cubicBezTo>
                  <a:cubicBezTo>
                    <a:pt x="4629" y="17006"/>
                    <a:pt x="4620" y="17128"/>
                    <a:pt x="4675" y="17230"/>
                  </a:cubicBezTo>
                  <a:cubicBezTo>
                    <a:pt x="4712" y="17230"/>
                    <a:pt x="4750" y="17221"/>
                    <a:pt x="4768" y="17202"/>
                  </a:cubicBezTo>
                  <a:cubicBezTo>
                    <a:pt x="4870" y="17155"/>
                    <a:pt x="4740" y="17072"/>
                    <a:pt x="4814" y="17025"/>
                  </a:cubicBezTo>
                  <a:cubicBezTo>
                    <a:pt x="4870" y="17081"/>
                    <a:pt x="4871" y="17080"/>
                    <a:pt x="4871" y="17080"/>
                  </a:cubicBezTo>
                  <a:cubicBezTo>
                    <a:pt x="4871" y="17155"/>
                    <a:pt x="4880" y="17201"/>
                    <a:pt x="4842" y="17257"/>
                  </a:cubicBezTo>
                  <a:cubicBezTo>
                    <a:pt x="4787" y="17323"/>
                    <a:pt x="4704" y="17342"/>
                    <a:pt x="4620" y="17314"/>
                  </a:cubicBezTo>
                  <a:cubicBezTo>
                    <a:pt x="4555" y="17370"/>
                    <a:pt x="4536" y="17462"/>
                    <a:pt x="4453" y="17509"/>
                  </a:cubicBezTo>
                  <a:cubicBezTo>
                    <a:pt x="4797" y="17667"/>
                    <a:pt x="5028" y="17286"/>
                    <a:pt x="5288" y="17118"/>
                  </a:cubicBezTo>
                  <a:cubicBezTo>
                    <a:pt x="5335" y="17072"/>
                    <a:pt x="5399" y="17117"/>
                    <a:pt x="5418" y="17062"/>
                  </a:cubicBezTo>
                  <a:cubicBezTo>
                    <a:pt x="5371" y="16978"/>
                    <a:pt x="5279" y="16941"/>
                    <a:pt x="5195" y="16913"/>
                  </a:cubicBezTo>
                  <a:cubicBezTo>
                    <a:pt x="5075" y="16941"/>
                    <a:pt x="4973" y="16867"/>
                    <a:pt x="4871" y="16839"/>
                  </a:cubicBezTo>
                  <a:close/>
                  <a:moveTo>
                    <a:pt x="18703" y="16848"/>
                  </a:moveTo>
                  <a:cubicBezTo>
                    <a:pt x="18675" y="16867"/>
                    <a:pt x="18675" y="16904"/>
                    <a:pt x="18665" y="16941"/>
                  </a:cubicBezTo>
                  <a:cubicBezTo>
                    <a:pt x="18656" y="17006"/>
                    <a:pt x="18741" y="16978"/>
                    <a:pt x="18741" y="17043"/>
                  </a:cubicBezTo>
                  <a:cubicBezTo>
                    <a:pt x="18685" y="17117"/>
                    <a:pt x="18591" y="17164"/>
                    <a:pt x="18498" y="17174"/>
                  </a:cubicBezTo>
                  <a:cubicBezTo>
                    <a:pt x="18452" y="17192"/>
                    <a:pt x="18396" y="17249"/>
                    <a:pt x="18386" y="17305"/>
                  </a:cubicBezTo>
                  <a:cubicBezTo>
                    <a:pt x="18433" y="17342"/>
                    <a:pt x="18526" y="17341"/>
                    <a:pt x="18572" y="17351"/>
                  </a:cubicBezTo>
                  <a:cubicBezTo>
                    <a:pt x="18712" y="17313"/>
                    <a:pt x="18833" y="17211"/>
                    <a:pt x="18908" y="17090"/>
                  </a:cubicBezTo>
                  <a:cubicBezTo>
                    <a:pt x="18908" y="17034"/>
                    <a:pt x="18937" y="16950"/>
                    <a:pt x="18890" y="16894"/>
                  </a:cubicBezTo>
                  <a:cubicBezTo>
                    <a:pt x="18843" y="16848"/>
                    <a:pt x="18778" y="16839"/>
                    <a:pt x="18703" y="16848"/>
                  </a:cubicBezTo>
                  <a:close/>
                  <a:moveTo>
                    <a:pt x="3473" y="16984"/>
                  </a:moveTo>
                  <a:cubicBezTo>
                    <a:pt x="3260" y="16997"/>
                    <a:pt x="3072" y="17236"/>
                    <a:pt x="2842" y="17257"/>
                  </a:cubicBezTo>
                  <a:cubicBezTo>
                    <a:pt x="2833" y="17276"/>
                    <a:pt x="2833" y="17276"/>
                    <a:pt x="2833" y="17276"/>
                  </a:cubicBezTo>
                  <a:cubicBezTo>
                    <a:pt x="2888" y="17341"/>
                    <a:pt x="2925" y="17406"/>
                    <a:pt x="3000" y="17434"/>
                  </a:cubicBezTo>
                  <a:cubicBezTo>
                    <a:pt x="3111" y="17416"/>
                    <a:pt x="3195" y="17499"/>
                    <a:pt x="3269" y="17564"/>
                  </a:cubicBezTo>
                  <a:cubicBezTo>
                    <a:pt x="3343" y="17583"/>
                    <a:pt x="3409" y="17619"/>
                    <a:pt x="3464" y="17555"/>
                  </a:cubicBezTo>
                  <a:cubicBezTo>
                    <a:pt x="3520" y="17499"/>
                    <a:pt x="3567" y="17425"/>
                    <a:pt x="3557" y="17341"/>
                  </a:cubicBezTo>
                  <a:cubicBezTo>
                    <a:pt x="3530" y="17295"/>
                    <a:pt x="3492" y="17230"/>
                    <a:pt x="3427" y="17257"/>
                  </a:cubicBezTo>
                  <a:cubicBezTo>
                    <a:pt x="3399" y="17276"/>
                    <a:pt x="3343" y="17304"/>
                    <a:pt x="3353" y="17351"/>
                  </a:cubicBezTo>
                  <a:cubicBezTo>
                    <a:pt x="3343" y="17388"/>
                    <a:pt x="3306" y="17388"/>
                    <a:pt x="3279" y="17360"/>
                  </a:cubicBezTo>
                  <a:cubicBezTo>
                    <a:pt x="3269" y="17332"/>
                    <a:pt x="3288" y="17285"/>
                    <a:pt x="3297" y="17257"/>
                  </a:cubicBezTo>
                  <a:cubicBezTo>
                    <a:pt x="3344" y="17192"/>
                    <a:pt x="3408" y="17175"/>
                    <a:pt x="3492" y="17175"/>
                  </a:cubicBezTo>
                  <a:cubicBezTo>
                    <a:pt x="3557" y="17193"/>
                    <a:pt x="3613" y="17230"/>
                    <a:pt x="3641" y="17276"/>
                  </a:cubicBezTo>
                  <a:cubicBezTo>
                    <a:pt x="3697" y="17258"/>
                    <a:pt x="3789" y="17240"/>
                    <a:pt x="3799" y="17175"/>
                  </a:cubicBezTo>
                  <a:cubicBezTo>
                    <a:pt x="3696" y="17063"/>
                    <a:pt x="3696" y="17063"/>
                    <a:pt x="3696" y="17063"/>
                  </a:cubicBezTo>
                  <a:cubicBezTo>
                    <a:pt x="3617" y="17000"/>
                    <a:pt x="3544" y="16979"/>
                    <a:pt x="3473" y="16984"/>
                  </a:cubicBezTo>
                  <a:close/>
                  <a:moveTo>
                    <a:pt x="16555" y="17027"/>
                  </a:moveTo>
                  <a:cubicBezTo>
                    <a:pt x="16486" y="17035"/>
                    <a:pt x="16412" y="17070"/>
                    <a:pt x="16344" y="17080"/>
                  </a:cubicBezTo>
                  <a:cubicBezTo>
                    <a:pt x="16204" y="17025"/>
                    <a:pt x="16047" y="17071"/>
                    <a:pt x="15926" y="17174"/>
                  </a:cubicBezTo>
                  <a:cubicBezTo>
                    <a:pt x="15926" y="17220"/>
                    <a:pt x="15982" y="17229"/>
                    <a:pt x="16019" y="17248"/>
                  </a:cubicBezTo>
                  <a:cubicBezTo>
                    <a:pt x="16214" y="17388"/>
                    <a:pt x="16335" y="17592"/>
                    <a:pt x="16548" y="17695"/>
                  </a:cubicBezTo>
                  <a:cubicBezTo>
                    <a:pt x="16799" y="17723"/>
                    <a:pt x="16799" y="17723"/>
                    <a:pt x="16799" y="17723"/>
                  </a:cubicBezTo>
                  <a:cubicBezTo>
                    <a:pt x="16845" y="17705"/>
                    <a:pt x="16929" y="17741"/>
                    <a:pt x="16957" y="17676"/>
                  </a:cubicBezTo>
                  <a:cubicBezTo>
                    <a:pt x="16845" y="17611"/>
                    <a:pt x="16836" y="17481"/>
                    <a:pt x="16799" y="17369"/>
                  </a:cubicBezTo>
                  <a:cubicBezTo>
                    <a:pt x="16762" y="17360"/>
                    <a:pt x="16753" y="17378"/>
                    <a:pt x="16734" y="17387"/>
                  </a:cubicBezTo>
                  <a:cubicBezTo>
                    <a:pt x="16669" y="17434"/>
                    <a:pt x="16585" y="17443"/>
                    <a:pt x="16539" y="17387"/>
                  </a:cubicBezTo>
                  <a:cubicBezTo>
                    <a:pt x="16520" y="17368"/>
                    <a:pt x="16483" y="17341"/>
                    <a:pt x="16511" y="17303"/>
                  </a:cubicBezTo>
                  <a:cubicBezTo>
                    <a:pt x="16520" y="17313"/>
                    <a:pt x="16539" y="17304"/>
                    <a:pt x="16548" y="17322"/>
                  </a:cubicBezTo>
                  <a:cubicBezTo>
                    <a:pt x="16604" y="17341"/>
                    <a:pt x="16706" y="17368"/>
                    <a:pt x="16752" y="17294"/>
                  </a:cubicBezTo>
                  <a:cubicBezTo>
                    <a:pt x="16780" y="17219"/>
                    <a:pt x="16743" y="17146"/>
                    <a:pt x="16706" y="17080"/>
                  </a:cubicBezTo>
                  <a:cubicBezTo>
                    <a:pt x="16681" y="17053"/>
                    <a:pt x="16653" y="17038"/>
                    <a:pt x="16624" y="17031"/>
                  </a:cubicBezTo>
                  <a:cubicBezTo>
                    <a:pt x="16602" y="17026"/>
                    <a:pt x="16579" y="17025"/>
                    <a:pt x="16555" y="17027"/>
                  </a:cubicBezTo>
                  <a:close/>
                  <a:moveTo>
                    <a:pt x="18266" y="17033"/>
                  </a:moveTo>
                  <a:cubicBezTo>
                    <a:pt x="18229" y="17108"/>
                    <a:pt x="18145" y="17119"/>
                    <a:pt x="18117" y="17184"/>
                  </a:cubicBezTo>
                  <a:cubicBezTo>
                    <a:pt x="18173" y="17222"/>
                    <a:pt x="18220" y="17268"/>
                    <a:pt x="18295" y="17249"/>
                  </a:cubicBezTo>
                  <a:cubicBezTo>
                    <a:pt x="18351" y="17221"/>
                    <a:pt x="18416" y="17165"/>
                    <a:pt x="18425" y="17080"/>
                  </a:cubicBezTo>
                  <a:cubicBezTo>
                    <a:pt x="18379" y="17062"/>
                    <a:pt x="18322" y="17033"/>
                    <a:pt x="18266" y="17033"/>
                  </a:cubicBezTo>
                  <a:close/>
                  <a:moveTo>
                    <a:pt x="17186" y="17091"/>
                  </a:moveTo>
                  <a:cubicBezTo>
                    <a:pt x="17093" y="17110"/>
                    <a:pt x="16963" y="17091"/>
                    <a:pt x="16870" y="17110"/>
                  </a:cubicBezTo>
                  <a:cubicBezTo>
                    <a:pt x="16888" y="17427"/>
                    <a:pt x="16888" y="17426"/>
                    <a:pt x="16888" y="17426"/>
                  </a:cubicBezTo>
                  <a:cubicBezTo>
                    <a:pt x="16935" y="17500"/>
                    <a:pt x="16953" y="17640"/>
                    <a:pt x="17065" y="17658"/>
                  </a:cubicBezTo>
                  <a:cubicBezTo>
                    <a:pt x="17130" y="17658"/>
                    <a:pt x="17215" y="17649"/>
                    <a:pt x="17243" y="17584"/>
                  </a:cubicBezTo>
                  <a:cubicBezTo>
                    <a:pt x="17196" y="17510"/>
                    <a:pt x="17084" y="17491"/>
                    <a:pt x="17093" y="17388"/>
                  </a:cubicBezTo>
                  <a:cubicBezTo>
                    <a:pt x="17112" y="17351"/>
                    <a:pt x="17112" y="17267"/>
                    <a:pt x="17167" y="17295"/>
                  </a:cubicBezTo>
                  <a:cubicBezTo>
                    <a:pt x="17205" y="17342"/>
                    <a:pt x="17168" y="17426"/>
                    <a:pt x="17224" y="17464"/>
                  </a:cubicBezTo>
                  <a:cubicBezTo>
                    <a:pt x="17270" y="17501"/>
                    <a:pt x="17354" y="17491"/>
                    <a:pt x="17410" y="17472"/>
                  </a:cubicBezTo>
                  <a:cubicBezTo>
                    <a:pt x="17447" y="17435"/>
                    <a:pt x="17484" y="17389"/>
                    <a:pt x="17503" y="17342"/>
                  </a:cubicBezTo>
                  <a:cubicBezTo>
                    <a:pt x="17484" y="17286"/>
                    <a:pt x="17484" y="17231"/>
                    <a:pt x="17456" y="17194"/>
                  </a:cubicBezTo>
                  <a:cubicBezTo>
                    <a:pt x="17381" y="17128"/>
                    <a:pt x="17279" y="17082"/>
                    <a:pt x="17186" y="17091"/>
                  </a:cubicBezTo>
                  <a:close/>
                  <a:moveTo>
                    <a:pt x="5667" y="17170"/>
                  </a:moveTo>
                  <a:cubicBezTo>
                    <a:pt x="5645" y="17167"/>
                    <a:pt x="5620" y="17171"/>
                    <a:pt x="5594" y="17185"/>
                  </a:cubicBezTo>
                  <a:cubicBezTo>
                    <a:pt x="5566" y="17195"/>
                    <a:pt x="5539" y="17222"/>
                    <a:pt x="5539" y="17260"/>
                  </a:cubicBezTo>
                  <a:cubicBezTo>
                    <a:pt x="5520" y="17344"/>
                    <a:pt x="5623" y="17352"/>
                    <a:pt x="5641" y="17399"/>
                  </a:cubicBezTo>
                  <a:cubicBezTo>
                    <a:pt x="5604" y="17445"/>
                    <a:pt x="5576" y="17482"/>
                    <a:pt x="5530" y="17473"/>
                  </a:cubicBezTo>
                  <a:cubicBezTo>
                    <a:pt x="5437" y="17445"/>
                    <a:pt x="5334" y="17409"/>
                    <a:pt x="5241" y="17446"/>
                  </a:cubicBezTo>
                  <a:cubicBezTo>
                    <a:pt x="5232" y="17502"/>
                    <a:pt x="5251" y="17557"/>
                    <a:pt x="5279" y="17585"/>
                  </a:cubicBezTo>
                  <a:cubicBezTo>
                    <a:pt x="5465" y="17595"/>
                    <a:pt x="5631" y="17632"/>
                    <a:pt x="5752" y="17762"/>
                  </a:cubicBezTo>
                  <a:cubicBezTo>
                    <a:pt x="5771" y="17827"/>
                    <a:pt x="5780" y="17912"/>
                    <a:pt x="5752" y="17977"/>
                  </a:cubicBezTo>
                  <a:cubicBezTo>
                    <a:pt x="5715" y="18023"/>
                    <a:pt x="5669" y="18070"/>
                    <a:pt x="5594" y="18060"/>
                  </a:cubicBezTo>
                  <a:cubicBezTo>
                    <a:pt x="5501" y="18033"/>
                    <a:pt x="5613" y="17911"/>
                    <a:pt x="5530" y="17865"/>
                  </a:cubicBezTo>
                  <a:cubicBezTo>
                    <a:pt x="5492" y="17855"/>
                    <a:pt x="5455" y="17827"/>
                    <a:pt x="5427" y="17846"/>
                  </a:cubicBezTo>
                  <a:cubicBezTo>
                    <a:pt x="5381" y="17883"/>
                    <a:pt x="5325" y="17940"/>
                    <a:pt x="5334" y="17996"/>
                  </a:cubicBezTo>
                  <a:cubicBezTo>
                    <a:pt x="5381" y="18117"/>
                    <a:pt x="5474" y="18209"/>
                    <a:pt x="5594" y="18218"/>
                  </a:cubicBezTo>
                  <a:cubicBezTo>
                    <a:pt x="5687" y="18237"/>
                    <a:pt x="5743" y="18163"/>
                    <a:pt x="5808" y="18125"/>
                  </a:cubicBezTo>
                  <a:cubicBezTo>
                    <a:pt x="5901" y="18218"/>
                    <a:pt x="6003" y="18321"/>
                    <a:pt x="6133" y="18331"/>
                  </a:cubicBezTo>
                  <a:cubicBezTo>
                    <a:pt x="6319" y="18414"/>
                    <a:pt x="6422" y="18088"/>
                    <a:pt x="6598" y="18209"/>
                  </a:cubicBezTo>
                  <a:cubicBezTo>
                    <a:pt x="6691" y="18246"/>
                    <a:pt x="6840" y="18247"/>
                    <a:pt x="6896" y="18163"/>
                  </a:cubicBezTo>
                  <a:cubicBezTo>
                    <a:pt x="6775" y="18163"/>
                    <a:pt x="6709" y="17995"/>
                    <a:pt x="6560" y="18042"/>
                  </a:cubicBezTo>
                  <a:cubicBezTo>
                    <a:pt x="6477" y="18023"/>
                    <a:pt x="6533" y="17930"/>
                    <a:pt x="6496" y="17874"/>
                  </a:cubicBezTo>
                  <a:cubicBezTo>
                    <a:pt x="6477" y="17781"/>
                    <a:pt x="6393" y="17725"/>
                    <a:pt x="6310" y="17716"/>
                  </a:cubicBezTo>
                  <a:cubicBezTo>
                    <a:pt x="6263" y="17725"/>
                    <a:pt x="6199" y="17706"/>
                    <a:pt x="6161" y="17762"/>
                  </a:cubicBezTo>
                  <a:cubicBezTo>
                    <a:pt x="6115" y="17827"/>
                    <a:pt x="6170" y="17892"/>
                    <a:pt x="6198" y="17939"/>
                  </a:cubicBezTo>
                  <a:cubicBezTo>
                    <a:pt x="6244" y="17986"/>
                    <a:pt x="6310" y="17930"/>
                    <a:pt x="6357" y="17948"/>
                  </a:cubicBezTo>
                  <a:cubicBezTo>
                    <a:pt x="6385" y="18032"/>
                    <a:pt x="6320" y="18098"/>
                    <a:pt x="6273" y="18135"/>
                  </a:cubicBezTo>
                  <a:cubicBezTo>
                    <a:pt x="6199" y="18163"/>
                    <a:pt x="6077" y="18162"/>
                    <a:pt x="6012" y="18106"/>
                  </a:cubicBezTo>
                  <a:cubicBezTo>
                    <a:pt x="5845" y="17976"/>
                    <a:pt x="5957" y="17715"/>
                    <a:pt x="5761" y="17576"/>
                  </a:cubicBezTo>
                  <a:cubicBezTo>
                    <a:pt x="5799" y="17501"/>
                    <a:pt x="5855" y="17399"/>
                    <a:pt x="5808" y="17306"/>
                  </a:cubicBezTo>
                  <a:cubicBezTo>
                    <a:pt x="5788" y="17250"/>
                    <a:pt x="5735" y="17179"/>
                    <a:pt x="5667" y="17170"/>
                  </a:cubicBezTo>
                  <a:close/>
                  <a:moveTo>
                    <a:pt x="17823" y="17227"/>
                  </a:moveTo>
                  <a:cubicBezTo>
                    <a:pt x="17747" y="17234"/>
                    <a:pt x="17674" y="17254"/>
                    <a:pt x="17604" y="17287"/>
                  </a:cubicBezTo>
                  <a:cubicBezTo>
                    <a:pt x="17595" y="17305"/>
                    <a:pt x="17584" y="17342"/>
                    <a:pt x="17612" y="17352"/>
                  </a:cubicBezTo>
                  <a:cubicBezTo>
                    <a:pt x="17714" y="17361"/>
                    <a:pt x="17790" y="17417"/>
                    <a:pt x="17873" y="17473"/>
                  </a:cubicBezTo>
                  <a:cubicBezTo>
                    <a:pt x="17920" y="17417"/>
                    <a:pt x="18004" y="17390"/>
                    <a:pt x="18069" y="17418"/>
                  </a:cubicBezTo>
                  <a:cubicBezTo>
                    <a:pt x="18134" y="17436"/>
                    <a:pt x="18162" y="17501"/>
                    <a:pt x="18171" y="17566"/>
                  </a:cubicBezTo>
                  <a:cubicBezTo>
                    <a:pt x="18162" y="17613"/>
                    <a:pt x="18152" y="17660"/>
                    <a:pt x="18105" y="17669"/>
                  </a:cubicBezTo>
                  <a:cubicBezTo>
                    <a:pt x="18068" y="17641"/>
                    <a:pt x="18105" y="17603"/>
                    <a:pt x="18096" y="17557"/>
                  </a:cubicBezTo>
                  <a:cubicBezTo>
                    <a:pt x="18077" y="17510"/>
                    <a:pt x="18032" y="17464"/>
                    <a:pt x="17976" y="17492"/>
                  </a:cubicBezTo>
                  <a:cubicBezTo>
                    <a:pt x="17948" y="17501"/>
                    <a:pt x="17910" y="17529"/>
                    <a:pt x="17910" y="17557"/>
                  </a:cubicBezTo>
                  <a:cubicBezTo>
                    <a:pt x="17947" y="17650"/>
                    <a:pt x="17901" y="17808"/>
                    <a:pt x="18040" y="17836"/>
                  </a:cubicBezTo>
                  <a:cubicBezTo>
                    <a:pt x="18171" y="17808"/>
                    <a:pt x="18171" y="17809"/>
                    <a:pt x="18171" y="17809"/>
                  </a:cubicBezTo>
                  <a:cubicBezTo>
                    <a:pt x="18264" y="17781"/>
                    <a:pt x="18235" y="17697"/>
                    <a:pt x="18301" y="17659"/>
                  </a:cubicBezTo>
                  <a:cubicBezTo>
                    <a:pt x="18412" y="17659"/>
                    <a:pt x="18487" y="17585"/>
                    <a:pt x="18552" y="17501"/>
                  </a:cubicBezTo>
                  <a:cubicBezTo>
                    <a:pt x="18562" y="17473"/>
                    <a:pt x="18599" y="17436"/>
                    <a:pt x="18552" y="17418"/>
                  </a:cubicBezTo>
                  <a:cubicBezTo>
                    <a:pt x="18450" y="17427"/>
                    <a:pt x="18365" y="17361"/>
                    <a:pt x="18272" y="17352"/>
                  </a:cubicBezTo>
                  <a:cubicBezTo>
                    <a:pt x="18049" y="17249"/>
                    <a:pt x="18050" y="17249"/>
                    <a:pt x="18050" y="17249"/>
                  </a:cubicBezTo>
                  <a:cubicBezTo>
                    <a:pt x="17975" y="17226"/>
                    <a:pt x="17898" y="17220"/>
                    <a:pt x="17823" y="17227"/>
                  </a:cubicBezTo>
                  <a:close/>
                  <a:moveTo>
                    <a:pt x="3808" y="17286"/>
                  </a:moveTo>
                  <a:cubicBezTo>
                    <a:pt x="3567" y="17379"/>
                    <a:pt x="3548" y="17649"/>
                    <a:pt x="3539" y="17862"/>
                  </a:cubicBezTo>
                  <a:cubicBezTo>
                    <a:pt x="3687" y="17872"/>
                    <a:pt x="3891" y="17937"/>
                    <a:pt x="4030" y="17872"/>
                  </a:cubicBezTo>
                  <a:cubicBezTo>
                    <a:pt x="4105" y="17797"/>
                    <a:pt x="4245" y="17714"/>
                    <a:pt x="4180" y="17584"/>
                  </a:cubicBezTo>
                  <a:cubicBezTo>
                    <a:pt x="4068" y="17407"/>
                    <a:pt x="4077" y="17667"/>
                    <a:pt x="3975" y="17667"/>
                  </a:cubicBezTo>
                  <a:cubicBezTo>
                    <a:pt x="3929" y="17676"/>
                    <a:pt x="3826" y="17704"/>
                    <a:pt x="3799" y="17639"/>
                  </a:cubicBezTo>
                  <a:cubicBezTo>
                    <a:pt x="3789" y="17612"/>
                    <a:pt x="3743" y="17546"/>
                    <a:pt x="3799" y="17518"/>
                  </a:cubicBezTo>
                  <a:cubicBezTo>
                    <a:pt x="3826" y="17537"/>
                    <a:pt x="3826" y="17565"/>
                    <a:pt x="3854" y="17584"/>
                  </a:cubicBezTo>
                  <a:cubicBezTo>
                    <a:pt x="3910" y="17612"/>
                    <a:pt x="3957" y="17565"/>
                    <a:pt x="4003" y="17546"/>
                  </a:cubicBezTo>
                  <a:cubicBezTo>
                    <a:pt x="4031" y="17481"/>
                    <a:pt x="4022" y="17389"/>
                    <a:pt x="3975" y="17342"/>
                  </a:cubicBezTo>
                  <a:cubicBezTo>
                    <a:pt x="3947" y="17277"/>
                    <a:pt x="3864" y="17276"/>
                    <a:pt x="3808" y="17286"/>
                  </a:cubicBezTo>
                  <a:close/>
                  <a:moveTo>
                    <a:pt x="15634" y="17287"/>
                  </a:moveTo>
                  <a:cubicBezTo>
                    <a:pt x="15597" y="17305"/>
                    <a:pt x="15560" y="17334"/>
                    <a:pt x="15541" y="17372"/>
                  </a:cubicBezTo>
                  <a:cubicBezTo>
                    <a:pt x="15448" y="17502"/>
                    <a:pt x="15513" y="17651"/>
                    <a:pt x="15541" y="17790"/>
                  </a:cubicBezTo>
                  <a:cubicBezTo>
                    <a:pt x="15402" y="17911"/>
                    <a:pt x="15458" y="18107"/>
                    <a:pt x="15374" y="18237"/>
                  </a:cubicBezTo>
                  <a:cubicBezTo>
                    <a:pt x="15328" y="18340"/>
                    <a:pt x="15207" y="18294"/>
                    <a:pt x="15123" y="18285"/>
                  </a:cubicBezTo>
                  <a:cubicBezTo>
                    <a:pt x="15086" y="18247"/>
                    <a:pt x="14983" y="18219"/>
                    <a:pt x="14993" y="18135"/>
                  </a:cubicBezTo>
                  <a:cubicBezTo>
                    <a:pt x="14993" y="18079"/>
                    <a:pt x="15049" y="18051"/>
                    <a:pt x="15095" y="18089"/>
                  </a:cubicBezTo>
                  <a:cubicBezTo>
                    <a:pt x="15151" y="18098"/>
                    <a:pt x="15216" y="18107"/>
                    <a:pt x="15226" y="18042"/>
                  </a:cubicBezTo>
                  <a:cubicBezTo>
                    <a:pt x="15263" y="17976"/>
                    <a:pt x="15216" y="17921"/>
                    <a:pt x="15188" y="17874"/>
                  </a:cubicBezTo>
                  <a:cubicBezTo>
                    <a:pt x="15114" y="17837"/>
                    <a:pt x="15039" y="17874"/>
                    <a:pt x="14974" y="17893"/>
                  </a:cubicBezTo>
                  <a:cubicBezTo>
                    <a:pt x="14872" y="17940"/>
                    <a:pt x="14854" y="18061"/>
                    <a:pt x="14835" y="18163"/>
                  </a:cubicBezTo>
                  <a:cubicBezTo>
                    <a:pt x="14807" y="18238"/>
                    <a:pt x="14714" y="18237"/>
                    <a:pt x="14630" y="18237"/>
                  </a:cubicBezTo>
                  <a:cubicBezTo>
                    <a:pt x="14519" y="18228"/>
                    <a:pt x="14417" y="18322"/>
                    <a:pt x="14315" y="18359"/>
                  </a:cubicBezTo>
                  <a:cubicBezTo>
                    <a:pt x="14315" y="18396"/>
                    <a:pt x="14315" y="18397"/>
                    <a:pt x="14315" y="18397"/>
                  </a:cubicBezTo>
                  <a:cubicBezTo>
                    <a:pt x="14417" y="18378"/>
                    <a:pt x="14482" y="18397"/>
                    <a:pt x="14575" y="18397"/>
                  </a:cubicBezTo>
                  <a:cubicBezTo>
                    <a:pt x="14677" y="18406"/>
                    <a:pt x="14788" y="18433"/>
                    <a:pt x="14881" y="18349"/>
                  </a:cubicBezTo>
                  <a:cubicBezTo>
                    <a:pt x="15085" y="18452"/>
                    <a:pt x="15086" y="18452"/>
                    <a:pt x="15086" y="18452"/>
                  </a:cubicBezTo>
                  <a:cubicBezTo>
                    <a:pt x="15225" y="18461"/>
                    <a:pt x="15374" y="18471"/>
                    <a:pt x="15476" y="18378"/>
                  </a:cubicBezTo>
                  <a:cubicBezTo>
                    <a:pt x="15541" y="18312"/>
                    <a:pt x="15607" y="18395"/>
                    <a:pt x="15672" y="18405"/>
                  </a:cubicBezTo>
                  <a:cubicBezTo>
                    <a:pt x="15737" y="18405"/>
                    <a:pt x="15810" y="18387"/>
                    <a:pt x="15866" y="18340"/>
                  </a:cubicBezTo>
                  <a:cubicBezTo>
                    <a:pt x="15912" y="18293"/>
                    <a:pt x="15922" y="18219"/>
                    <a:pt x="15922" y="18163"/>
                  </a:cubicBezTo>
                  <a:cubicBezTo>
                    <a:pt x="15904" y="18107"/>
                    <a:pt x="15866" y="18089"/>
                    <a:pt x="15811" y="18089"/>
                  </a:cubicBezTo>
                  <a:cubicBezTo>
                    <a:pt x="15746" y="18107"/>
                    <a:pt x="15736" y="18181"/>
                    <a:pt x="15708" y="18228"/>
                  </a:cubicBezTo>
                  <a:cubicBezTo>
                    <a:pt x="15662" y="18256"/>
                    <a:pt x="15634" y="18201"/>
                    <a:pt x="15606" y="18182"/>
                  </a:cubicBezTo>
                  <a:cubicBezTo>
                    <a:pt x="15569" y="18107"/>
                    <a:pt x="15578" y="17996"/>
                    <a:pt x="15643" y="17921"/>
                  </a:cubicBezTo>
                  <a:cubicBezTo>
                    <a:pt x="15709" y="17819"/>
                    <a:pt x="15811" y="17771"/>
                    <a:pt x="15922" y="17762"/>
                  </a:cubicBezTo>
                  <a:cubicBezTo>
                    <a:pt x="15987" y="17753"/>
                    <a:pt x="16108" y="17781"/>
                    <a:pt x="16089" y="17669"/>
                  </a:cubicBezTo>
                  <a:cubicBezTo>
                    <a:pt x="16006" y="17557"/>
                    <a:pt x="15848" y="17670"/>
                    <a:pt x="15736" y="17642"/>
                  </a:cubicBezTo>
                  <a:cubicBezTo>
                    <a:pt x="15699" y="17632"/>
                    <a:pt x="15662" y="17595"/>
                    <a:pt x="15653" y="17558"/>
                  </a:cubicBezTo>
                  <a:cubicBezTo>
                    <a:pt x="15662" y="17530"/>
                    <a:pt x="15643" y="17473"/>
                    <a:pt x="15689" y="17473"/>
                  </a:cubicBezTo>
                  <a:cubicBezTo>
                    <a:pt x="15764" y="17529"/>
                    <a:pt x="15774" y="17418"/>
                    <a:pt x="15848" y="17446"/>
                  </a:cubicBezTo>
                  <a:cubicBezTo>
                    <a:pt x="15867" y="17427"/>
                    <a:pt x="15866" y="17390"/>
                    <a:pt x="15856" y="17372"/>
                  </a:cubicBezTo>
                  <a:cubicBezTo>
                    <a:pt x="15829" y="17260"/>
                    <a:pt x="15708" y="17324"/>
                    <a:pt x="15634" y="17287"/>
                  </a:cubicBezTo>
                  <a:close/>
                  <a:moveTo>
                    <a:pt x="5073" y="17428"/>
                  </a:moveTo>
                  <a:cubicBezTo>
                    <a:pt x="5037" y="17429"/>
                    <a:pt x="5007" y="17473"/>
                    <a:pt x="4972" y="17500"/>
                  </a:cubicBezTo>
                  <a:cubicBezTo>
                    <a:pt x="4981" y="17565"/>
                    <a:pt x="5065" y="17611"/>
                    <a:pt x="5084" y="17676"/>
                  </a:cubicBezTo>
                  <a:cubicBezTo>
                    <a:pt x="5111" y="17695"/>
                    <a:pt x="5074" y="17750"/>
                    <a:pt x="5129" y="17750"/>
                  </a:cubicBezTo>
                  <a:cubicBezTo>
                    <a:pt x="5167" y="17732"/>
                    <a:pt x="5232" y="17732"/>
                    <a:pt x="5241" y="17685"/>
                  </a:cubicBezTo>
                  <a:cubicBezTo>
                    <a:pt x="5186" y="17611"/>
                    <a:pt x="5157" y="17519"/>
                    <a:pt x="5111" y="17445"/>
                  </a:cubicBezTo>
                  <a:cubicBezTo>
                    <a:pt x="5097" y="17433"/>
                    <a:pt x="5085" y="17428"/>
                    <a:pt x="5073" y="17428"/>
                  </a:cubicBezTo>
                  <a:close/>
                  <a:moveTo>
                    <a:pt x="17652" y="17438"/>
                  </a:moveTo>
                  <a:cubicBezTo>
                    <a:pt x="17635" y="17435"/>
                    <a:pt x="17616" y="17437"/>
                    <a:pt x="17596" y="17444"/>
                  </a:cubicBezTo>
                  <a:cubicBezTo>
                    <a:pt x="17577" y="17444"/>
                    <a:pt x="17522" y="17454"/>
                    <a:pt x="17540" y="17500"/>
                  </a:cubicBezTo>
                  <a:cubicBezTo>
                    <a:pt x="17605" y="17556"/>
                    <a:pt x="17632" y="17640"/>
                    <a:pt x="17623" y="17724"/>
                  </a:cubicBezTo>
                  <a:cubicBezTo>
                    <a:pt x="17613" y="17780"/>
                    <a:pt x="17568" y="17835"/>
                    <a:pt x="17512" y="17845"/>
                  </a:cubicBezTo>
                  <a:cubicBezTo>
                    <a:pt x="17364" y="17779"/>
                    <a:pt x="17615" y="17780"/>
                    <a:pt x="17550" y="17668"/>
                  </a:cubicBezTo>
                  <a:cubicBezTo>
                    <a:pt x="17540" y="17602"/>
                    <a:pt x="17485" y="17546"/>
                    <a:pt x="17411" y="17556"/>
                  </a:cubicBezTo>
                  <a:cubicBezTo>
                    <a:pt x="17346" y="17593"/>
                    <a:pt x="17290" y="17621"/>
                    <a:pt x="17244" y="17687"/>
                  </a:cubicBezTo>
                  <a:cubicBezTo>
                    <a:pt x="17225" y="17761"/>
                    <a:pt x="17243" y="17836"/>
                    <a:pt x="17280" y="17892"/>
                  </a:cubicBezTo>
                  <a:cubicBezTo>
                    <a:pt x="17410" y="18097"/>
                    <a:pt x="17660" y="18060"/>
                    <a:pt x="17855" y="18051"/>
                  </a:cubicBezTo>
                  <a:cubicBezTo>
                    <a:pt x="17882" y="17846"/>
                    <a:pt x="17901" y="17677"/>
                    <a:pt x="17790" y="17509"/>
                  </a:cubicBezTo>
                  <a:cubicBezTo>
                    <a:pt x="17741" y="17488"/>
                    <a:pt x="17703" y="17446"/>
                    <a:pt x="17652" y="17438"/>
                  </a:cubicBezTo>
                  <a:close/>
                  <a:moveTo>
                    <a:pt x="4824" y="17564"/>
                  </a:moveTo>
                  <a:cubicBezTo>
                    <a:pt x="4768" y="17592"/>
                    <a:pt x="4712" y="17620"/>
                    <a:pt x="4702" y="17676"/>
                  </a:cubicBezTo>
                  <a:cubicBezTo>
                    <a:pt x="4665" y="17685"/>
                    <a:pt x="4656" y="17657"/>
                    <a:pt x="4638" y="17638"/>
                  </a:cubicBezTo>
                  <a:cubicBezTo>
                    <a:pt x="4582" y="17638"/>
                    <a:pt x="4516" y="17638"/>
                    <a:pt x="4479" y="17657"/>
                  </a:cubicBezTo>
                  <a:cubicBezTo>
                    <a:pt x="4469" y="17844"/>
                    <a:pt x="4619" y="17658"/>
                    <a:pt x="4712" y="17714"/>
                  </a:cubicBezTo>
                  <a:cubicBezTo>
                    <a:pt x="4814" y="17807"/>
                    <a:pt x="4814" y="17807"/>
                    <a:pt x="4814" y="17807"/>
                  </a:cubicBezTo>
                  <a:cubicBezTo>
                    <a:pt x="4823" y="17863"/>
                    <a:pt x="4841" y="17956"/>
                    <a:pt x="4758" y="17993"/>
                  </a:cubicBezTo>
                  <a:cubicBezTo>
                    <a:pt x="4720" y="18012"/>
                    <a:pt x="4665" y="18040"/>
                    <a:pt x="4628" y="17993"/>
                  </a:cubicBezTo>
                  <a:cubicBezTo>
                    <a:pt x="4638" y="17947"/>
                    <a:pt x="4684" y="17938"/>
                    <a:pt x="4712" y="17928"/>
                  </a:cubicBezTo>
                  <a:cubicBezTo>
                    <a:pt x="4758" y="17919"/>
                    <a:pt x="4740" y="17871"/>
                    <a:pt x="4731" y="17843"/>
                  </a:cubicBezTo>
                  <a:cubicBezTo>
                    <a:pt x="4684" y="17797"/>
                    <a:pt x="4618" y="17815"/>
                    <a:pt x="4562" y="17834"/>
                  </a:cubicBezTo>
                  <a:cubicBezTo>
                    <a:pt x="4497" y="17909"/>
                    <a:pt x="4507" y="18049"/>
                    <a:pt x="4498" y="18142"/>
                  </a:cubicBezTo>
                  <a:cubicBezTo>
                    <a:pt x="4535" y="18216"/>
                    <a:pt x="4590" y="18254"/>
                    <a:pt x="4665" y="18263"/>
                  </a:cubicBezTo>
                  <a:cubicBezTo>
                    <a:pt x="4758" y="18198"/>
                    <a:pt x="4814" y="18273"/>
                    <a:pt x="4888" y="18329"/>
                  </a:cubicBezTo>
                  <a:cubicBezTo>
                    <a:pt x="5009" y="18367"/>
                    <a:pt x="5129" y="18328"/>
                    <a:pt x="5222" y="18254"/>
                  </a:cubicBezTo>
                  <a:cubicBezTo>
                    <a:pt x="5232" y="18161"/>
                    <a:pt x="5121" y="18133"/>
                    <a:pt x="5084" y="18068"/>
                  </a:cubicBezTo>
                  <a:cubicBezTo>
                    <a:pt x="5019" y="17937"/>
                    <a:pt x="5037" y="17807"/>
                    <a:pt x="4981" y="17676"/>
                  </a:cubicBezTo>
                  <a:cubicBezTo>
                    <a:pt x="4925" y="17639"/>
                    <a:pt x="4907" y="17555"/>
                    <a:pt x="4824" y="17564"/>
                  </a:cubicBezTo>
                  <a:close/>
                  <a:moveTo>
                    <a:pt x="16268" y="17602"/>
                  </a:moveTo>
                  <a:cubicBezTo>
                    <a:pt x="16251" y="17597"/>
                    <a:pt x="16233" y="17598"/>
                    <a:pt x="16214" y="17610"/>
                  </a:cubicBezTo>
                  <a:cubicBezTo>
                    <a:pt x="16158" y="17667"/>
                    <a:pt x="16120" y="17742"/>
                    <a:pt x="16148" y="17827"/>
                  </a:cubicBezTo>
                  <a:cubicBezTo>
                    <a:pt x="16241" y="17818"/>
                    <a:pt x="16334" y="17836"/>
                    <a:pt x="16380" y="17733"/>
                  </a:cubicBezTo>
                  <a:cubicBezTo>
                    <a:pt x="16366" y="17690"/>
                    <a:pt x="16321" y="17616"/>
                    <a:pt x="16268" y="17602"/>
                  </a:cubicBezTo>
                  <a:close/>
                  <a:moveTo>
                    <a:pt x="4294" y="17611"/>
                  </a:moveTo>
                  <a:cubicBezTo>
                    <a:pt x="4257" y="17686"/>
                    <a:pt x="4239" y="17770"/>
                    <a:pt x="4193" y="17835"/>
                  </a:cubicBezTo>
                  <a:cubicBezTo>
                    <a:pt x="4249" y="17994"/>
                    <a:pt x="4248" y="17993"/>
                    <a:pt x="4248" y="17993"/>
                  </a:cubicBezTo>
                  <a:cubicBezTo>
                    <a:pt x="4239" y="18059"/>
                    <a:pt x="4192" y="18125"/>
                    <a:pt x="4136" y="18162"/>
                  </a:cubicBezTo>
                  <a:cubicBezTo>
                    <a:pt x="4090" y="18171"/>
                    <a:pt x="4035" y="18209"/>
                    <a:pt x="3997" y="18162"/>
                  </a:cubicBezTo>
                  <a:cubicBezTo>
                    <a:pt x="3905" y="18003"/>
                    <a:pt x="4090" y="18162"/>
                    <a:pt x="4127" y="18069"/>
                  </a:cubicBezTo>
                  <a:cubicBezTo>
                    <a:pt x="4146" y="18050"/>
                    <a:pt x="4146" y="17994"/>
                    <a:pt x="4136" y="17957"/>
                  </a:cubicBezTo>
                  <a:cubicBezTo>
                    <a:pt x="4081" y="17929"/>
                    <a:pt x="4025" y="17974"/>
                    <a:pt x="3960" y="17984"/>
                  </a:cubicBezTo>
                  <a:cubicBezTo>
                    <a:pt x="3913" y="17993"/>
                    <a:pt x="3839" y="17965"/>
                    <a:pt x="3793" y="17993"/>
                  </a:cubicBezTo>
                  <a:cubicBezTo>
                    <a:pt x="3746" y="18059"/>
                    <a:pt x="3802" y="18124"/>
                    <a:pt x="3821" y="18198"/>
                  </a:cubicBezTo>
                  <a:cubicBezTo>
                    <a:pt x="3914" y="18273"/>
                    <a:pt x="3914" y="18274"/>
                    <a:pt x="3914" y="18274"/>
                  </a:cubicBezTo>
                  <a:cubicBezTo>
                    <a:pt x="3886" y="18395"/>
                    <a:pt x="3941" y="18507"/>
                    <a:pt x="4025" y="18601"/>
                  </a:cubicBezTo>
                  <a:cubicBezTo>
                    <a:pt x="4090" y="18610"/>
                    <a:pt x="4091" y="18516"/>
                    <a:pt x="4109" y="18470"/>
                  </a:cubicBezTo>
                  <a:cubicBezTo>
                    <a:pt x="4193" y="18386"/>
                    <a:pt x="4295" y="18283"/>
                    <a:pt x="4369" y="18181"/>
                  </a:cubicBezTo>
                  <a:cubicBezTo>
                    <a:pt x="4453" y="17938"/>
                    <a:pt x="4453" y="17938"/>
                    <a:pt x="4453" y="17938"/>
                  </a:cubicBezTo>
                  <a:cubicBezTo>
                    <a:pt x="4434" y="17817"/>
                    <a:pt x="4415" y="17667"/>
                    <a:pt x="4294" y="17611"/>
                  </a:cubicBezTo>
                  <a:close/>
                  <a:moveTo>
                    <a:pt x="16527" y="17764"/>
                  </a:moveTo>
                  <a:cubicBezTo>
                    <a:pt x="16500" y="17762"/>
                    <a:pt x="16473" y="17766"/>
                    <a:pt x="16445" y="17780"/>
                  </a:cubicBezTo>
                  <a:cubicBezTo>
                    <a:pt x="16249" y="17920"/>
                    <a:pt x="16380" y="18200"/>
                    <a:pt x="16166" y="18321"/>
                  </a:cubicBezTo>
                  <a:cubicBezTo>
                    <a:pt x="16147" y="18386"/>
                    <a:pt x="16239" y="18405"/>
                    <a:pt x="16277" y="18443"/>
                  </a:cubicBezTo>
                  <a:cubicBezTo>
                    <a:pt x="16388" y="18471"/>
                    <a:pt x="16519" y="18443"/>
                    <a:pt x="16593" y="18331"/>
                  </a:cubicBezTo>
                  <a:cubicBezTo>
                    <a:pt x="16686" y="18284"/>
                    <a:pt x="16845" y="18294"/>
                    <a:pt x="16854" y="18163"/>
                  </a:cubicBezTo>
                  <a:cubicBezTo>
                    <a:pt x="16854" y="18088"/>
                    <a:pt x="16780" y="18051"/>
                    <a:pt x="16724" y="18051"/>
                  </a:cubicBezTo>
                  <a:cubicBezTo>
                    <a:pt x="16668" y="18051"/>
                    <a:pt x="16649" y="18116"/>
                    <a:pt x="16603" y="18106"/>
                  </a:cubicBezTo>
                  <a:cubicBezTo>
                    <a:pt x="16603" y="18088"/>
                    <a:pt x="16603" y="18088"/>
                    <a:pt x="16603" y="18088"/>
                  </a:cubicBezTo>
                  <a:cubicBezTo>
                    <a:pt x="16602" y="18041"/>
                    <a:pt x="16631" y="17994"/>
                    <a:pt x="16678" y="17966"/>
                  </a:cubicBezTo>
                  <a:cubicBezTo>
                    <a:pt x="16762" y="17929"/>
                    <a:pt x="16863" y="18051"/>
                    <a:pt x="16910" y="17939"/>
                  </a:cubicBezTo>
                  <a:cubicBezTo>
                    <a:pt x="16910" y="17892"/>
                    <a:pt x="16957" y="17845"/>
                    <a:pt x="16901" y="17808"/>
                  </a:cubicBezTo>
                  <a:cubicBezTo>
                    <a:pt x="16790" y="17817"/>
                    <a:pt x="16790" y="17818"/>
                    <a:pt x="16790" y="17818"/>
                  </a:cubicBezTo>
                  <a:cubicBezTo>
                    <a:pt x="16692" y="17832"/>
                    <a:pt x="16609" y="17771"/>
                    <a:pt x="16527" y="17764"/>
                  </a:cubicBezTo>
                  <a:close/>
                  <a:moveTo>
                    <a:pt x="17132" y="17781"/>
                  </a:moveTo>
                  <a:cubicBezTo>
                    <a:pt x="17029" y="17772"/>
                    <a:pt x="17001" y="17893"/>
                    <a:pt x="16964" y="17958"/>
                  </a:cubicBezTo>
                  <a:cubicBezTo>
                    <a:pt x="16954" y="18060"/>
                    <a:pt x="16927" y="18189"/>
                    <a:pt x="16992" y="18282"/>
                  </a:cubicBezTo>
                  <a:cubicBezTo>
                    <a:pt x="17076" y="18440"/>
                    <a:pt x="17159" y="18597"/>
                    <a:pt x="17169" y="18764"/>
                  </a:cubicBezTo>
                  <a:cubicBezTo>
                    <a:pt x="17271" y="18774"/>
                    <a:pt x="17336" y="18672"/>
                    <a:pt x="17392" y="18598"/>
                  </a:cubicBezTo>
                  <a:cubicBezTo>
                    <a:pt x="17411" y="18496"/>
                    <a:pt x="17458" y="18412"/>
                    <a:pt x="17542" y="18328"/>
                  </a:cubicBezTo>
                  <a:cubicBezTo>
                    <a:pt x="17560" y="18272"/>
                    <a:pt x="17597" y="18180"/>
                    <a:pt x="17532" y="18134"/>
                  </a:cubicBezTo>
                  <a:cubicBezTo>
                    <a:pt x="17430" y="18115"/>
                    <a:pt x="17300" y="17986"/>
                    <a:pt x="17225" y="18106"/>
                  </a:cubicBezTo>
                  <a:cubicBezTo>
                    <a:pt x="17178" y="18153"/>
                    <a:pt x="17188" y="18226"/>
                    <a:pt x="17206" y="18273"/>
                  </a:cubicBezTo>
                  <a:cubicBezTo>
                    <a:pt x="17253" y="18328"/>
                    <a:pt x="17299" y="18254"/>
                    <a:pt x="17337" y="18282"/>
                  </a:cubicBezTo>
                  <a:cubicBezTo>
                    <a:pt x="17327" y="18329"/>
                    <a:pt x="17281" y="18366"/>
                    <a:pt x="17244" y="18375"/>
                  </a:cubicBezTo>
                  <a:cubicBezTo>
                    <a:pt x="17169" y="18347"/>
                    <a:pt x="17104" y="18301"/>
                    <a:pt x="17104" y="18217"/>
                  </a:cubicBezTo>
                  <a:cubicBezTo>
                    <a:pt x="17094" y="18115"/>
                    <a:pt x="17169" y="18041"/>
                    <a:pt x="17225" y="17994"/>
                  </a:cubicBezTo>
                  <a:cubicBezTo>
                    <a:pt x="17132" y="17781"/>
                    <a:pt x="17132" y="17781"/>
                    <a:pt x="17132" y="17781"/>
                  </a:cubicBezTo>
                  <a:close/>
                  <a:moveTo>
                    <a:pt x="4432" y="18236"/>
                  </a:moveTo>
                  <a:cubicBezTo>
                    <a:pt x="4395" y="18274"/>
                    <a:pt x="4348" y="18302"/>
                    <a:pt x="4358" y="18367"/>
                  </a:cubicBezTo>
                  <a:cubicBezTo>
                    <a:pt x="4385" y="18442"/>
                    <a:pt x="4433" y="18479"/>
                    <a:pt x="4488" y="18517"/>
                  </a:cubicBezTo>
                  <a:cubicBezTo>
                    <a:pt x="4507" y="18517"/>
                    <a:pt x="4534" y="18536"/>
                    <a:pt x="4553" y="18517"/>
                  </a:cubicBezTo>
                  <a:cubicBezTo>
                    <a:pt x="4571" y="18451"/>
                    <a:pt x="4608" y="18395"/>
                    <a:pt x="4599" y="18329"/>
                  </a:cubicBezTo>
                  <a:cubicBezTo>
                    <a:pt x="4543" y="18311"/>
                    <a:pt x="4497" y="18264"/>
                    <a:pt x="4432" y="18236"/>
                  </a:cubicBezTo>
                  <a:close/>
                  <a:moveTo>
                    <a:pt x="16907" y="18301"/>
                  </a:moveTo>
                  <a:cubicBezTo>
                    <a:pt x="16894" y="18294"/>
                    <a:pt x="16875" y="18295"/>
                    <a:pt x="16852" y="18309"/>
                  </a:cubicBezTo>
                  <a:cubicBezTo>
                    <a:pt x="16787" y="18337"/>
                    <a:pt x="16722" y="18365"/>
                    <a:pt x="16685" y="18421"/>
                  </a:cubicBezTo>
                  <a:cubicBezTo>
                    <a:pt x="16666" y="18524"/>
                    <a:pt x="16788" y="18543"/>
                    <a:pt x="16815" y="18636"/>
                  </a:cubicBezTo>
                  <a:cubicBezTo>
                    <a:pt x="16899" y="18627"/>
                    <a:pt x="16945" y="18524"/>
                    <a:pt x="16983" y="18450"/>
                  </a:cubicBezTo>
                  <a:cubicBezTo>
                    <a:pt x="16955" y="18415"/>
                    <a:pt x="16948" y="18322"/>
                    <a:pt x="16907" y="18301"/>
                  </a:cubicBezTo>
                  <a:close/>
                  <a:moveTo>
                    <a:pt x="5333" y="18393"/>
                  </a:moveTo>
                  <a:cubicBezTo>
                    <a:pt x="5156" y="18440"/>
                    <a:pt x="4971" y="18543"/>
                    <a:pt x="4906" y="18720"/>
                  </a:cubicBezTo>
                  <a:cubicBezTo>
                    <a:pt x="4869" y="18831"/>
                    <a:pt x="4887" y="18943"/>
                    <a:pt x="4942" y="19045"/>
                  </a:cubicBezTo>
                  <a:cubicBezTo>
                    <a:pt x="4989" y="19120"/>
                    <a:pt x="5092" y="19148"/>
                    <a:pt x="5175" y="19148"/>
                  </a:cubicBezTo>
                  <a:cubicBezTo>
                    <a:pt x="5259" y="19120"/>
                    <a:pt x="5323" y="19036"/>
                    <a:pt x="5305" y="18943"/>
                  </a:cubicBezTo>
                  <a:cubicBezTo>
                    <a:pt x="5286" y="18859"/>
                    <a:pt x="5193" y="18822"/>
                    <a:pt x="5128" y="18813"/>
                  </a:cubicBezTo>
                  <a:cubicBezTo>
                    <a:pt x="5091" y="18766"/>
                    <a:pt x="5148" y="18729"/>
                    <a:pt x="5175" y="18701"/>
                  </a:cubicBezTo>
                  <a:cubicBezTo>
                    <a:pt x="5333" y="18598"/>
                    <a:pt x="5556" y="18653"/>
                    <a:pt x="5705" y="18728"/>
                  </a:cubicBezTo>
                  <a:cubicBezTo>
                    <a:pt x="5835" y="18681"/>
                    <a:pt x="5836" y="18682"/>
                    <a:pt x="5836" y="18682"/>
                  </a:cubicBezTo>
                  <a:cubicBezTo>
                    <a:pt x="5863" y="18663"/>
                    <a:pt x="5937" y="18664"/>
                    <a:pt x="5946" y="18617"/>
                  </a:cubicBezTo>
                  <a:cubicBezTo>
                    <a:pt x="5779" y="18449"/>
                    <a:pt x="5575" y="18384"/>
                    <a:pt x="5333" y="18393"/>
                  </a:cubicBezTo>
                  <a:close/>
                  <a:moveTo>
                    <a:pt x="4273" y="18438"/>
                  </a:moveTo>
                  <a:cubicBezTo>
                    <a:pt x="4263" y="18435"/>
                    <a:pt x="4253" y="18435"/>
                    <a:pt x="4243" y="18439"/>
                  </a:cubicBezTo>
                  <a:cubicBezTo>
                    <a:pt x="4231" y="18444"/>
                    <a:pt x="4220" y="18456"/>
                    <a:pt x="4210" y="18477"/>
                  </a:cubicBezTo>
                  <a:cubicBezTo>
                    <a:pt x="4136" y="18617"/>
                    <a:pt x="4228" y="18774"/>
                    <a:pt x="4312" y="18895"/>
                  </a:cubicBezTo>
                  <a:cubicBezTo>
                    <a:pt x="4413" y="18933"/>
                    <a:pt x="4525" y="19026"/>
                    <a:pt x="4654" y="18989"/>
                  </a:cubicBezTo>
                  <a:cubicBezTo>
                    <a:pt x="4700" y="18961"/>
                    <a:pt x="4747" y="18896"/>
                    <a:pt x="4719" y="18831"/>
                  </a:cubicBezTo>
                  <a:cubicBezTo>
                    <a:pt x="4691" y="18793"/>
                    <a:pt x="4664" y="18747"/>
                    <a:pt x="4608" y="18747"/>
                  </a:cubicBezTo>
                  <a:cubicBezTo>
                    <a:pt x="4580" y="18747"/>
                    <a:pt x="4553" y="18774"/>
                    <a:pt x="4553" y="18802"/>
                  </a:cubicBezTo>
                  <a:cubicBezTo>
                    <a:pt x="4525" y="18840"/>
                    <a:pt x="4469" y="18812"/>
                    <a:pt x="4441" y="18802"/>
                  </a:cubicBezTo>
                  <a:cubicBezTo>
                    <a:pt x="4367" y="18718"/>
                    <a:pt x="4312" y="18625"/>
                    <a:pt x="4340" y="18504"/>
                  </a:cubicBezTo>
                  <a:cubicBezTo>
                    <a:pt x="4330" y="18478"/>
                    <a:pt x="4302" y="18446"/>
                    <a:pt x="4273" y="18438"/>
                  </a:cubicBezTo>
                  <a:close/>
                  <a:moveTo>
                    <a:pt x="7033" y="18456"/>
                  </a:moveTo>
                  <a:cubicBezTo>
                    <a:pt x="6959" y="18457"/>
                    <a:pt x="6885" y="18464"/>
                    <a:pt x="6811" y="18468"/>
                  </a:cubicBezTo>
                  <a:cubicBezTo>
                    <a:pt x="6672" y="18515"/>
                    <a:pt x="6514" y="18524"/>
                    <a:pt x="6393" y="18617"/>
                  </a:cubicBezTo>
                  <a:cubicBezTo>
                    <a:pt x="6310" y="18645"/>
                    <a:pt x="6272" y="18766"/>
                    <a:pt x="6170" y="18710"/>
                  </a:cubicBezTo>
                  <a:cubicBezTo>
                    <a:pt x="5845" y="18710"/>
                    <a:pt x="5529" y="18886"/>
                    <a:pt x="5344" y="19175"/>
                  </a:cubicBezTo>
                  <a:cubicBezTo>
                    <a:pt x="5316" y="19268"/>
                    <a:pt x="5233" y="19380"/>
                    <a:pt x="5279" y="19483"/>
                  </a:cubicBezTo>
                  <a:cubicBezTo>
                    <a:pt x="5335" y="19520"/>
                    <a:pt x="5418" y="19511"/>
                    <a:pt x="5483" y="19483"/>
                  </a:cubicBezTo>
                  <a:cubicBezTo>
                    <a:pt x="5501" y="19362"/>
                    <a:pt x="5566" y="19241"/>
                    <a:pt x="5640" y="19148"/>
                  </a:cubicBezTo>
                  <a:cubicBezTo>
                    <a:pt x="5817" y="18999"/>
                    <a:pt x="6059" y="18896"/>
                    <a:pt x="6291" y="18961"/>
                  </a:cubicBezTo>
                  <a:cubicBezTo>
                    <a:pt x="6337" y="18961"/>
                    <a:pt x="6402" y="18970"/>
                    <a:pt x="6430" y="18933"/>
                  </a:cubicBezTo>
                  <a:cubicBezTo>
                    <a:pt x="6643" y="18691"/>
                    <a:pt x="6987" y="18655"/>
                    <a:pt x="7275" y="18729"/>
                  </a:cubicBezTo>
                  <a:cubicBezTo>
                    <a:pt x="7553" y="18822"/>
                    <a:pt x="7759" y="19073"/>
                    <a:pt x="7861" y="19325"/>
                  </a:cubicBezTo>
                  <a:cubicBezTo>
                    <a:pt x="7926" y="19455"/>
                    <a:pt x="7823" y="19678"/>
                    <a:pt x="8000" y="19715"/>
                  </a:cubicBezTo>
                  <a:cubicBezTo>
                    <a:pt x="8176" y="19883"/>
                    <a:pt x="8288" y="20152"/>
                    <a:pt x="8185" y="20404"/>
                  </a:cubicBezTo>
                  <a:cubicBezTo>
                    <a:pt x="8185" y="20506"/>
                    <a:pt x="8046" y="20524"/>
                    <a:pt x="8074" y="20636"/>
                  </a:cubicBezTo>
                  <a:cubicBezTo>
                    <a:pt x="8092" y="20701"/>
                    <a:pt x="8138" y="20758"/>
                    <a:pt x="8222" y="20767"/>
                  </a:cubicBezTo>
                  <a:cubicBezTo>
                    <a:pt x="8268" y="20767"/>
                    <a:pt x="8287" y="20721"/>
                    <a:pt x="8315" y="20693"/>
                  </a:cubicBezTo>
                  <a:cubicBezTo>
                    <a:pt x="8445" y="20525"/>
                    <a:pt x="8455" y="20321"/>
                    <a:pt x="8436" y="20107"/>
                  </a:cubicBezTo>
                  <a:cubicBezTo>
                    <a:pt x="8353" y="19920"/>
                    <a:pt x="8334" y="19706"/>
                    <a:pt x="8157" y="19566"/>
                  </a:cubicBezTo>
                  <a:cubicBezTo>
                    <a:pt x="8101" y="19297"/>
                    <a:pt x="8102" y="19296"/>
                    <a:pt x="8102" y="19296"/>
                  </a:cubicBezTo>
                  <a:cubicBezTo>
                    <a:pt x="8055" y="19017"/>
                    <a:pt x="7833" y="18766"/>
                    <a:pt x="7591" y="18636"/>
                  </a:cubicBezTo>
                  <a:cubicBezTo>
                    <a:pt x="7498" y="18561"/>
                    <a:pt x="7368" y="18534"/>
                    <a:pt x="7257" y="18478"/>
                  </a:cubicBezTo>
                  <a:cubicBezTo>
                    <a:pt x="7183" y="18459"/>
                    <a:pt x="7108" y="18454"/>
                    <a:pt x="7033" y="18456"/>
                  </a:cubicBezTo>
                  <a:close/>
                  <a:moveTo>
                    <a:pt x="15918" y="18524"/>
                  </a:moveTo>
                  <a:cubicBezTo>
                    <a:pt x="15867" y="18524"/>
                    <a:pt x="15816" y="18530"/>
                    <a:pt x="15765" y="18544"/>
                  </a:cubicBezTo>
                  <a:cubicBezTo>
                    <a:pt x="15579" y="18618"/>
                    <a:pt x="15356" y="18656"/>
                    <a:pt x="15263" y="18852"/>
                  </a:cubicBezTo>
                  <a:cubicBezTo>
                    <a:pt x="15301" y="18908"/>
                    <a:pt x="15403" y="18907"/>
                    <a:pt x="15468" y="18898"/>
                  </a:cubicBezTo>
                  <a:cubicBezTo>
                    <a:pt x="15580" y="18777"/>
                    <a:pt x="15728" y="18768"/>
                    <a:pt x="15867" y="18730"/>
                  </a:cubicBezTo>
                  <a:cubicBezTo>
                    <a:pt x="15960" y="18749"/>
                    <a:pt x="16044" y="18768"/>
                    <a:pt x="16137" y="18823"/>
                  </a:cubicBezTo>
                  <a:cubicBezTo>
                    <a:pt x="16192" y="18954"/>
                    <a:pt x="15970" y="18954"/>
                    <a:pt x="16016" y="19094"/>
                  </a:cubicBezTo>
                  <a:cubicBezTo>
                    <a:pt x="16026" y="19149"/>
                    <a:pt x="16054" y="19196"/>
                    <a:pt x="16109" y="19224"/>
                  </a:cubicBezTo>
                  <a:cubicBezTo>
                    <a:pt x="16137" y="19252"/>
                    <a:pt x="16211" y="19251"/>
                    <a:pt x="16248" y="19233"/>
                  </a:cubicBezTo>
                  <a:cubicBezTo>
                    <a:pt x="16304" y="19177"/>
                    <a:pt x="16406" y="19130"/>
                    <a:pt x="16415" y="19046"/>
                  </a:cubicBezTo>
                  <a:cubicBezTo>
                    <a:pt x="16471" y="18907"/>
                    <a:pt x="16378" y="18786"/>
                    <a:pt x="16332" y="18683"/>
                  </a:cubicBezTo>
                  <a:cubicBezTo>
                    <a:pt x="16213" y="18585"/>
                    <a:pt x="16069" y="18525"/>
                    <a:pt x="15918" y="18524"/>
                  </a:cubicBezTo>
                  <a:close/>
                  <a:moveTo>
                    <a:pt x="17011" y="18544"/>
                  </a:moveTo>
                  <a:cubicBezTo>
                    <a:pt x="16889" y="18627"/>
                    <a:pt x="17040" y="18878"/>
                    <a:pt x="16834" y="18897"/>
                  </a:cubicBezTo>
                  <a:cubicBezTo>
                    <a:pt x="16788" y="18897"/>
                    <a:pt x="16778" y="18850"/>
                    <a:pt x="16750" y="18822"/>
                  </a:cubicBezTo>
                  <a:cubicBezTo>
                    <a:pt x="16722" y="18804"/>
                    <a:pt x="16657" y="18813"/>
                    <a:pt x="16647" y="18841"/>
                  </a:cubicBezTo>
                  <a:cubicBezTo>
                    <a:pt x="16638" y="18888"/>
                    <a:pt x="16619" y="18953"/>
                    <a:pt x="16647" y="18990"/>
                  </a:cubicBezTo>
                  <a:cubicBezTo>
                    <a:pt x="16685" y="19045"/>
                    <a:pt x="16731" y="19082"/>
                    <a:pt x="16778" y="19072"/>
                  </a:cubicBezTo>
                  <a:cubicBezTo>
                    <a:pt x="16918" y="19091"/>
                    <a:pt x="17011" y="18980"/>
                    <a:pt x="17077" y="18878"/>
                  </a:cubicBezTo>
                  <a:cubicBezTo>
                    <a:pt x="17095" y="18766"/>
                    <a:pt x="17086" y="18627"/>
                    <a:pt x="17011" y="18544"/>
                  </a:cubicBezTo>
                  <a:close/>
                  <a:moveTo>
                    <a:pt x="14237" y="18575"/>
                  </a:moveTo>
                  <a:cubicBezTo>
                    <a:pt x="13996" y="18574"/>
                    <a:pt x="13750" y="18665"/>
                    <a:pt x="13583" y="18840"/>
                  </a:cubicBezTo>
                  <a:cubicBezTo>
                    <a:pt x="13509" y="18952"/>
                    <a:pt x="13387" y="19044"/>
                    <a:pt x="13369" y="19165"/>
                  </a:cubicBezTo>
                  <a:cubicBezTo>
                    <a:pt x="13285" y="19296"/>
                    <a:pt x="13231" y="19455"/>
                    <a:pt x="13268" y="19604"/>
                  </a:cubicBezTo>
                  <a:cubicBezTo>
                    <a:pt x="13063" y="19809"/>
                    <a:pt x="13063" y="19809"/>
                    <a:pt x="13063" y="19809"/>
                  </a:cubicBezTo>
                  <a:cubicBezTo>
                    <a:pt x="12961" y="20005"/>
                    <a:pt x="12868" y="20209"/>
                    <a:pt x="12886" y="20433"/>
                  </a:cubicBezTo>
                  <a:cubicBezTo>
                    <a:pt x="12924" y="20564"/>
                    <a:pt x="12923" y="20723"/>
                    <a:pt x="13044" y="20798"/>
                  </a:cubicBezTo>
                  <a:cubicBezTo>
                    <a:pt x="13100" y="20770"/>
                    <a:pt x="13119" y="20732"/>
                    <a:pt x="13156" y="20686"/>
                  </a:cubicBezTo>
                  <a:cubicBezTo>
                    <a:pt x="13072" y="20490"/>
                    <a:pt x="13026" y="20201"/>
                    <a:pt x="13165" y="20024"/>
                  </a:cubicBezTo>
                  <a:cubicBezTo>
                    <a:pt x="13165" y="19866"/>
                    <a:pt x="13332" y="19809"/>
                    <a:pt x="13407" y="19707"/>
                  </a:cubicBezTo>
                  <a:cubicBezTo>
                    <a:pt x="13416" y="19502"/>
                    <a:pt x="13481" y="19314"/>
                    <a:pt x="13592" y="19156"/>
                  </a:cubicBezTo>
                  <a:cubicBezTo>
                    <a:pt x="13815" y="18932"/>
                    <a:pt x="13815" y="18933"/>
                    <a:pt x="13815" y="18933"/>
                  </a:cubicBezTo>
                  <a:cubicBezTo>
                    <a:pt x="14010" y="18765"/>
                    <a:pt x="14316" y="18793"/>
                    <a:pt x="14567" y="18821"/>
                  </a:cubicBezTo>
                  <a:cubicBezTo>
                    <a:pt x="14632" y="18868"/>
                    <a:pt x="14707" y="18905"/>
                    <a:pt x="14781" y="18933"/>
                  </a:cubicBezTo>
                  <a:cubicBezTo>
                    <a:pt x="14892" y="19101"/>
                    <a:pt x="15097" y="19129"/>
                    <a:pt x="15292" y="19138"/>
                  </a:cubicBezTo>
                  <a:cubicBezTo>
                    <a:pt x="15505" y="19176"/>
                    <a:pt x="15691" y="19390"/>
                    <a:pt x="15774" y="19585"/>
                  </a:cubicBezTo>
                  <a:cubicBezTo>
                    <a:pt x="15839" y="19567"/>
                    <a:pt x="15904" y="19641"/>
                    <a:pt x="15969" y="19576"/>
                  </a:cubicBezTo>
                  <a:cubicBezTo>
                    <a:pt x="15969" y="19464"/>
                    <a:pt x="15904" y="19371"/>
                    <a:pt x="15858" y="19268"/>
                  </a:cubicBezTo>
                  <a:cubicBezTo>
                    <a:pt x="15653" y="19072"/>
                    <a:pt x="15403" y="18924"/>
                    <a:pt x="15106" y="18933"/>
                  </a:cubicBezTo>
                  <a:cubicBezTo>
                    <a:pt x="14939" y="18765"/>
                    <a:pt x="14715" y="18644"/>
                    <a:pt x="14474" y="18606"/>
                  </a:cubicBezTo>
                  <a:cubicBezTo>
                    <a:pt x="14397" y="18585"/>
                    <a:pt x="14318" y="18575"/>
                    <a:pt x="14237" y="18575"/>
                  </a:cubicBezTo>
                  <a:close/>
                  <a:moveTo>
                    <a:pt x="8185" y="18637"/>
                  </a:moveTo>
                  <a:cubicBezTo>
                    <a:pt x="8195" y="18740"/>
                    <a:pt x="8278" y="18823"/>
                    <a:pt x="8353" y="18898"/>
                  </a:cubicBezTo>
                  <a:cubicBezTo>
                    <a:pt x="8520" y="18982"/>
                    <a:pt x="8409" y="19187"/>
                    <a:pt x="8557" y="19280"/>
                  </a:cubicBezTo>
                  <a:cubicBezTo>
                    <a:pt x="8622" y="19448"/>
                    <a:pt x="8818" y="19382"/>
                    <a:pt x="8929" y="19447"/>
                  </a:cubicBezTo>
                  <a:cubicBezTo>
                    <a:pt x="8957" y="19531"/>
                    <a:pt x="8976" y="19606"/>
                    <a:pt x="9022" y="19671"/>
                  </a:cubicBezTo>
                  <a:cubicBezTo>
                    <a:pt x="9115" y="19727"/>
                    <a:pt x="9226" y="19820"/>
                    <a:pt x="9328" y="19736"/>
                  </a:cubicBezTo>
                  <a:cubicBezTo>
                    <a:pt x="9374" y="19708"/>
                    <a:pt x="9393" y="19653"/>
                    <a:pt x="9383" y="19597"/>
                  </a:cubicBezTo>
                  <a:cubicBezTo>
                    <a:pt x="9328" y="19411"/>
                    <a:pt x="9207" y="19643"/>
                    <a:pt x="9123" y="19559"/>
                  </a:cubicBezTo>
                  <a:cubicBezTo>
                    <a:pt x="9021" y="19475"/>
                    <a:pt x="9115" y="19373"/>
                    <a:pt x="9180" y="19289"/>
                  </a:cubicBezTo>
                  <a:cubicBezTo>
                    <a:pt x="9245" y="19224"/>
                    <a:pt x="9356" y="19215"/>
                    <a:pt x="9449" y="19215"/>
                  </a:cubicBezTo>
                  <a:cubicBezTo>
                    <a:pt x="9496" y="19262"/>
                    <a:pt x="9588" y="19270"/>
                    <a:pt x="9607" y="19364"/>
                  </a:cubicBezTo>
                  <a:cubicBezTo>
                    <a:pt x="9625" y="19466"/>
                    <a:pt x="9718" y="19392"/>
                    <a:pt x="9774" y="19382"/>
                  </a:cubicBezTo>
                  <a:cubicBezTo>
                    <a:pt x="9774" y="19289"/>
                    <a:pt x="9690" y="19205"/>
                    <a:pt x="9634" y="19140"/>
                  </a:cubicBezTo>
                  <a:cubicBezTo>
                    <a:pt x="9634" y="19056"/>
                    <a:pt x="9699" y="19131"/>
                    <a:pt x="9736" y="19112"/>
                  </a:cubicBezTo>
                  <a:cubicBezTo>
                    <a:pt x="9801" y="19094"/>
                    <a:pt x="9801" y="19019"/>
                    <a:pt x="9792" y="18972"/>
                  </a:cubicBezTo>
                  <a:cubicBezTo>
                    <a:pt x="9764" y="18916"/>
                    <a:pt x="9690" y="18917"/>
                    <a:pt x="9643" y="18907"/>
                  </a:cubicBezTo>
                  <a:cubicBezTo>
                    <a:pt x="9551" y="18907"/>
                    <a:pt x="9495" y="18990"/>
                    <a:pt x="9457" y="19046"/>
                  </a:cubicBezTo>
                  <a:cubicBezTo>
                    <a:pt x="9300" y="19028"/>
                    <a:pt x="9300" y="19029"/>
                    <a:pt x="9300" y="19029"/>
                  </a:cubicBezTo>
                  <a:cubicBezTo>
                    <a:pt x="9188" y="19085"/>
                    <a:pt x="9068" y="19131"/>
                    <a:pt x="8994" y="19234"/>
                  </a:cubicBezTo>
                  <a:cubicBezTo>
                    <a:pt x="8901" y="19299"/>
                    <a:pt x="8799" y="19252"/>
                    <a:pt x="8715" y="19196"/>
                  </a:cubicBezTo>
                  <a:cubicBezTo>
                    <a:pt x="8696" y="19140"/>
                    <a:pt x="8631" y="19056"/>
                    <a:pt x="8706" y="18991"/>
                  </a:cubicBezTo>
                  <a:cubicBezTo>
                    <a:pt x="8780" y="18898"/>
                    <a:pt x="8808" y="19065"/>
                    <a:pt x="8882" y="19046"/>
                  </a:cubicBezTo>
                  <a:cubicBezTo>
                    <a:pt x="8928" y="19037"/>
                    <a:pt x="8975" y="19009"/>
                    <a:pt x="8994" y="18972"/>
                  </a:cubicBezTo>
                  <a:cubicBezTo>
                    <a:pt x="9022" y="18888"/>
                    <a:pt x="8957" y="18823"/>
                    <a:pt x="8910" y="18786"/>
                  </a:cubicBezTo>
                  <a:cubicBezTo>
                    <a:pt x="8808" y="18739"/>
                    <a:pt x="8706" y="18804"/>
                    <a:pt x="8622" y="18851"/>
                  </a:cubicBezTo>
                  <a:cubicBezTo>
                    <a:pt x="8529" y="18879"/>
                    <a:pt x="8465" y="18767"/>
                    <a:pt x="8400" y="18721"/>
                  </a:cubicBezTo>
                  <a:cubicBezTo>
                    <a:pt x="8325" y="18721"/>
                    <a:pt x="8278" y="18618"/>
                    <a:pt x="8185" y="18637"/>
                  </a:cubicBezTo>
                  <a:close/>
                  <a:moveTo>
                    <a:pt x="5438" y="18726"/>
                  </a:moveTo>
                  <a:cubicBezTo>
                    <a:pt x="5383" y="18721"/>
                    <a:pt x="5327" y="18728"/>
                    <a:pt x="5277" y="18747"/>
                  </a:cubicBezTo>
                  <a:cubicBezTo>
                    <a:pt x="5249" y="18766"/>
                    <a:pt x="5277" y="18794"/>
                    <a:pt x="5295" y="18813"/>
                  </a:cubicBezTo>
                  <a:cubicBezTo>
                    <a:pt x="5342" y="18832"/>
                    <a:pt x="5369" y="18813"/>
                    <a:pt x="5406" y="18803"/>
                  </a:cubicBezTo>
                  <a:cubicBezTo>
                    <a:pt x="5480" y="18775"/>
                    <a:pt x="5555" y="18870"/>
                    <a:pt x="5592" y="18775"/>
                  </a:cubicBezTo>
                  <a:cubicBezTo>
                    <a:pt x="5546" y="18747"/>
                    <a:pt x="5492" y="18730"/>
                    <a:pt x="5438" y="18726"/>
                  </a:cubicBezTo>
                  <a:close/>
                  <a:moveTo>
                    <a:pt x="7069" y="18770"/>
                  </a:moveTo>
                  <a:cubicBezTo>
                    <a:pt x="6832" y="18762"/>
                    <a:pt x="6595" y="18874"/>
                    <a:pt x="6420" y="19027"/>
                  </a:cubicBezTo>
                  <a:cubicBezTo>
                    <a:pt x="6123" y="19000"/>
                    <a:pt x="5751" y="19036"/>
                    <a:pt x="5603" y="19353"/>
                  </a:cubicBezTo>
                  <a:cubicBezTo>
                    <a:pt x="5603" y="19372"/>
                    <a:pt x="5565" y="19427"/>
                    <a:pt x="5612" y="19427"/>
                  </a:cubicBezTo>
                  <a:cubicBezTo>
                    <a:pt x="5677" y="19334"/>
                    <a:pt x="5743" y="19213"/>
                    <a:pt x="5854" y="19148"/>
                  </a:cubicBezTo>
                  <a:cubicBezTo>
                    <a:pt x="6003" y="19064"/>
                    <a:pt x="6217" y="19046"/>
                    <a:pt x="6393" y="19102"/>
                  </a:cubicBezTo>
                  <a:cubicBezTo>
                    <a:pt x="6496" y="19139"/>
                    <a:pt x="6476" y="19018"/>
                    <a:pt x="6542" y="18990"/>
                  </a:cubicBezTo>
                  <a:cubicBezTo>
                    <a:pt x="6700" y="18878"/>
                    <a:pt x="6895" y="18822"/>
                    <a:pt x="7090" y="18822"/>
                  </a:cubicBezTo>
                  <a:cubicBezTo>
                    <a:pt x="7369" y="18869"/>
                    <a:pt x="7621" y="19083"/>
                    <a:pt x="7723" y="19353"/>
                  </a:cubicBezTo>
                  <a:cubicBezTo>
                    <a:pt x="7779" y="19707"/>
                    <a:pt x="7778" y="19707"/>
                    <a:pt x="7778" y="19707"/>
                  </a:cubicBezTo>
                  <a:cubicBezTo>
                    <a:pt x="7834" y="19791"/>
                    <a:pt x="7918" y="19837"/>
                    <a:pt x="8002" y="19912"/>
                  </a:cubicBezTo>
                  <a:cubicBezTo>
                    <a:pt x="8030" y="20014"/>
                    <a:pt x="8095" y="20116"/>
                    <a:pt x="8095" y="20237"/>
                  </a:cubicBezTo>
                  <a:cubicBezTo>
                    <a:pt x="8104" y="20331"/>
                    <a:pt x="8001" y="20396"/>
                    <a:pt x="8038" y="20489"/>
                  </a:cubicBezTo>
                  <a:cubicBezTo>
                    <a:pt x="8048" y="20489"/>
                    <a:pt x="8048" y="20489"/>
                    <a:pt x="8048" y="20489"/>
                  </a:cubicBezTo>
                  <a:cubicBezTo>
                    <a:pt x="8169" y="20349"/>
                    <a:pt x="8169" y="20163"/>
                    <a:pt x="8095" y="19986"/>
                  </a:cubicBezTo>
                  <a:cubicBezTo>
                    <a:pt x="8030" y="19875"/>
                    <a:pt x="7945" y="19781"/>
                    <a:pt x="7834" y="19707"/>
                  </a:cubicBezTo>
                  <a:cubicBezTo>
                    <a:pt x="7815" y="19539"/>
                    <a:pt x="7779" y="19381"/>
                    <a:pt x="7723" y="19241"/>
                  </a:cubicBezTo>
                  <a:cubicBezTo>
                    <a:pt x="7621" y="19055"/>
                    <a:pt x="7490" y="18915"/>
                    <a:pt x="7304" y="18822"/>
                  </a:cubicBezTo>
                  <a:cubicBezTo>
                    <a:pt x="7227" y="18790"/>
                    <a:pt x="7148" y="18773"/>
                    <a:pt x="7069" y="18770"/>
                  </a:cubicBezTo>
                  <a:close/>
                  <a:moveTo>
                    <a:pt x="13238" y="18775"/>
                  </a:moveTo>
                  <a:cubicBezTo>
                    <a:pt x="13108" y="18896"/>
                    <a:pt x="12913" y="18841"/>
                    <a:pt x="12755" y="18813"/>
                  </a:cubicBezTo>
                  <a:cubicBezTo>
                    <a:pt x="12680" y="18822"/>
                    <a:pt x="12578" y="18821"/>
                    <a:pt x="12550" y="18924"/>
                  </a:cubicBezTo>
                  <a:cubicBezTo>
                    <a:pt x="12522" y="18980"/>
                    <a:pt x="12560" y="19036"/>
                    <a:pt x="12606" y="19064"/>
                  </a:cubicBezTo>
                  <a:cubicBezTo>
                    <a:pt x="12709" y="19129"/>
                    <a:pt x="12709" y="18961"/>
                    <a:pt x="12802" y="19017"/>
                  </a:cubicBezTo>
                  <a:cubicBezTo>
                    <a:pt x="12839" y="19073"/>
                    <a:pt x="12792" y="19139"/>
                    <a:pt x="12783" y="19195"/>
                  </a:cubicBezTo>
                  <a:cubicBezTo>
                    <a:pt x="12755" y="19251"/>
                    <a:pt x="12699" y="19279"/>
                    <a:pt x="12643" y="19288"/>
                  </a:cubicBezTo>
                  <a:cubicBezTo>
                    <a:pt x="12410" y="19372"/>
                    <a:pt x="12365" y="19046"/>
                    <a:pt x="12151" y="19083"/>
                  </a:cubicBezTo>
                  <a:cubicBezTo>
                    <a:pt x="12086" y="19120"/>
                    <a:pt x="12048" y="19046"/>
                    <a:pt x="12039" y="18990"/>
                  </a:cubicBezTo>
                  <a:cubicBezTo>
                    <a:pt x="11993" y="18915"/>
                    <a:pt x="11918" y="18850"/>
                    <a:pt x="11825" y="18859"/>
                  </a:cubicBezTo>
                  <a:cubicBezTo>
                    <a:pt x="11741" y="18887"/>
                    <a:pt x="11621" y="18896"/>
                    <a:pt x="11639" y="19017"/>
                  </a:cubicBezTo>
                  <a:cubicBezTo>
                    <a:pt x="11621" y="19082"/>
                    <a:pt x="11686" y="19092"/>
                    <a:pt x="11741" y="19102"/>
                  </a:cubicBezTo>
                  <a:cubicBezTo>
                    <a:pt x="11807" y="19111"/>
                    <a:pt x="11807" y="18998"/>
                    <a:pt x="11853" y="19026"/>
                  </a:cubicBezTo>
                  <a:cubicBezTo>
                    <a:pt x="12030" y="19185"/>
                    <a:pt x="11733" y="19232"/>
                    <a:pt x="11696" y="19334"/>
                  </a:cubicBezTo>
                  <a:cubicBezTo>
                    <a:pt x="11658" y="19371"/>
                    <a:pt x="11676" y="19428"/>
                    <a:pt x="11713" y="19456"/>
                  </a:cubicBezTo>
                  <a:cubicBezTo>
                    <a:pt x="11741" y="19474"/>
                    <a:pt x="11788" y="19484"/>
                    <a:pt x="11816" y="19456"/>
                  </a:cubicBezTo>
                  <a:cubicBezTo>
                    <a:pt x="11871" y="19362"/>
                    <a:pt x="11974" y="19306"/>
                    <a:pt x="12085" y="19260"/>
                  </a:cubicBezTo>
                  <a:cubicBezTo>
                    <a:pt x="12169" y="19269"/>
                    <a:pt x="12244" y="19288"/>
                    <a:pt x="12309" y="19362"/>
                  </a:cubicBezTo>
                  <a:cubicBezTo>
                    <a:pt x="12346" y="19418"/>
                    <a:pt x="12318" y="19483"/>
                    <a:pt x="12290" y="19539"/>
                  </a:cubicBezTo>
                  <a:cubicBezTo>
                    <a:pt x="12234" y="19577"/>
                    <a:pt x="12207" y="19530"/>
                    <a:pt x="12142" y="19539"/>
                  </a:cubicBezTo>
                  <a:cubicBezTo>
                    <a:pt x="12114" y="19549"/>
                    <a:pt x="12076" y="19586"/>
                    <a:pt x="12085" y="19632"/>
                  </a:cubicBezTo>
                  <a:cubicBezTo>
                    <a:pt x="12094" y="19707"/>
                    <a:pt x="12141" y="19726"/>
                    <a:pt x="12206" y="19754"/>
                  </a:cubicBezTo>
                  <a:cubicBezTo>
                    <a:pt x="12309" y="19773"/>
                    <a:pt x="12373" y="19679"/>
                    <a:pt x="12448" y="19623"/>
                  </a:cubicBezTo>
                  <a:cubicBezTo>
                    <a:pt x="12494" y="19586"/>
                    <a:pt x="12467" y="19530"/>
                    <a:pt x="12495" y="19484"/>
                  </a:cubicBezTo>
                  <a:cubicBezTo>
                    <a:pt x="12541" y="19456"/>
                    <a:pt x="12578" y="19503"/>
                    <a:pt x="12624" y="19484"/>
                  </a:cubicBezTo>
                  <a:cubicBezTo>
                    <a:pt x="12801" y="19456"/>
                    <a:pt x="12950" y="19315"/>
                    <a:pt x="12978" y="19138"/>
                  </a:cubicBezTo>
                  <a:cubicBezTo>
                    <a:pt x="13025" y="18989"/>
                    <a:pt x="13238" y="18971"/>
                    <a:pt x="13275" y="18813"/>
                  </a:cubicBezTo>
                  <a:cubicBezTo>
                    <a:pt x="13275" y="18794"/>
                    <a:pt x="13266" y="18766"/>
                    <a:pt x="13238" y="18775"/>
                  </a:cubicBezTo>
                  <a:close/>
                  <a:moveTo>
                    <a:pt x="15766" y="18822"/>
                  </a:moveTo>
                  <a:cubicBezTo>
                    <a:pt x="15608" y="18897"/>
                    <a:pt x="15608" y="18897"/>
                    <a:pt x="15608" y="18897"/>
                  </a:cubicBezTo>
                  <a:cubicBezTo>
                    <a:pt x="15599" y="18915"/>
                    <a:pt x="15562" y="18935"/>
                    <a:pt x="15589" y="18972"/>
                  </a:cubicBezTo>
                  <a:cubicBezTo>
                    <a:pt x="15663" y="19000"/>
                    <a:pt x="15738" y="18925"/>
                    <a:pt x="15821" y="18897"/>
                  </a:cubicBezTo>
                  <a:cubicBezTo>
                    <a:pt x="15895" y="18878"/>
                    <a:pt x="15969" y="18934"/>
                    <a:pt x="16034" y="18878"/>
                  </a:cubicBezTo>
                  <a:cubicBezTo>
                    <a:pt x="15979" y="18765"/>
                    <a:pt x="15858" y="18888"/>
                    <a:pt x="15766" y="18822"/>
                  </a:cubicBezTo>
                  <a:close/>
                  <a:moveTo>
                    <a:pt x="14197" y="18877"/>
                  </a:moveTo>
                  <a:cubicBezTo>
                    <a:pt x="13872" y="18904"/>
                    <a:pt x="13622" y="19184"/>
                    <a:pt x="13519" y="19482"/>
                  </a:cubicBezTo>
                  <a:cubicBezTo>
                    <a:pt x="13492" y="19575"/>
                    <a:pt x="13500" y="19677"/>
                    <a:pt x="13472" y="19761"/>
                  </a:cubicBezTo>
                  <a:cubicBezTo>
                    <a:pt x="13287" y="19919"/>
                    <a:pt x="13111" y="20133"/>
                    <a:pt x="13157" y="20385"/>
                  </a:cubicBezTo>
                  <a:cubicBezTo>
                    <a:pt x="13148" y="20413"/>
                    <a:pt x="13175" y="20470"/>
                    <a:pt x="13212" y="20451"/>
                  </a:cubicBezTo>
                  <a:cubicBezTo>
                    <a:pt x="13222" y="20479"/>
                    <a:pt x="13176" y="20479"/>
                    <a:pt x="13185" y="20516"/>
                  </a:cubicBezTo>
                  <a:cubicBezTo>
                    <a:pt x="13195" y="20534"/>
                    <a:pt x="13203" y="20571"/>
                    <a:pt x="13231" y="20571"/>
                  </a:cubicBezTo>
                  <a:cubicBezTo>
                    <a:pt x="13268" y="20469"/>
                    <a:pt x="13250" y="20367"/>
                    <a:pt x="13250" y="20255"/>
                  </a:cubicBezTo>
                  <a:cubicBezTo>
                    <a:pt x="13296" y="20078"/>
                    <a:pt x="13427" y="19911"/>
                    <a:pt x="13594" y="19818"/>
                  </a:cubicBezTo>
                  <a:cubicBezTo>
                    <a:pt x="13575" y="19687"/>
                    <a:pt x="13593" y="19528"/>
                    <a:pt x="13658" y="19407"/>
                  </a:cubicBezTo>
                  <a:cubicBezTo>
                    <a:pt x="13760" y="19212"/>
                    <a:pt x="13956" y="19035"/>
                    <a:pt x="14188" y="19017"/>
                  </a:cubicBezTo>
                  <a:cubicBezTo>
                    <a:pt x="14309" y="18989"/>
                    <a:pt x="14419" y="18989"/>
                    <a:pt x="14549" y="19017"/>
                  </a:cubicBezTo>
                  <a:cubicBezTo>
                    <a:pt x="14577" y="19026"/>
                    <a:pt x="14586" y="19063"/>
                    <a:pt x="14623" y="19044"/>
                  </a:cubicBezTo>
                  <a:cubicBezTo>
                    <a:pt x="14763" y="19081"/>
                    <a:pt x="14800" y="19221"/>
                    <a:pt x="14912" y="19268"/>
                  </a:cubicBezTo>
                  <a:cubicBezTo>
                    <a:pt x="15125" y="19222"/>
                    <a:pt x="15301" y="19295"/>
                    <a:pt x="15478" y="19398"/>
                  </a:cubicBezTo>
                  <a:cubicBezTo>
                    <a:pt x="15515" y="19435"/>
                    <a:pt x="15561" y="19528"/>
                    <a:pt x="15635" y="19500"/>
                  </a:cubicBezTo>
                  <a:cubicBezTo>
                    <a:pt x="15524" y="19230"/>
                    <a:pt x="15218" y="19184"/>
                    <a:pt x="14949" y="19184"/>
                  </a:cubicBezTo>
                  <a:cubicBezTo>
                    <a:pt x="14754" y="18970"/>
                    <a:pt x="14504" y="18839"/>
                    <a:pt x="14197" y="18877"/>
                  </a:cubicBezTo>
                  <a:close/>
                  <a:moveTo>
                    <a:pt x="10061" y="18970"/>
                  </a:moveTo>
                  <a:cubicBezTo>
                    <a:pt x="9996" y="19044"/>
                    <a:pt x="10127" y="19118"/>
                    <a:pt x="10089" y="19211"/>
                  </a:cubicBezTo>
                  <a:cubicBezTo>
                    <a:pt x="10061" y="19351"/>
                    <a:pt x="10053" y="19454"/>
                    <a:pt x="10053" y="19594"/>
                  </a:cubicBezTo>
                  <a:cubicBezTo>
                    <a:pt x="10034" y="19798"/>
                    <a:pt x="10136" y="20003"/>
                    <a:pt x="10313" y="20115"/>
                  </a:cubicBezTo>
                  <a:cubicBezTo>
                    <a:pt x="10313" y="20124"/>
                    <a:pt x="10350" y="20115"/>
                    <a:pt x="10341" y="20096"/>
                  </a:cubicBezTo>
                  <a:cubicBezTo>
                    <a:pt x="10276" y="20012"/>
                    <a:pt x="10313" y="19892"/>
                    <a:pt x="10351" y="19808"/>
                  </a:cubicBezTo>
                  <a:cubicBezTo>
                    <a:pt x="10416" y="19696"/>
                    <a:pt x="10248" y="19715"/>
                    <a:pt x="10220" y="19631"/>
                  </a:cubicBezTo>
                  <a:cubicBezTo>
                    <a:pt x="10192" y="19566"/>
                    <a:pt x="10202" y="19482"/>
                    <a:pt x="10258" y="19426"/>
                  </a:cubicBezTo>
                  <a:cubicBezTo>
                    <a:pt x="10286" y="19426"/>
                    <a:pt x="10323" y="19398"/>
                    <a:pt x="10360" y="19426"/>
                  </a:cubicBezTo>
                  <a:cubicBezTo>
                    <a:pt x="10379" y="19473"/>
                    <a:pt x="10294" y="19492"/>
                    <a:pt x="10304" y="19548"/>
                  </a:cubicBezTo>
                  <a:cubicBezTo>
                    <a:pt x="10322" y="19594"/>
                    <a:pt x="10359" y="19641"/>
                    <a:pt x="10415" y="19641"/>
                  </a:cubicBezTo>
                  <a:cubicBezTo>
                    <a:pt x="10480" y="19603"/>
                    <a:pt x="10527" y="19537"/>
                    <a:pt x="10555" y="19472"/>
                  </a:cubicBezTo>
                  <a:cubicBezTo>
                    <a:pt x="10555" y="19388"/>
                    <a:pt x="10500" y="19333"/>
                    <a:pt x="10462" y="19277"/>
                  </a:cubicBezTo>
                  <a:cubicBezTo>
                    <a:pt x="10407" y="19222"/>
                    <a:pt x="10304" y="19221"/>
                    <a:pt x="10304" y="19137"/>
                  </a:cubicBezTo>
                  <a:cubicBezTo>
                    <a:pt x="10276" y="19035"/>
                    <a:pt x="10164" y="18988"/>
                    <a:pt x="10061" y="18970"/>
                  </a:cubicBezTo>
                  <a:close/>
                  <a:moveTo>
                    <a:pt x="10611" y="19000"/>
                  </a:moveTo>
                  <a:cubicBezTo>
                    <a:pt x="10555" y="19047"/>
                    <a:pt x="10462" y="19047"/>
                    <a:pt x="10434" y="19131"/>
                  </a:cubicBezTo>
                  <a:cubicBezTo>
                    <a:pt x="10508" y="19215"/>
                    <a:pt x="10628" y="19299"/>
                    <a:pt x="10638" y="19430"/>
                  </a:cubicBezTo>
                  <a:cubicBezTo>
                    <a:pt x="10684" y="19439"/>
                    <a:pt x="10685" y="19382"/>
                    <a:pt x="10704" y="19364"/>
                  </a:cubicBezTo>
                  <a:cubicBezTo>
                    <a:pt x="10741" y="19317"/>
                    <a:pt x="10750" y="19392"/>
                    <a:pt x="10787" y="19382"/>
                  </a:cubicBezTo>
                  <a:cubicBezTo>
                    <a:pt x="10824" y="19308"/>
                    <a:pt x="10879" y="19233"/>
                    <a:pt x="10953" y="19177"/>
                  </a:cubicBezTo>
                  <a:cubicBezTo>
                    <a:pt x="10953" y="19140"/>
                    <a:pt x="10916" y="19131"/>
                    <a:pt x="10898" y="19094"/>
                  </a:cubicBezTo>
                  <a:cubicBezTo>
                    <a:pt x="10814" y="19056"/>
                    <a:pt x="10731" y="18991"/>
                    <a:pt x="10611" y="19000"/>
                  </a:cubicBezTo>
                  <a:close/>
                  <a:moveTo>
                    <a:pt x="11366" y="19032"/>
                  </a:moveTo>
                  <a:cubicBezTo>
                    <a:pt x="11302" y="19024"/>
                    <a:pt x="11229" y="19080"/>
                    <a:pt x="11166" y="19094"/>
                  </a:cubicBezTo>
                  <a:cubicBezTo>
                    <a:pt x="11064" y="19223"/>
                    <a:pt x="10832" y="19289"/>
                    <a:pt x="10870" y="19493"/>
                  </a:cubicBezTo>
                  <a:cubicBezTo>
                    <a:pt x="10888" y="19540"/>
                    <a:pt x="10916" y="19595"/>
                    <a:pt x="10962" y="19595"/>
                  </a:cubicBezTo>
                  <a:cubicBezTo>
                    <a:pt x="11009" y="19595"/>
                    <a:pt x="11045" y="19586"/>
                    <a:pt x="11073" y="19539"/>
                  </a:cubicBezTo>
                  <a:cubicBezTo>
                    <a:pt x="11092" y="19484"/>
                    <a:pt x="11036" y="19456"/>
                    <a:pt x="11018" y="19428"/>
                  </a:cubicBezTo>
                  <a:cubicBezTo>
                    <a:pt x="11027" y="19410"/>
                    <a:pt x="11037" y="19382"/>
                    <a:pt x="11055" y="19400"/>
                  </a:cubicBezTo>
                  <a:cubicBezTo>
                    <a:pt x="11102" y="19428"/>
                    <a:pt x="11166" y="19455"/>
                    <a:pt x="11147" y="19520"/>
                  </a:cubicBezTo>
                  <a:cubicBezTo>
                    <a:pt x="11147" y="19613"/>
                    <a:pt x="11064" y="19660"/>
                    <a:pt x="10990" y="19697"/>
                  </a:cubicBezTo>
                  <a:cubicBezTo>
                    <a:pt x="11045" y="19864"/>
                    <a:pt x="11046" y="19864"/>
                    <a:pt x="11046" y="19864"/>
                  </a:cubicBezTo>
                  <a:cubicBezTo>
                    <a:pt x="11083" y="19966"/>
                    <a:pt x="11018" y="20040"/>
                    <a:pt x="11046" y="20132"/>
                  </a:cubicBezTo>
                  <a:cubicBezTo>
                    <a:pt x="11102" y="20095"/>
                    <a:pt x="11194" y="20068"/>
                    <a:pt x="11240" y="20003"/>
                  </a:cubicBezTo>
                  <a:cubicBezTo>
                    <a:pt x="11370" y="19864"/>
                    <a:pt x="11407" y="19688"/>
                    <a:pt x="11407" y="19503"/>
                  </a:cubicBezTo>
                  <a:cubicBezTo>
                    <a:pt x="11379" y="19354"/>
                    <a:pt x="11380" y="19206"/>
                    <a:pt x="11426" y="19066"/>
                  </a:cubicBezTo>
                  <a:cubicBezTo>
                    <a:pt x="11408" y="19046"/>
                    <a:pt x="11387" y="19035"/>
                    <a:pt x="11366" y="19032"/>
                  </a:cubicBezTo>
                  <a:close/>
                  <a:moveTo>
                    <a:pt x="6845" y="19355"/>
                  </a:moveTo>
                  <a:cubicBezTo>
                    <a:pt x="6789" y="19356"/>
                    <a:pt x="6734" y="19366"/>
                    <a:pt x="6680" y="19382"/>
                  </a:cubicBezTo>
                  <a:cubicBezTo>
                    <a:pt x="6634" y="19410"/>
                    <a:pt x="6578" y="19428"/>
                    <a:pt x="6540" y="19474"/>
                  </a:cubicBezTo>
                  <a:cubicBezTo>
                    <a:pt x="6578" y="19502"/>
                    <a:pt x="6634" y="19530"/>
                    <a:pt x="6680" y="19530"/>
                  </a:cubicBezTo>
                  <a:cubicBezTo>
                    <a:pt x="6811" y="19483"/>
                    <a:pt x="6987" y="19475"/>
                    <a:pt x="7099" y="19568"/>
                  </a:cubicBezTo>
                  <a:cubicBezTo>
                    <a:pt x="7202" y="19623"/>
                    <a:pt x="7239" y="19726"/>
                    <a:pt x="7304" y="19809"/>
                  </a:cubicBezTo>
                  <a:cubicBezTo>
                    <a:pt x="7323" y="19828"/>
                    <a:pt x="7370" y="19856"/>
                    <a:pt x="7398" y="19809"/>
                  </a:cubicBezTo>
                  <a:cubicBezTo>
                    <a:pt x="7380" y="19717"/>
                    <a:pt x="7360" y="19632"/>
                    <a:pt x="7304" y="19549"/>
                  </a:cubicBezTo>
                  <a:cubicBezTo>
                    <a:pt x="7185" y="19416"/>
                    <a:pt x="7014" y="19352"/>
                    <a:pt x="6845" y="19355"/>
                  </a:cubicBezTo>
                  <a:close/>
                  <a:moveTo>
                    <a:pt x="14423" y="19467"/>
                  </a:moveTo>
                  <a:cubicBezTo>
                    <a:pt x="14317" y="19462"/>
                    <a:pt x="14210" y="19484"/>
                    <a:pt x="14122" y="19531"/>
                  </a:cubicBezTo>
                  <a:cubicBezTo>
                    <a:pt x="14001" y="19624"/>
                    <a:pt x="13908" y="19745"/>
                    <a:pt x="13908" y="19894"/>
                  </a:cubicBezTo>
                  <a:cubicBezTo>
                    <a:pt x="13908" y="19922"/>
                    <a:pt x="13945" y="19941"/>
                    <a:pt x="13963" y="19932"/>
                  </a:cubicBezTo>
                  <a:cubicBezTo>
                    <a:pt x="14158" y="19951"/>
                    <a:pt x="14158" y="19709"/>
                    <a:pt x="14335" y="19671"/>
                  </a:cubicBezTo>
                  <a:cubicBezTo>
                    <a:pt x="14474" y="19597"/>
                    <a:pt x="14623" y="19756"/>
                    <a:pt x="14726" y="19616"/>
                  </a:cubicBezTo>
                  <a:cubicBezTo>
                    <a:pt x="14716" y="19579"/>
                    <a:pt x="14717" y="19578"/>
                    <a:pt x="14717" y="19578"/>
                  </a:cubicBezTo>
                  <a:cubicBezTo>
                    <a:pt x="14634" y="19508"/>
                    <a:pt x="14529" y="19473"/>
                    <a:pt x="14423" y="19467"/>
                  </a:cubicBezTo>
                  <a:close/>
                  <a:moveTo>
                    <a:pt x="11567" y="19474"/>
                  </a:moveTo>
                  <a:cubicBezTo>
                    <a:pt x="11438" y="19465"/>
                    <a:pt x="11531" y="19614"/>
                    <a:pt x="11485" y="19689"/>
                  </a:cubicBezTo>
                  <a:cubicBezTo>
                    <a:pt x="11457" y="19820"/>
                    <a:pt x="11614" y="19737"/>
                    <a:pt x="11670" y="19783"/>
                  </a:cubicBezTo>
                  <a:cubicBezTo>
                    <a:pt x="11799" y="19802"/>
                    <a:pt x="11724" y="19652"/>
                    <a:pt x="11789" y="19596"/>
                  </a:cubicBezTo>
                  <a:cubicBezTo>
                    <a:pt x="11724" y="19549"/>
                    <a:pt x="11650" y="19484"/>
                    <a:pt x="11567" y="19474"/>
                  </a:cubicBezTo>
                  <a:close/>
                  <a:moveTo>
                    <a:pt x="9843" y="19484"/>
                  </a:moveTo>
                  <a:cubicBezTo>
                    <a:pt x="9794" y="19482"/>
                    <a:pt x="9741" y="19493"/>
                    <a:pt x="9699" y="19503"/>
                  </a:cubicBezTo>
                  <a:cubicBezTo>
                    <a:pt x="9689" y="19549"/>
                    <a:pt x="9717" y="19595"/>
                    <a:pt x="9745" y="19642"/>
                  </a:cubicBezTo>
                  <a:cubicBezTo>
                    <a:pt x="9763" y="19725"/>
                    <a:pt x="9867" y="19641"/>
                    <a:pt x="9914" y="19688"/>
                  </a:cubicBezTo>
                  <a:cubicBezTo>
                    <a:pt x="9980" y="19679"/>
                    <a:pt x="9951" y="19595"/>
                    <a:pt x="9960" y="19549"/>
                  </a:cubicBezTo>
                  <a:cubicBezTo>
                    <a:pt x="9937" y="19502"/>
                    <a:pt x="9893" y="19486"/>
                    <a:pt x="9843" y="19484"/>
                  </a:cubicBezTo>
                  <a:close/>
                  <a:moveTo>
                    <a:pt x="10711" y="19512"/>
                  </a:moveTo>
                  <a:cubicBezTo>
                    <a:pt x="10608" y="19540"/>
                    <a:pt x="10599" y="19660"/>
                    <a:pt x="10506" y="19707"/>
                  </a:cubicBezTo>
                  <a:cubicBezTo>
                    <a:pt x="10459" y="19800"/>
                    <a:pt x="10339" y="19912"/>
                    <a:pt x="10422" y="20032"/>
                  </a:cubicBezTo>
                  <a:cubicBezTo>
                    <a:pt x="10469" y="20088"/>
                    <a:pt x="10515" y="20181"/>
                    <a:pt x="10599" y="20171"/>
                  </a:cubicBezTo>
                  <a:cubicBezTo>
                    <a:pt x="10645" y="20097"/>
                    <a:pt x="10730" y="20190"/>
                    <a:pt x="10777" y="20088"/>
                  </a:cubicBezTo>
                  <a:cubicBezTo>
                    <a:pt x="10786" y="20041"/>
                    <a:pt x="10776" y="19986"/>
                    <a:pt x="10739" y="19949"/>
                  </a:cubicBezTo>
                  <a:cubicBezTo>
                    <a:pt x="10674" y="19884"/>
                    <a:pt x="10628" y="20003"/>
                    <a:pt x="10572" y="19976"/>
                  </a:cubicBezTo>
                  <a:cubicBezTo>
                    <a:pt x="10562" y="19920"/>
                    <a:pt x="10618" y="19883"/>
                    <a:pt x="10655" y="19865"/>
                  </a:cubicBezTo>
                  <a:cubicBezTo>
                    <a:pt x="10683" y="19846"/>
                    <a:pt x="10739" y="19846"/>
                    <a:pt x="10777" y="19874"/>
                  </a:cubicBezTo>
                  <a:cubicBezTo>
                    <a:pt x="10870" y="19939"/>
                    <a:pt x="10879" y="20060"/>
                    <a:pt x="10860" y="20162"/>
                  </a:cubicBezTo>
                  <a:cubicBezTo>
                    <a:pt x="10888" y="20153"/>
                    <a:pt x="10925" y="20134"/>
                    <a:pt x="10944" y="20097"/>
                  </a:cubicBezTo>
                  <a:cubicBezTo>
                    <a:pt x="11018" y="19977"/>
                    <a:pt x="10944" y="19800"/>
                    <a:pt x="10851" y="19689"/>
                  </a:cubicBezTo>
                  <a:cubicBezTo>
                    <a:pt x="10711" y="19513"/>
                    <a:pt x="10711" y="19512"/>
                    <a:pt x="10711" y="19512"/>
                  </a:cubicBezTo>
                  <a:close/>
                  <a:moveTo>
                    <a:pt x="6382" y="19522"/>
                  </a:moveTo>
                  <a:cubicBezTo>
                    <a:pt x="6317" y="19531"/>
                    <a:pt x="6261" y="19578"/>
                    <a:pt x="6214" y="19624"/>
                  </a:cubicBezTo>
                  <a:cubicBezTo>
                    <a:pt x="6149" y="19736"/>
                    <a:pt x="6214" y="19855"/>
                    <a:pt x="6270" y="19930"/>
                  </a:cubicBezTo>
                  <a:cubicBezTo>
                    <a:pt x="6446" y="20004"/>
                    <a:pt x="6446" y="20004"/>
                    <a:pt x="6446" y="20004"/>
                  </a:cubicBezTo>
                  <a:cubicBezTo>
                    <a:pt x="6474" y="20106"/>
                    <a:pt x="6372" y="20181"/>
                    <a:pt x="6289" y="20236"/>
                  </a:cubicBezTo>
                  <a:cubicBezTo>
                    <a:pt x="6103" y="20357"/>
                    <a:pt x="5862" y="20265"/>
                    <a:pt x="5704" y="20144"/>
                  </a:cubicBezTo>
                  <a:cubicBezTo>
                    <a:pt x="5694" y="20116"/>
                    <a:pt x="5694" y="20097"/>
                    <a:pt x="5666" y="20088"/>
                  </a:cubicBezTo>
                  <a:cubicBezTo>
                    <a:pt x="5592" y="20088"/>
                    <a:pt x="5490" y="20088"/>
                    <a:pt x="5397" y="20116"/>
                  </a:cubicBezTo>
                  <a:cubicBezTo>
                    <a:pt x="5406" y="20162"/>
                    <a:pt x="5434" y="20199"/>
                    <a:pt x="5471" y="20236"/>
                  </a:cubicBezTo>
                  <a:cubicBezTo>
                    <a:pt x="5666" y="20459"/>
                    <a:pt x="5963" y="20580"/>
                    <a:pt x="6270" y="20524"/>
                  </a:cubicBezTo>
                  <a:cubicBezTo>
                    <a:pt x="6437" y="20478"/>
                    <a:pt x="6594" y="20348"/>
                    <a:pt x="6678" y="20181"/>
                  </a:cubicBezTo>
                  <a:cubicBezTo>
                    <a:pt x="6743" y="20042"/>
                    <a:pt x="6734" y="19865"/>
                    <a:pt x="6678" y="19726"/>
                  </a:cubicBezTo>
                  <a:cubicBezTo>
                    <a:pt x="6613" y="19623"/>
                    <a:pt x="6530" y="19512"/>
                    <a:pt x="6382" y="19522"/>
                  </a:cubicBezTo>
                  <a:close/>
                  <a:moveTo>
                    <a:pt x="6776" y="19572"/>
                  </a:moveTo>
                  <a:cubicBezTo>
                    <a:pt x="6757" y="19575"/>
                    <a:pt x="6740" y="19582"/>
                    <a:pt x="6726" y="19594"/>
                  </a:cubicBezTo>
                  <a:cubicBezTo>
                    <a:pt x="6754" y="19697"/>
                    <a:pt x="6865" y="19631"/>
                    <a:pt x="6939" y="19650"/>
                  </a:cubicBezTo>
                  <a:cubicBezTo>
                    <a:pt x="6995" y="19697"/>
                    <a:pt x="7070" y="19715"/>
                    <a:pt x="7098" y="19800"/>
                  </a:cubicBezTo>
                  <a:cubicBezTo>
                    <a:pt x="7126" y="19809"/>
                    <a:pt x="7154" y="19837"/>
                    <a:pt x="7182" y="19809"/>
                  </a:cubicBezTo>
                  <a:cubicBezTo>
                    <a:pt x="7182" y="19753"/>
                    <a:pt x="7117" y="19706"/>
                    <a:pt x="7089" y="19660"/>
                  </a:cubicBezTo>
                  <a:cubicBezTo>
                    <a:pt x="6950" y="19594"/>
                    <a:pt x="6949" y="19594"/>
                    <a:pt x="6949" y="19594"/>
                  </a:cubicBezTo>
                  <a:cubicBezTo>
                    <a:pt x="6900" y="19587"/>
                    <a:pt x="6831" y="19564"/>
                    <a:pt x="6776" y="19572"/>
                  </a:cubicBezTo>
                  <a:close/>
                  <a:moveTo>
                    <a:pt x="8400" y="19651"/>
                  </a:moveTo>
                  <a:cubicBezTo>
                    <a:pt x="8307" y="19689"/>
                    <a:pt x="8419" y="19763"/>
                    <a:pt x="8428" y="19828"/>
                  </a:cubicBezTo>
                  <a:cubicBezTo>
                    <a:pt x="8465" y="19968"/>
                    <a:pt x="8633" y="19922"/>
                    <a:pt x="8716" y="20024"/>
                  </a:cubicBezTo>
                  <a:cubicBezTo>
                    <a:pt x="8837" y="20089"/>
                    <a:pt x="8865" y="20238"/>
                    <a:pt x="8883" y="20359"/>
                  </a:cubicBezTo>
                  <a:cubicBezTo>
                    <a:pt x="8865" y="20415"/>
                    <a:pt x="8808" y="20368"/>
                    <a:pt x="8762" y="20368"/>
                  </a:cubicBezTo>
                  <a:cubicBezTo>
                    <a:pt x="8678" y="20415"/>
                    <a:pt x="8586" y="20470"/>
                    <a:pt x="8604" y="20582"/>
                  </a:cubicBezTo>
                  <a:cubicBezTo>
                    <a:pt x="8632" y="20647"/>
                    <a:pt x="8669" y="20749"/>
                    <a:pt x="8762" y="20740"/>
                  </a:cubicBezTo>
                  <a:cubicBezTo>
                    <a:pt x="8873" y="20731"/>
                    <a:pt x="8985" y="20665"/>
                    <a:pt x="9050" y="20553"/>
                  </a:cubicBezTo>
                  <a:cubicBezTo>
                    <a:pt x="9143" y="20423"/>
                    <a:pt x="9116" y="20228"/>
                    <a:pt x="9069" y="20089"/>
                  </a:cubicBezTo>
                  <a:cubicBezTo>
                    <a:pt x="8958" y="19828"/>
                    <a:pt x="8669" y="19670"/>
                    <a:pt x="8400" y="19651"/>
                  </a:cubicBezTo>
                  <a:close/>
                  <a:moveTo>
                    <a:pt x="14939" y="19656"/>
                  </a:moveTo>
                  <a:cubicBezTo>
                    <a:pt x="14838" y="19637"/>
                    <a:pt x="14721" y="19704"/>
                    <a:pt x="14652" y="19781"/>
                  </a:cubicBezTo>
                  <a:cubicBezTo>
                    <a:pt x="14568" y="19893"/>
                    <a:pt x="14540" y="20051"/>
                    <a:pt x="14577" y="20181"/>
                  </a:cubicBezTo>
                  <a:cubicBezTo>
                    <a:pt x="14680" y="20348"/>
                    <a:pt x="14837" y="20469"/>
                    <a:pt x="15033" y="20516"/>
                  </a:cubicBezTo>
                  <a:cubicBezTo>
                    <a:pt x="15302" y="20637"/>
                    <a:pt x="15591" y="20469"/>
                    <a:pt x="15786" y="20283"/>
                  </a:cubicBezTo>
                  <a:cubicBezTo>
                    <a:pt x="15823" y="20237"/>
                    <a:pt x="15869" y="20208"/>
                    <a:pt x="15869" y="20153"/>
                  </a:cubicBezTo>
                  <a:cubicBezTo>
                    <a:pt x="15786" y="20162"/>
                    <a:pt x="15702" y="20106"/>
                    <a:pt x="15619" y="20143"/>
                  </a:cubicBezTo>
                  <a:cubicBezTo>
                    <a:pt x="15544" y="20301"/>
                    <a:pt x="15386" y="20349"/>
                    <a:pt x="15247" y="20377"/>
                  </a:cubicBezTo>
                  <a:cubicBezTo>
                    <a:pt x="15098" y="20386"/>
                    <a:pt x="14931" y="20339"/>
                    <a:pt x="14856" y="20190"/>
                  </a:cubicBezTo>
                  <a:cubicBezTo>
                    <a:pt x="14819" y="20134"/>
                    <a:pt x="14791" y="20060"/>
                    <a:pt x="14837" y="20004"/>
                  </a:cubicBezTo>
                  <a:cubicBezTo>
                    <a:pt x="14865" y="19976"/>
                    <a:pt x="14884" y="19995"/>
                    <a:pt x="14921" y="20004"/>
                  </a:cubicBezTo>
                  <a:cubicBezTo>
                    <a:pt x="14977" y="20004"/>
                    <a:pt x="15024" y="19976"/>
                    <a:pt x="15061" y="19930"/>
                  </a:cubicBezTo>
                  <a:cubicBezTo>
                    <a:pt x="15117" y="19855"/>
                    <a:pt x="15042" y="19781"/>
                    <a:pt x="15033" y="19707"/>
                  </a:cubicBezTo>
                  <a:cubicBezTo>
                    <a:pt x="15005" y="19679"/>
                    <a:pt x="14972" y="19662"/>
                    <a:pt x="14939" y="19656"/>
                  </a:cubicBezTo>
                  <a:close/>
                  <a:moveTo>
                    <a:pt x="12916" y="19691"/>
                  </a:moveTo>
                  <a:cubicBezTo>
                    <a:pt x="12876" y="19693"/>
                    <a:pt x="12834" y="19702"/>
                    <a:pt x="12802" y="19697"/>
                  </a:cubicBezTo>
                  <a:cubicBezTo>
                    <a:pt x="12728" y="19735"/>
                    <a:pt x="12635" y="19734"/>
                    <a:pt x="12560" y="19762"/>
                  </a:cubicBezTo>
                  <a:cubicBezTo>
                    <a:pt x="12375" y="19837"/>
                    <a:pt x="12273" y="20004"/>
                    <a:pt x="12190" y="20171"/>
                  </a:cubicBezTo>
                  <a:cubicBezTo>
                    <a:pt x="12171" y="20329"/>
                    <a:pt x="12162" y="20496"/>
                    <a:pt x="12302" y="20598"/>
                  </a:cubicBezTo>
                  <a:cubicBezTo>
                    <a:pt x="12394" y="20673"/>
                    <a:pt x="12496" y="20710"/>
                    <a:pt x="12608" y="20691"/>
                  </a:cubicBezTo>
                  <a:cubicBezTo>
                    <a:pt x="12691" y="20673"/>
                    <a:pt x="12756" y="20636"/>
                    <a:pt x="12775" y="20533"/>
                  </a:cubicBezTo>
                  <a:cubicBezTo>
                    <a:pt x="12765" y="20468"/>
                    <a:pt x="12737" y="20403"/>
                    <a:pt x="12691" y="20357"/>
                  </a:cubicBezTo>
                  <a:cubicBezTo>
                    <a:pt x="12608" y="20301"/>
                    <a:pt x="12524" y="20412"/>
                    <a:pt x="12450" y="20357"/>
                  </a:cubicBezTo>
                  <a:cubicBezTo>
                    <a:pt x="12431" y="20291"/>
                    <a:pt x="12468" y="20208"/>
                    <a:pt x="12496" y="20143"/>
                  </a:cubicBezTo>
                  <a:cubicBezTo>
                    <a:pt x="12551" y="20013"/>
                    <a:pt x="12700" y="19930"/>
                    <a:pt x="12849" y="19920"/>
                  </a:cubicBezTo>
                  <a:cubicBezTo>
                    <a:pt x="12960" y="19930"/>
                    <a:pt x="12951" y="19790"/>
                    <a:pt x="13016" y="19734"/>
                  </a:cubicBezTo>
                  <a:cubicBezTo>
                    <a:pt x="12993" y="19697"/>
                    <a:pt x="12955" y="19690"/>
                    <a:pt x="12916" y="19691"/>
                  </a:cubicBezTo>
                  <a:close/>
                  <a:moveTo>
                    <a:pt x="14440" y="19726"/>
                  </a:moveTo>
                  <a:cubicBezTo>
                    <a:pt x="14396" y="19728"/>
                    <a:pt x="14354" y="19740"/>
                    <a:pt x="14316" y="19763"/>
                  </a:cubicBezTo>
                  <a:cubicBezTo>
                    <a:pt x="14269" y="19801"/>
                    <a:pt x="14176" y="19828"/>
                    <a:pt x="14204" y="19912"/>
                  </a:cubicBezTo>
                  <a:cubicBezTo>
                    <a:pt x="14270" y="19912"/>
                    <a:pt x="14317" y="19809"/>
                    <a:pt x="14401" y="19809"/>
                  </a:cubicBezTo>
                  <a:cubicBezTo>
                    <a:pt x="14457" y="19772"/>
                    <a:pt x="14579" y="19847"/>
                    <a:pt x="14569" y="19744"/>
                  </a:cubicBezTo>
                  <a:cubicBezTo>
                    <a:pt x="14527" y="19731"/>
                    <a:pt x="14483" y="19723"/>
                    <a:pt x="14440" y="19726"/>
                  </a:cubicBezTo>
                  <a:close/>
                  <a:moveTo>
                    <a:pt x="6846" y="19735"/>
                  </a:moveTo>
                  <a:cubicBezTo>
                    <a:pt x="6826" y="19739"/>
                    <a:pt x="6807" y="19747"/>
                    <a:pt x="6791" y="19763"/>
                  </a:cubicBezTo>
                  <a:cubicBezTo>
                    <a:pt x="6819" y="19838"/>
                    <a:pt x="6809" y="19894"/>
                    <a:pt x="6846" y="19969"/>
                  </a:cubicBezTo>
                  <a:cubicBezTo>
                    <a:pt x="6892" y="19931"/>
                    <a:pt x="6893" y="19931"/>
                    <a:pt x="6893" y="19931"/>
                  </a:cubicBezTo>
                  <a:cubicBezTo>
                    <a:pt x="6921" y="19875"/>
                    <a:pt x="7004" y="19885"/>
                    <a:pt x="7004" y="19820"/>
                  </a:cubicBezTo>
                  <a:cubicBezTo>
                    <a:pt x="6976" y="19764"/>
                    <a:pt x="6906" y="19724"/>
                    <a:pt x="6846" y="19735"/>
                  </a:cubicBezTo>
                  <a:close/>
                  <a:moveTo>
                    <a:pt x="9854" y="19772"/>
                  </a:moveTo>
                  <a:cubicBezTo>
                    <a:pt x="9660" y="19758"/>
                    <a:pt x="9518" y="19959"/>
                    <a:pt x="9348" y="20016"/>
                  </a:cubicBezTo>
                  <a:cubicBezTo>
                    <a:pt x="9330" y="20062"/>
                    <a:pt x="9385" y="20072"/>
                    <a:pt x="9394" y="20099"/>
                  </a:cubicBezTo>
                  <a:cubicBezTo>
                    <a:pt x="9440" y="20267"/>
                    <a:pt x="9635" y="20183"/>
                    <a:pt x="9709" y="20313"/>
                  </a:cubicBezTo>
                  <a:cubicBezTo>
                    <a:pt x="9746" y="20304"/>
                    <a:pt x="9783" y="20313"/>
                    <a:pt x="9801" y="20341"/>
                  </a:cubicBezTo>
                  <a:cubicBezTo>
                    <a:pt x="9847" y="20351"/>
                    <a:pt x="9922" y="20341"/>
                    <a:pt x="9968" y="20313"/>
                  </a:cubicBezTo>
                  <a:cubicBezTo>
                    <a:pt x="10005" y="20276"/>
                    <a:pt x="10042" y="20230"/>
                    <a:pt x="10014" y="20174"/>
                  </a:cubicBezTo>
                  <a:cubicBezTo>
                    <a:pt x="10005" y="20137"/>
                    <a:pt x="9968" y="20071"/>
                    <a:pt x="9903" y="20090"/>
                  </a:cubicBezTo>
                  <a:cubicBezTo>
                    <a:pt x="9848" y="20099"/>
                    <a:pt x="9847" y="20229"/>
                    <a:pt x="9792" y="20164"/>
                  </a:cubicBezTo>
                  <a:cubicBezTo>
                    <a:pt x="9773" y="20146"/>
                    <a:pt x="9792" y="20118"/>
                    <a:pt x="9801" y="20090"/>
                  </a:cubicBezTo>
                  <a:cubicBezTo>
                    <a:pt x="9847" y="20034"/>
                    <a:pt x="9903" y="20024"/>
                    <a:pt x="9968" y="20033"/>
                  </a:cubicBezTo>
                  <a:cubicBezTo>
                    <a:pt x="10088" y="20024"/>
                    <a:pt x="10070" y="20155"/>
                    <a:pt x="10116" y="20210"/>
                  </a:cubicBezTo>
                  <a:cubicBezTo>
                    <a:pt x="10144" y="20192"/>
                    <a:pt x="10209" y="20201"/>
                    <a:pt x="10200" y="20145"/>
                  </a:cubicBezTo>
                  <a:cubicBezTo>
                    <a:pt x="10080" y="20006"/>
                    <a:pt x="10079" y="20006"/>
                    <a:pt x="10079" y="20006"/>
                  </a:cubicBezTo>
                  <a:cubicBezTo>
                    <a:pt x="10014" y="19950"/>
                    <a:pt x="10023" y="19847"/>
                    <a:pt x="9940" y="19792"/>
                  </a:cubicBezTo>
                  <a:cubicBezTo>
                    <a:pt x="9910" y="19780"/>
                    <a:pt x="9882" y="19774"/>
                    <a:pt x="9854" y="19772"/>
                  </a:cubicBezTo>
                  <a:close/>
                  <a:moveTo>
                    <a:pt x="11553" y="19842"/>
                  </a:moveTo>
                  <a:cubicBezTo>
                    <a:pt x="11525" y="19840"/>
                    <a:pt x="11495" y="19840"/>
                    <a:pt x="11464" y="19845"/>
                  </a:cubicBezTo>
                  <a:cubicBezTo>
                    <a:pt x="11408" y="19891"/>
                    <a:pt x="11361" y="19985"/>
                    <a:pt x="11314" y="20050"/>
                  </a:cubicBezTo>
                  <a:cubicBezTo>
                    <a:pt x="11268" y="20115"/>
                    <a:pt x="11175" y="20116"/>
                    <a:pt x="11166" y="20200"/>
                  </a:cubicBezTo>
                  <a:cubicBezTo>
                    <a:pt x="11203" y="20218"/>
                    <a:pt x="11250" y="20246"/>
                    <a:pt x="11297" y="20255"/>
                  </a:cubicBezTo>
                  <a:cubicBezTo>
                    <a:pt x="11315" y="20255"/>
                    <a:pt x="11314" y="20237"/>
                    <a:pt x="11314" y="20209"/>
                  </a:cubicBezTo>
                  <a:cubicBezTo>
                    <a:pt x="11342" y="20153"/>
                    <a:pt x="11389" y="20097"/>
                    <a:pt x="11445" y="20088"/>
                  </a:cubicBezTo>
                  <a:cubicBezTo>
                    <a:pt x="11491" y="20032"/>
                    <a:pt x="11566" y="20087"/>
                    <a:pt x="11612" y="20115"/>
                  </a:cubicBezTo>
                  <a:cubicBezTo>
                    <a:pt x="11621" y="20143"/>
                    <a:pt x="11631" y="20172"/>
                    <a:pt x="11612" y="20200"/>
                  </a:cubicBezTo>
                  <a:cubicBezTo>
                    <a:pt x="11603" y="20218"/>
                    <a:pt x="11575" y="20236"/>
                    <a:pt x="11566" y="20217"/>
                  </a:cubicBezTo>
                  <a:cubicBezTo>
                    <a:pt x="11557" y="20171"/>
                    <a:pt x="11510" y="20106"/>
                    <a:pt x="11454" y="20143"/>
                  </a:cubicBezTo>
                  <a:cubicBezTo>
                    <a:pt x="11417" y="20180"/>
                    <a:pt x="11389" y="20218"/>
                    <a:pt x="11407" y="20265"/>
                  </a:cubicBezTo>
                  <a:cubicBezTo>
                    <a:pt x="11417" y="20339"/>
                    <a:pt x="11482" y="20405"/>
                    <a:pt x="11557" y="20414"/>
                  </a:cubicBezTo>
                  <a:cubicBezTo>
                    <a:pt x="11640" y="20433"/>
                    <a:pt x="11715" y="20386"/>
                    <a:pt x="11761" y="20312"/>
                  </a:cubicBezTo>
                  <a:cubicBezTo>
                    <a:pt x="11910" y="20274"/>
                    <a:pt x="12050" y="20171"/>
                    <a:pt x="12106" y="20022"/>
                  </a:cubicBezTo>
                  <a:cubicBezTo>
                    <a:pt x="12088" y="20003"/>
                    <a:pt x="12087" y="20004"/>
                    <a:pt x="12087" y="20004"/>
                  </a:cubicBezTo>
                  <a:cubicBezTo>
                    <a:pt x="11884" y="20028"/>
                    <a:pt x="11751" y="19860"/>
                    <a:pt x="11553" y="19842"/>
                  </a:cubicBezTo>
                  <a:close/>
                  <a:moveTo>
                    <a:pt x="14428" y="19882"/>
                  </a:moveTo>
                  <a:cubicBezTo>
                    <a:pt x="14391" y="19901"/>
                    <a:pt x="14345" y="19920"/>
                    <a:pt x="14336" y="19958"/>
                  </a:cubicBezTo>
                  <a:cubicBezTo>
                    <a:pt x="14354" y="20005"/>
                    <a:pt x="14418" y="20005"/>
                    <a:pt x="14455" y="20033"/>
                  </a:cubicBezTo>
                  <a:cubicBezTo>
                    <a:pt x="14482" y="20024"/>
                    <a:pt x="14473" y="19958"/>
                    <a:pt x="14501" y="19920"/>
                  </a:cubicBezTo>
                  <a:cubicBezTo>
                    <a:pt x="14501" y="19882"/>
                    <a:pt x="14464" y="19873"/>
                    <a:pt x="14428" y="19882"/>
                  </a:cubicBezTo>
                  <a:close/>
                  <a:moveTo>
                    <a:pt x="7838" y="19907"/>
                  </a:moveTo>
                  <a:cubicBezTo>
                    <a:pt x="7827" y="19911"/>
                    <a:pt x="7818" y="19918"/>
                    <a:pt x="7814" y="19923"/>
                  </a:cubicBezTo>
                  <a:cubicBezTo>
                    <a:pt x="7563" y="20109"/>
                    <a:pt x="7563" y="20443"/>
                    <a:pt x="7628" y="20732"/>
                  </a:cubicBezTo>
                  <a:cubicBezTo>
                    <a:pt x="7739" y="21057"/>
                    <a:pt x="8082" y="21242"/>
                    <a:pt x="8380" y="21317"/>
                  </a:cubicBezTo>
                  <a:cubicBezTo>
                    <a:pt x="8640" y="21391"/>
                    <a:pt x="8918" y="21419"/>
                    <a:pt x="9179" y="21475"/>
                  </a:cubicBezTo>
                  <a:cubicBezTo>
                    <a:pt x="9643" y="21540"/>
                    <a:pt x="10098" y="21577"/>
                    <a:pt x="10572" y="21587"/>
                  </a:cubicBezTo>
                  <a:cubicBezTo>
                    <a:pt x="10758" y="21596"/>
                    <a:pt x="10758" y="21596"/>
                    <a:pt x="10758" y="21596"/>
                  </a:cubicBezTo>
                  <a:cubicBezTo>
                    <a:pt x="10925" y="21577"/>
                    <a:pt x="11101" y="21586"/>
                    <a:pt x="11287" y="21577"/>
                  </a:cubicBezTo>
                  <a:cubicBezTo>
                    <a:pt x="11371" y="21577"/>
                    <a:pt x="11437" y="21521"/>
                    <a:pt x="11511" y="21558"/>
                  </a:cubicBezTo>
                  <a:cubicBezTo>
                    <a:pt x="11650" y="21540"/>
                    <a:pt x="11799" y="21549"/>
                    <a:pt x="11929" y="21512"/>
                  </a:cubicBezTo>
                  <a:cubicBezTo>
                    <a:pt x="11947" y="21522"/>
                    <a:pt x="11975" y="21521"/>
                    <a:pt x="12003" y="21503"/>
                  </a:cubicBezTo>
                  <a:cubicBezTo>
                    <a:pt x="12281" y="21466"/>
                    <a:pt x="12542" y="21438"/>
                    <a:pt x="12802" y="21383"/>
                  </a:cubicBezTo>
                  <a:cubicBezTo>
                    <a:pt x="13173" y="21299"/>
                    <a:pt x="13601" y="21084"/>
                    <a:pt x="13731" y="20694"/>
                  </a:cubicBezTo>
                  <a:cubicBezTo>
                    <a:pt x="13778" y="20452"/>
                    <a:pt x="13684" y="20183"/>
                    <a:pt x="13508" y="19997"/>
                  </a:cubicBezTo>
                  <a:cubicBezTo>
                    <a:pt x="13415" y="19978"/>
                    <a:pt x="13425" y="20090"/>
                    <a:pt x="13378" y="20145"/>
                  </a:cubicBezTo>
                  <a:cubicBezTo>
                    <a:pt x="13499" y="20266"/>
                    <a:pt x="13508" y="20462"/>
                    <a:pt x="13462" y="20629"/>
                  </a:cubicBezTo>
                  <a:cubicBezTo>
                    <a:pt x="13276" y="21019"/>
                    <a:pt x="12829" y="21168"/>
                    <a:pt x="12439" y="21206"/>
                  </a:cubicBezTo>
                  <a:cubicBezTo>
                    <a:pt x="12114" y="21299"/>
                    <a:pt x="11771" y="21280"/>
                    <a:pt x="11446" y="21335"/>
                  </a:cubicBezTo>
                  <a:cubicBezTo>
                    <a:pt x="10954" y="21345"/>
                    <a:pt x="10470" y="21372"/>
                    <a:pt x="10006" y="21317"/>
                  </a:cubicBezTo>
                  <a:cubicBezTo>
                    <a:pt x="9551" y="21298"/>
                    <a:pt x="9123" y="21243"/>
                    <a:pt x="8696" y="21141"/>
                  </a:cubicBezTo>
                  <a:cubicBezTo>
                    <a:pt x="8343" y="21057"/>
                    <a:pt x="7878" y="20992"/>
                    <a:pt x="7795" y="20545"/>
                  </a:cubicBezTo>
                  <a:cubicBezTo>
                    <a:pt x="7823" y="20415"/>
                    <a:pt x="7804" y="20284"/>
                    <a:pt x="7878" y="20191"/>
                  </a:cubicBezTo>
                  <a:cubicBezTo>
                    <a:pt x="7888" y="20145"/>
                    <a:pt x="7962" y="20136"/>
                    <a:pt x="7971" y="20081"/>
                  </a:cubicBezTo>
                  <a:cubicBezTo>
                    <a:pt x="7953" y="20016"/>
                    <a:pt x="7925" y="19960"/>
                    <a:pt x="7878" y="19913"/>
                  </a:cubicBezTo>
                  <a:cubicBezTo>
                    <a:pt x="7864" y="19904"/>
                    <a:pt x="7850" y="19904"/>
                    <a:pt x="7838" y="19907"/>
                  </a:cubicBezTo>
                  <a:close/>
                  <a:moveTo>
                    <a:pt x="7261" y="19908"/>
                  </a:moveTo>
                  <a:cubicBezTo>
                    <a:pt x="7227" y="19904"/>
                    <a:pt x="7193" y="19905"/>
                    <a:pt x="7159" y="19911"/>
                  </a:cubicBezTo>
                  <a:cubicBezTo>
                    <a:pt x="7115" y="19918"/>
                    <a:pt x="7072" y="19933"/>
                    <a:pt x="7035" y="19957"/>
                  </a:cubicBezTo>
                  <a:cubicBezTo>
                    <a:pt x="6867" y="20022"/>
                    <a:pt x="6792" y="20199"/>
                    <a:pt x="6755" y="20358"/>
                  </a:cubicBezTo>
                  <a:cubicBezTo>
                    <a:pt x="6717" y="20525"/>
                    <a:pt x="6792" y="20656"/>
                    <a:pt x="6876" y="20795"/>
                  </a:cubicBezTo>
                  <a:cubicBezTo>
                    <a:pt x="7071" y="21047"/>
                    <a:pt x="7397" y="21149"/>
                    <a:pt x="7714" y="21075"/>
                  </a:cubicBezTo>
                  <a:cubicBezTo>
                    <a:pt x="7723" y="21047"/>
                    <a:pt x="7723" y="21046"/>
                    <a:pt x="7723" y="21046"/>
                  </a:cubicBezTo>
                  <a:cubicBezTo>
                    <a:pt x="7630" y="20972"/>
                    <a:pt x="7620" y="20786"/>
                    <a:pt x="7462" y="20860"/>
                  </a:cubicBezTo>
                  <a:cubicBezTo>
                    <a:pt x="7266" y="20841"/>
                    <a:pt x="7072" y="20739"/>
                    <a:pt x="7016" y="20535"/>
                  </a:cubicBezTo>
                  <a:cubicBezTo>
                    <a:pt x="6997" y="20423"/>
                    <a:pt x="7044" y="20339"/>
                    <a:pt x="7099" y="20246"/>
                  </a:cubicBezTo>
                  <a:cubicBezTo>
                    <a:pt x="7183" y="20171"/>
                    <a:pt x="7201" y="20311"/>
                    <a:pt x="7266" y="20329"/>
                  </a:cubicBezTo>
                  <a:cubicBezTo>
                    <a:pt x="7313" y="20348"/>
                    <a:pt x="7406" y="20357"/>
                    <a:pt x="7443" y="20301"/>
                  </a:cubicBezTo>
                  <a:cubicBezTo>
                    <a:pt x="7499" y="20245"/>
                    <a:pt x="7490" y="20162"/>
                    <a:pt x="7490" y="20088"/>
                  </a:cubicBezTo>
                  <a:cubicBezTo>
                    <a:pt x="7453" y="19978"/>
                    <a:pt x="7361" y="19921"/>
                    <a:pt x="7261" y="19908"/>
                  </a:cubicBezTo>
                  <a:close/>
                  <a:moveTo>
                    <a:pt x="14023" y="19995"/>
                  </a:moveTo>
                  <a:cubicBezTo>
                    <a:pt x="13964" y="20000"/>
                    <a:pt x="13907" y="20019"/>
                    <a:pt x="13861" y="20061"/>
                  </a:cubicBezTo>
                  <a:cubicBezTo>
                    <a:pt x="13796" y="20126"/>
                    <a:pt x="13796" y="20219"/>
                    <a:pt x="13805" y="20312"/>
                  </a:cubicBezTo>
                  <a:cubicBezTo>
                    <a:pt x="13824" y="20368"/>
                    <a:pt x="13880" y="20433"/>
                    <a:pt x="13955" y="20443"/>
                  </a:cubicBezTo>
                  <a:cubicBezTo>
                    <a:pt x="14029" y="20452"/>
                    <a:pt x="14085" y="20396"/>
                    <a:pt x="14141" y="20359"/>
                  </a:cubicBezTo>
                  <a:cubicBezTo>
                    <a:pt x="14159" y="20312"/>
                    <a:pt x="14141" y="20266"/>
                    <a:pt x="14169" y="20247"/>
                  </a:cubicBezTo>
                  <a:cubicBezTo>
                    <a:pt x="14216" y="20219"/>
                    <a:pt x="14234" y="20247"/>
                    <a:pt x="14262" y="20266"/>
                  </a:cubicBezTo>
                  <a:cubicBezTo>
                    <a:pt x="14346" y="20405"/>
                    <a:pt x="14337" y="20545"/>
                    <a:pt x="14271" y="20684"/>
                  </a:cubicBezTo>
                  <a:cubicBezTo>
                    <a:pt x="14169" y="20917"/>
                    <a:pt x="13908" y="20973"/>
                    <a:pt x="13675" y="20964"/>
                  </a:cubicBezTo>
                  <a:cubicBezTo>
                    <a:pt x="13535" y="21132"/>
                    <a:pt x="13535" y="21131"/>
                    <a:pt x="13535" y="21131"/>
                  </a:cubicBezTo>
                  <a:cubicBezTo>
                    <a:pt x="13544" y="21141"/>
                    <a:pt x="13544" y="21141"/>
                    <a:pt x="13544" y="21141"/>
                  </a:cubicBezTo>
                  <a:cubicBezTo>
                    <a:pt x="13721" y="21187"/>
                    <a:pt x="13899" y="21159"/>
                    <a:pt x="14057" y="21131"/>
                  </a:cubicBezTo>
                  <a:cubicBezTo>
                    <a:pt x="14216" y="21048"/>
                    <a:pt x="14383" y="20936"/>
                    <a:pt x="14476" y="20768"/>
                  </a:cubicBezTo>
                  <a:cubicBezTo>
                    <a:pt x="14579" y="20600"/>
                    <a:pt x="14560" y="20359"/>
                    <a:pt x="14467" y="20201"/>
                  </a:cubicBezTo>
                  <a:cubicBezTo>
                    <a:pt x="14411" y="20098"/>
                    <a:pt x="14317" y="20033"/>
                    <a:pt x="14206" y="20005"/>
                  </a:cubicBezTo>
                  <a:cubicBezTo>
                    <a:pt x="14145" y="19996"/>
                    <a:pt x="14083" y="19989"/>
                    <a:pt x="14023" y="19995"/>
                  </a:cubicBezTo>
                  <a:close/>
                  <a:moveTo>
                    <a:pt x="12850" y="20003"/>
                  </a:moveTo>
                  <a:cubicBezTo>
                    <a:pt x="12748" y="20031"/>
                    <a:pt x="12635" y="20041"/>
                    <a:pt x="12570" y="20144"/>
                  </a:cubicBezTo>
                  <a:cubicBezTo>
                    <a:pt x="12551" y="20191"/>
                    <a:pt x="12495" y="20247"/>
                    <a:pt x="12551" y="20285"/>
                  </a:cubicBezTo>
                  <a:cubicBezTo>
                    <a:pt x="12607" y="20266"/>
                    <a:pt x="12607" y="20201"/>
                    <a:pt x="12644" y="20173"/>
                  </a:cubicBezTo>
                  <a:cubicBezTo>
                    <a:pt x="12700" y="20069"/>
                    <a:pt x="12849" y="20144"/>
                    <a:pt x="12868" y="20031"/>
                  </a:cubicBezTo>
                  <a:cubicBezTo>
                    <a:pt x="12849" y="20003"/>
                    <a:pt x="12850" y="20003"/>
                    <a:pt x="12850" y="20003"/>
                  </a:cubicBezTo>
                  <a:close/>
                  <a:moveTo>
                    <a:pt x="8528" y="20024"/>
                  </a:moveTo>
                  <a:cubicBezTo>
                    <a:pt x="8472" y="20144"/>
                    <a:pt x="8669" y="20117"/>
                    <a:pt x="8707" y="20219"/>
                  </a:cubicBezTo>
                  <a:cubicBezTo>
                    <a:pt x="8744" y="20246"/>
                    <a:pt x="8716" y="20301"/>
                    <a:pt x="8763" y="20311"/>
                  </a:cubicBezTo>
                  <a:cubicBezTo>
                    <a:pt x="8791" y="20311"/>
                    <a:pt x="8800" y="20292"/>
                    <a:pt x="8809" y="20265"/>
                  </a:cubicBezTo>
                  <a:cubicBezTo>
                    <a:pt x="8762" y="20144"/>
                    <a:pt x="8659" y="20033"/>
                    <a:pt x="8528" y="20024"/>
                  </a:cubicBezTo>
                  <a:close/>
                  <a:moveTo>
                    <a:pt x="5785" y="20037"/>
                  </a:moveTo>
                  <a:cubicBezTo>
                    <a:pt x="5776" y="20039"/>
                    <a:pt x="5767" y="20048"/>
                    <a:pt x="5760" y="20069"/>
                  </a:cubicBezTo>
                  <a:cubicBezTo>
                    <a:pt x="5788" y="20124"/>
                    <a:pt x="5835" y="20144"/>
                    <a:pt x="5872" y="20171"/>
                  </a:cubicBezTo>
                  <a:cubicBezTo>
                    <a:pt x="6012" y="20255"/>
                    <a:pt x="6206" y="20208"/>
                    <a:pt x="6318" y="20124"/>
                  </a:cubicBezTo>
                  <a:cubicBezTo>
                    <a:pt x="6327" y="20087"/>
                    <a:pt x="6327" y="20088"/>
                    <a:pt x="6327" y="20088"/>
                  </a:cubicBezTo>
                  <a:cubicBezTo>
                    <a:pt x="6327" y="20069"/>
                    <a:pt x="6319" y="20059"/>
                    <a:pt x="6291" y="20059"/>
                  </a:cubicBezTo>
                  <a:cubicBezTo>
                    <a:pt x="6161" y="20124"/>
                    <a:pt x="6002" y="20171"/>
                    <a:pt x="5872" y="20088"/>
                  </a:cubicBezTo>
                  <a:cubicBezTo>
                    <a:pt x="5844" y="20088"/>
                    <a:pt x="5812" y="20030"/>
                    <a:pt x="5785" y="20037"/>
                  </a:cubicBezTo>
                  <a:close/>
                  <a:moveTo>
                    <a:pt x="15470" y="20088"/>
                  </a:moveTo>
                  <a:cubicBezTo>
                    <a:pt x="15359" y="20162"/>
                    <a:pt x="15219" y="20237"/>
                    <a:pt x="15080" y="20200"/>
                  </a:cubicBezTo>
                  <a:cubicBezTo>
                    <a:pt x="15006" y="20181"/>
                    <a:pt x="14996" y="20060"/>
                    <a:pt x="14913" y="20107"/>
                  </a:cubicBezTo>
                  <a:cubicBezTo>
                    <a:pt x="14903" y="20153"/>
                    <a:pt x="14950" y="20200"/>
                    <a:pt x="14987" y="20237"/>
                  </a:cubicBezTo>
                  <a:cubicBezTo>
                    <a:pt x="15043" y="20284"/>
                    <a:pt x="15127" y="20302"/>
                    <a:pt x="15201" y="20302"/>
                  </a:cubicBezTo>
                  <a:cubicBezTo>
                    <a:pt x="15340" y="20293"/>
                    <a:pt x="15470" y="20236"/>
                    <a:pt x="15545" y="20115"/>
                  </a:cubicBezTo>
                  <a:cubicBezTo>
                    <a:pt x="15535" y="20087"/>
                    <a:pt x="15508" y="20088"/>
                    <a:pt x="15470" y="20088"/>
                  </a:cubicBezTo>
                  <a:close/>
                  <a:moveTo>
                    <a:pt x="7982" y="20199"/>
                  </a:moveTo>
                  <a:cubicBezTo>
                    <a:pt x="7926" y="20245"/>
                    <a:pt x="7898" y="20337"/>
                    <a:pt x="7879" y="20412"/>
                  </a:cubicBezTo>
                  <a:cubicBezTo>
                    <a:pt x="7870" y="20635"/>
                    <a:pt x="7981" y="20859"/>
                    <a:pt x="8185" y="20933"/>
                  </a:cubicBezTo>
                  <a:cubicBezTo>
                    <a:pt x="8752" y="21129"/>
                    <a:pt x="9384" y="21185"/>
                    <a:pt x="9969" y="21241"/>
                  </a:cubicBezTo>
                  <a:cubicBezTo>
                    <a:pt x="10360" y="21269"/>
                    <a:pt x="10750" y="21288"/>
                    <a:pt x="11131" y="21269"/>
                  </a:cubicBezTo>
                  <a:cubicBezTo>
                    <a:pt x="11567" y="21241"/>
                    <a:pt x="12014" y="21222"/>
                    <a:pt x="12442" y="21129"/>
                  </a:cubicBezTo>
                  <a:cubicBezTo>
                    <a:pt x="12609" y="21120"/>
                    <a:pt x="12766" y="21073"/>
                    <a:pt x="12924" y="21026"/>
                  </a:cubicBezTo>
                  <a:cubicBezTo>
                    <a:pt x="13147" y="20915"/>
                    <a:pt x="13436" y="20691"/>
                    <a:pt x="13408" y="20403"/>
                  </a:cubicBezTo>
                  <a:cubicBezTo>
                    <a:pt x="13389" y="20347"/>
                    <a:pt x="13389" y="20263"/>
                    <a:pt x="13334" y="20245"/>
                  </a:cubicBezTo>
                  <a:cubicBezTo>
                    <a:pt x="13343" y="20412"/>
                    <a:pt x="13352" y="20627"/>
                    <a:pt x="13222" y="20739"/>
                  </a:cubicBezTo>
                  <a:cubicBezTo>
                    <a:pt x="13222" y="20757"/>
                    <a:pt x="13222" y="20756"/>
                    <a:pt x="13222" y="20756"/>
                  </a:cubicBezTo>
                  <a:cubicBezTo>
                    <a:pt x="12952" y="21008"/>
                    <a:pt x="12581" y="21008"/>
                    <a:pt x="12237" y="21074"/>
                  </a:cubicBezTo>
                  <a:cubicBezTo>
                    <a:pt x="12190" y="21102"/>
                    <a:pt x="12135" y="21055"/>
                    <a:pt x="12089" y="21092"/>
                  </a:cubicBezTo>
                  <a:cubicBezTo>
                    <a:pt x="11373" y="21195"/>
                    <a:pt x="10601" y="21213"/>
                    <a:pt x="9895" y="21148"/>
                  </a:cubicBezTo>
                  <a:cubicBezTo>
                    <a:pt x="9440" y="21101"/>
                    <a:pt x="9440" y="21102"/>
                    <a:pt x="9440" y="21102"/>
                  </a:cubicBezTo>
                  <a:cubicBezTo>
                    <a:pt x="9198" y="21065"/>
                    <a:pt x="8966" y="21046"/>
                    <a:pt x="8743" y="20990"/>
                  </a:cubicBezTo>
                  <a:cubicBezTo>
                    <a:pt x="8548" y="20981"/>
                    <a:pt x="8390" y="20887"/>
                    <a:pt x="8204" y="20859"/>
                  </a:cubicBezTo>
                  <a:cubicBezTo>
                    <a:pt x="8074" y="20794"/>
                    <a:pt x="7963" y="20645"/>
                    <a:pt x="7935" y="20505"/>
                  </a:cubicBezTo>
                  <a:cubicBezTo>
                    <a:pt x="7935" y="20393"/>
                    <a:pt x="8065" y="20310"/>
                    <a:pt x="7982" y="20199"/>
                  </a:cubicBezTo>
                  <a:close/>
                  <a:moveTo>
                    <a:pt x="10265" y="20230"/>
                  </a:moveTo>
                  <a:cubicBezTo>
                    <a:pt x="9967" y="20296"/>
                    <a:pt x="9995" y="20612"/>
                    <a:pt x="9912" y="20816"/>
                  </a:cubicBezTo>
                  <a:cubicBezTo>
                    <a:pt x="9902" y="20891"/>
                    <a:pt x="9819" y="20928"/>
                    <a:pt x="9847" y="21003"/>
                  </a:cubicBezTo>
                  <a:cubicBezTo>
                    <a:pt x="9949" y="20984"/>
                    <a:pt x="10088" y="21040"/>
                    <a:pt x="10162" y="20919"/>
                  </a:cubicBezTo>
                  <a:cubicBezTo>
                    <a:pt x="10227" y="20910"/>
                    <a:pt x="10340" y="20929"/>
                    <a:pt x="10395" y="20864"/>
                  </a:cubicBezTo>
                  <a:cubicBezTo>
                    <a:pt x="10321" y="20696"/>
                    <a:pt x="10320" y="20695"/>
                    <a:pt x="10320" y="20695"/>
                  </a:cubicBezTo>
                  <a:cubicBezTo>
                    <a:pt x="10301" y="20658"/>
                    <a:pt x="10311" y="20603"/>
                    <a:pt x="10274" y="20565"/>
                  </a:cubicBezTo>
                  <a:cubicBezTo>
                    <a:pt x="10256" y="20528"/>
                    <a:pt x="10219" y="20575"/>
                    <a:pt x="10209" y="20594"/>
                  </a:cubicBezTo>
                  <a:cubicBezTo>
                    <a:pt x="10135" y="20659"/>
                    <a:pt x="10265" y="20733"/>
                    <a:pt x="10191" y="20770"/>
                  </a:cubicBezTo>
                  <a:cubicBezTo>
                    <a:pt x="10153" y="20780"/>
                    <a:pt x="10126" y="20732"/>
                    <a:pt x="10107" y="20704"/>
                  </a:cubicBezTo>
                  <a:cubicBezTo>
                    <a:pt x="10079" y="20630"/>
                    <a:pt x="10116" y="20547"/>
                    <a:pt x="10181" y="20491"/>
                  </a:cubicBezTo>
                  <a:cubicBezTo>
                    <a:pt x="10321" y="20491"/>
                    <a:pt x="10302" y="20323"/>
                    <a:pt x="10395" y="20257"/>
                  </a:cubicBezTo>
                  <a:cubicBezTo>
                    <a:pt x="10381" y="20234"/>
                    <a:pt x="10360" y="20230"/>
                    <a:pt x="10336" y="20230"/>
                  </a:cubicBezTo>
                  <a:cubicBezTo>
                    <a:pt x="10313" y="20230"/>
                    <a:pt x="10288" y="20235"/>
                    <a:pt x="10265" y="20230"/>
                  </a:cubicBezTo>
                  <a:close/>
                  <a:moveTo>
                    <a:pt x="10732" y="20246"/>
                  </a:moveTo>
                  <a:cubicBezTo>
                    <a:pt x="10667" y="20274"/>
                    <a:pt x="10574" y="20311"/>
                    <a:pt x="10584" y="20404"/>
                  </a:cubicBezTo>
                  <a:cubicBezTo>
                    <a:pt x="10584" y="20460"/>
                    <a:pt x="10629" y="20497"/>
                    <a:pt x="10685" y="20506"/>
                  </a:cubicBezTo>
                  <a:cubicBezTo>
                    <a:pt x="10713" y="20497"/>
                    <a:pt x="10731" y="20460"/>
                    <a:pt x="10768" y="20460"/>
                  </a:cubicBezTo>
                  <a:cubicBezTo>
                    <a:pt x="10778" y="20470"/>
                    <a:pt x="10787" y="20478"/>
                    <a:pt x="10787" y="20506"/>
                  </a:cubicBezTo>
                  <a:cubicBezTo>
                    <a:pt x="10759" y="20553"/>
                    <a:pt x="10685" y="20553"/>
                    <a:pt x="10648" y="20581"/>
                  </a:cubicBezTo>
                  <a:cubicBezTo>
                    <a:pt x="10537" y="20525"/>
                    <a:pt x="10537" y="20525"/>
                    <a:pt x="10537" y="20525"/>
                  </a:cubicBezTo>
                  <a:cubicBezTo>
                    <a:pt x="10490" y="20469"/>
                    <a:pt x="10491" y="20385"/>
                    <a:pt x="10500" y="20311"/>
                  </a:cubicBezTo>
                  <a:cubicBezTo>
                    <a:pt x="10472" y="20301"/>
                    <a:pt x="10443" y="20320"/>
                    <a:pt x="10425" y="20348"/>
                  </a:cubicBezTo>
                  <a:cubicBezTo>
                    <a:pt x="10369" y="20432"/>
                    <a:pt x="10361" y="20535"/>
                    <a:pt x="10398" y="20628"/>
                  </a:cubicBezTo>
                  <a:cubicBezTo>
                    <a:pt x="10463" y="20674"/>
                    <a:pt x="10425" y="20766"/>
                    <a:pt x="10508" y="20804"/>
                  </a:cubicBezTo>
                  <a:cubicBezTo>
                    <a:pt x="10555" y="20859"/>
                    <a:pt x="10620" y="20962"/>
                    <a:pt x="10694" y="20962"/>
                  </a:cubicBezTo>
                  <a:cubicBezTo>
                    <a:pt x="10787" y="20887"/>
                    <a:pt x="10889" y="20804"/>
                    <a:pt x="10926" y="20693"/>
                  </a:cubicBezTo>
                  <a:cubicBezTo>
                    <a:pt x="10963" y="20553"/>
                    <a:pt x="11010" y="20395"/>
                    <a:pt x="10890" y="20293"/>
                  </a:cubicBezTo>
                  <a:cubicBezTo>
                    <a:pt x="10834" y="20274"/>
                    <a:pt x="10788" y="20246"/>
                    <a:pt x="10732" y="20246"/>
                  </a:cubicBezTo>
                  <a:close/>
                  <a:moveTo>
                    <a:pt x="11031" y="20247"/>
                  </a:moveTo>
                  <a:cubicBezTo>
                    <a:pt x="11016" y="20249"/>
                    <a:pt x="11002" y="20255"/>
                    <a:pt x="10991" y="20267"/>
                  </a:cubicBezTo>
                  <a:cubicBezTo>
                    <a:pt x="11028" y="20341"/>
                    <a:pt x="11047" y="20406"/>
                    <a:pt x="11047" y="20480"/>
                  </a:cubicBezTo>
                  <a:cubicBezTo>
                    <a:pt x="11066" y="20527"/>
                    <a:pt x="11111" y="20517"/>
                    <a:pt x="11148" y="20517"/>
                  </a:cubicBezTo>
                  <a:cubicBezTo>
                    <a:pt x="11213" y="20526"/>
                    <a:pt x="11270" y="20583"/>
                    <a:pt x="11270" y="20648"/>
                  </a:cubicBezTo>
                  <a:cubicBezTo>
                    <a:pt x="11260" y="20685"/>
                    <a:pt x="11259" y="20750"/>
                    <a:pt x="11213" y="20741"/>
                  </a:cubicBezTo>
                  <a:cubicBezTo>
                    <a:pt x="11195" y="20732"/>
                    <a:pt x="11205" y="20703"/>
                    <a:pt x="11205" y="20694"/>
                  </a:cubicBezTo>
                  <a:cubicBezTo>
                    <a:pt x="11186" y="20647"/>
                    <a:pt x="11149" y="20591"/>
                    <a:pt x="11093" y="20601"/>
                  </a:cubicBezTo>
                  <a:cubicBezTo>
                    <a:pt x="11019" y="20601"/>
                    <a:pt x="11010" y="20704"/>
                    <a:pt x="10964" y="20750"/>
                  </a:cubicBezTo>
                  <a:cubicBezTo>
                    <a:pt x="10945" y="20806"/>
                    <a:pt x="10963" y="20862"/>
                    <a:pt x="11000" y="20918"/>
                  </a:cubicBezTo>
                  <a:cubicBezTo>
                    <a:pt x="11093" y="20983"/>
                    <a:pt x="11186" y="20955"/>
                    <a:pt x="11279" y="20918"/>
                  </a:cubicBezTo>
                  <a:cubicBezTo>
                    <a:pt x="11372" y="20964"/>
                    <a:pt x="11472" y="21001"/>
                    <a:pt x="11574" y="20973"/>
                  </a:cubicBezTo>
                  <a:cubicBezTo>
                    <a:pt x="11611" y="20945"/>
                    <a:pt x="11566" y="20918"/>
                    <a:pt x="11547" y="20890"/>
                  </a:cubicBezTo>
                  <a:cubicBezTo>
                    <a:pt x="11464" y="20666"/>
                    <a:pt x="11380" y="20415"/>
                    <a:pt x="11167" y="20285"/>
                  </a:cubicBezTo>
                  <a:cubicBezTo>
                    <a:pt x="11126" y="20271"/>
                    <a:pt x="11074" y="20241"/>
                    <a:pt x="11031" y="20247"/>
                  </a:cubicBezTo>
                  <a:close/>
                  <a:moveTo>
                    <a:pt x="14216" y="20377"/>
                  </a:moveTo>
                  <a:cubicBezTo>
                    <a:pt x="14151" y="20414"/>
                    <a:pt x="14161" y="20516"/>
                    <a:pt x="14151" y="20581"/>
                  </a:cubicBezTo>
                  <a:cubicBezTo>
                    <a:pt x="14077" y="20702"/>
                    <a:pt x="13947" y="20804"/>
                    <a:pt x="13798" y="20776"/>
                  </a:cubicBezTo>
                  <a:cubicBezTo>
                    <a:pt x="13771" y="20795"/>
                    <a:pt x="13751" y="20832"/>
                    <a:pt x="13751" y="20860"/>
                  </a:cubicBezTo>
                  <a:cubicBezTo>
                    <a:pt x="13816" y="20897"/>
                    <a:pt x="13882" y="20842"/>
                    <a:pt x="13956" y="20860"/>
                  </a:cubicBezTo>
                  <a:cubicBezTo>
                    <a:pt x="14095" y="20832"/>
                    <a:pt x="14198" y="20692"/>
                    <a:pt x="14244" y="20571"/>
                  </a:cubicBezTo>
                  <a:cubicBezTo>
                    <a:pt x="14263" y="20515"/>
                    <a:pt x="14263" y="20414"/>
                    <a:pt x="14216" y="20377"/>
                  </a:cubicBezTo>
                  <a:close/>
                  <a:moveTo>
                    <a:pt x="7137" y="20385"/>
                  </a:moveTo>
                  <a:cubicBezTo>
                    <a:pt x="7081" y="20469"/>
                    <a:pt x="7128" y="20581"/>
                    <a:pt x="7184" y="20656"/>
                  </a:cubicBezTo>
                  <a:cubicBezTo>
                    <a:pt x="7277" y="20740"/>
                    <a:pt x="7397" y="20806"/>
                    <a:pt x="7526" y="20768"/>
                  </a:cubicBezTo>
                  <a:cubicBezTo>
                    <a:pt x="7545" y="20759"/>
                    <a:pt x="7545" y="20741"/>
                    <a:pt x="7536" y="20722"/>
                  </a:cubicBezTo>
                  <a:cubicBezTo>
                    <a:pt x="7499" y="20694"/>
                    <a:pt x="7434" y="20694"/>
                    <a:pt x="7388" y="20713"/>
                  </a:cubicBezTo>
                  <a:cubicBezTo>
                    <a:pt x="7239" y="20675"/>
                    <a:pt x="7165" y="20516"/>
                    <a:pt x="7137" y="20385"/>
                  </a:cubicBezTo>
                  <a:close/>
                  <a:moveTo>
                    <a:pt x="6635" y="20398"/>
                  </a:moveTo>
                  <a:cubicBezTo>
                    <a:pt x="6597" y="20443"/>
                    <a:pt x="6493" y="20489"/>
                    <a:pt x="6578" y="20544"/>
                  </a:cubicBezTo>
                  <a:cubicBezTo>
                    <a:pt x="6606" y="20544"/>
                    <a:pt x="6644" y="20580"/>
                    <a:pt x="6672" y="20552"/>
                  </a:cubicBezTo>
                  <a:cubicBezTo>
                    <a:pt x="6653" y="20507"/>
                    <a:pt x="6701" y="20407"/>
                    <a:pt x="6635" y="20398"/>
                  </a:cubicBezTo>
                  <a:close/>
                  <a:moveTo>
                    <a:pt x="14623" y="20398"/>
                  </a:moveTo>
                  <a:cubicBezTo>
                    <a:pt x="14623" y="20462"/>
                    <a:pt x="14596" y="20507"/>
                    <a:pt x="14623" y="20571"/>
                  </a:cubicBezTo>
                  <a:cubicBezTo>
                    <a:pt x="14669" y="20571"/>
                    <a:pt x="14669" y="20571"/>
                    <a:pt x="14669" y="20571"/>
                  </a:cubicBezTo>
                  <a:cubicBezTo>
                    <a:pt x="14706" y="20562"/>
                    <a:pt x="14761" y="20553"/>
                    <a:pt x="14761" y="20498"/>
                  </a:cubicBezTo>
                  <a:cubicBezTo>
                    <a:pt x="14697" y="20480"/>
                    <a:pt x="14678" y="20407"/>
                    <a:pt x="14623" y="20398"/>
                  </a:cubicBezTo>
                  <a:close/>
                  <a:moveTo>
                    <a:pt x="9825" y="20411"/>
                  </a:moveTo>
                  <a:cubicBezTo>
                    <a:pt x="9793" y="20407"/>
                    <a:pt x="9763" y="20408"/>
                    <a:pt x="9735" y="20417"/>
                  </a:cubicBezTo>
                  <a:cubicBezTo>
                    <a:pt x="9707" y="20481"/>
                    <a:pt x="9642" y="20527"/>
                    <a:pt x="9623" y="20582"/>
                  </a:cubicBezTo>
                  <a:cubicBezTo>
                    <a:pt x="9661" y="20637"/>
                    <a:pt x="9763" y="20636"/>
                    <a:pt x="9828" y="20609"/>
                  </a:cubicBezTo>
                  <a:cubicBezTo>
                    <a:pt x="9912" y="20591"/>
                    <a:pt x="9903" y="20508"/>
                    <a:pt x="9940" y="20453"/>
                  </a:cubicBezTo>
                  <a:cubicBezTo>
                    <a:pt x="9921" y="20426"/>
                    <a:pt x="9921" y="20425"/>
                    <a:pt x="9921" y="20425"/>
                  </a:cubicBezTo>
                  <a:cubicBezTo>
                    <a:pt x="9889" y="20420"/>
                    <a:pt x="9856" y="20414"/>
                    <a:pt x="9825" y="20411"/>
                  </a:cubicBezTo>
                  <a:close/>
                  <a:moveTo>
                    <a:pt x="11741" y="20462"/>
                  </a:moveTo>
                  <a:cubicBezTo>
                    <a:pt x="11669" y="20455"/>
                    <a:pt x="11573" y="20512"/>
                    <a:pt x="11491" y="20489"/>
                  </a:cubicBezTo>
                  <a:cubicBezTo>
                    <a:pt x="11481" y="20535"/>
                    <a:pt x="11510" y="20581"/>
                    <a:pt x="11547" y="20609"/>
                  </a:cubicBezTo>
                  <a:cubicBezTo>
                    <a:pt x="11631" y="20637"/>
                    <a:pt x="11771" y="20608"/>
                    <a:pt x="11837" y="20571"/>
                  </a:cubicBezTo>
                  <a:cubicBezTo>
                    <a:pt x="11819" y="20491"/>
                    <a:pt x="11785" y="20465"/>
                    <a:pt x="11741" y="20462"/>
                  </a:cubicBezTo>
                  <a:close/>
                  <a:moveTo>
                    <a:pt x="14866" y="20545"/>
                  </a:moveTo>
                  <a:cubicBezTo>
                    <a:pt x="14782" y="20629"/>
                    <a:pt x="14681" y="20639"/>
                    <a:pt x="14579" y="20676"/>
                  </a:cubicBezTo>
                  <a:cubicBezTo>
                    <a:pt x="14569" y="20723"/>
                    <a:pt x="14522" y="20788"/>
                    <a:pt x="14541" y="20844"/>
                  </a:cubicBezTo>
                  <a:cubicBezTo>
                    <a:pt x="14717" y="20862"/>
                    <a:pt x="14885" y="20806"/>
                    <a:pt x="14996" y="20648"/>
                  </a:cubicBezTo>
                  <a:cubicBezTo>
                    <a:pt x="15043" y="20555"/>
                    <a:pt x="14912" y="20583"/>
                    <a:pt x="14866" y="20545"/>
                  </a:cubicBezTo>
                  <a:close/>
                  <a:moveTo>
                    <a:pt x="6422" y="20555"/>
                  </a:moveTo>
                  <a:cubicBezTo>
                    <a:pt x="6384" y="20582"/>
                    <a:pt x="6319" y="20555"/>
                    <a:pt x="6319" y="20610"/>
                  </a:cubicBezTo>
                  <a:cubicBezTo>
                    <a:pt x="6366" y="20684"/>
                    <a:pt x="6421" y="20748"/>
                    <a:pt x="6486" y="20794"/>
                  </a:cubicBezTo>
                  <a:cubicBezTo>
                    <a:pt x="6579" y="20812"/>
                    <a:pt x="6672" y="20840"/>
                    <a:pt x="6765" y="20804"/>
                  </a:cubicBezTo>
                  <a:cubicBezTo>
                    <a:pt x="6765" y="20675"/>
                    <a:pt x="6626" y="20675"/>
                    <a:pt x="6543" y="20638"/>
                  </a:cubicBezTo>
                  <a:cubicBezTo>
                    <a:pt x="6487" y="20629"/>
                    <a:pt x="6487" y="20536"/>
                    <a:pt x="6422" y="20555"/>
                  </a:cubicBezTo>
                  <a:close/>
                  <a:moveTo>
                    <a:pt x="12069" y="20636"/>
                  </a:moveTo>
                  <a:cubicBezTo>
                    <a:pt x="11976" y="20673"/>
                    <a:pt x="11975" y="20767"/>
                    <a:pt x="11957" y="20832"/>
                  </a:cubicBezTo>
                  <a:cubicBezTo>
                    <a:pt x="11892" y="20860"/>
                    <a:pt x="11827" y="20804"/>
                    <a:pt x="11761" y="20786"/>
                  </a:cubicBezTo>
                  <a:cubicBezTo>
                    <a:pt x="11696" y="20767"/>
                    <a:pt x="11669" y="20673"/>
                    <a:pt x="11594" y="20720"/>
                  </a:cubicBezTo>
                  <a:cubicBezTo>
                    <a:pt x="11594" y="20785"/>
                    <a:pt x="11603" y="20860"/>
                    <a:pt x="11669" y="20916"/>
                  </a:cubicBezTo>
                  <a:cubicBezTo>
                    <a:pt x="11780" y="21018"/>
                    <a:pt x="12013" y="21028"/>
                    <a:pt x="12162" y="20953"/>
                  </a:cubicBezTo>
                  <a:cubicBezTo>
                    <a:pt x="12189" y="20897"/>
                    <a:pt x="12227" y="20822"/>
                    <a:pt x="12209" y="20748"/>
                  </a:cubicBezTo>
                  <a:cubicBezTo>
                    <a:pt x="12190" y="20692"/>
                    <a:pt x="12134" y="20636"/>
                    <a:pt x="12069" y="20636"/>
                  </a:cubicBezTo>
                  <a:close/>
                  <a:moveTo>
                    <a:pt x="9327" y="20655"/>
                  </a:moveTo>
                  <a:cubicBezTo>
                    <a:pt x="9280" y="20674"/>
                    <a:pt x="9234" y="20664"/>
                    <a:pt x="9215" y="20701"/>
                  </a:cubicBezTo>
                  <a:cubicBezTo>
                    <a:pt x="9215" y="20748"/>
                    <a:pt x="9178" y="20804"/>
                    <a:pt x="9206" y="20860"/>
                  </a:cubicBezTo>
                  <a:cubicBezTo>
                    <a:pt x="9280" y="20972"/>
                    <a:pt x="9420" y="21018"/>
                    <a:pt x="9560" y="21018"/>
                  </a:cubicBezTo>
                  <a:cubicBezTo>
                    <a:pt x="9634" y="21018"/>
                    <a:pt x="9690" y="20990"/>
                    <a:pt x="9736" y="20934"/>
                  </a:cubicBezTo>
                  <a:cubicBezTo>
                    <a:pt x="9820" y="20906"/>
                    <a:pt x="9848" y="20794"/>
                    <a:pt x="9858" y="20701"/>
                  </a:cubicBezTo>
                  <a:cubicBezTo>
                    <a:pt x="9774" y="20692"/>
                    <a:pt x="9774" y="20691"/>
                    <a:pt x="9774" y="20691"/>
                  </a:cubicBezTo>
                  <a:cubicBezTo>
                    <a:pt x="9737" y="20710"/>
                    <a:pt x="9690" y="20720"/>
                    <a:pt x="9690" y="20767"/>
                  </a:cubicBezTo>
                  <a:cubicBezTo>
                    <a:pt x="9644" y="20851"/>
                    <a:pt x="9560" y="20860"/>
                    <a:pt x="9486" y="20860"/>
                  </a:cubicBezTo>
                  <a:cubicBezTo>
                    <a:pt x="9421" y="20860"/>
                    <a:pt x="9392" y="20804"/>
                    <a:pt x="9420" y="20739"/>
                  </a:cubicBezTo>
                  <a:cubicBezTo>
                    <a:pt x="9383" y="20701"/>
                    <a:pt x="9373" y="20646"/>
                    <a:pt x="9327" y="20655"/>
                  </a:cubicBezTo>
                  <a:close/>
                </a:path>
              </a:pathLst>
            </a:custGeom>
            <a:solidFill>
              <a:srgbClr val="53301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latin typeface="等线"/>
                  <a:ea typeface="等线"/>
                  <a:cs typeface="等线"/>
                  <a:sym typeface="等线"/>
                </a:defRPr>
              </a:pPr>
              <a:endParaRPr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775857" y="3609712"/>
            <a:ext cx="8928280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1839</a:t>
            </a:r>
            <a:r>
              <a:rPr lang="zh-CN" altLang="en-US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年</a:t>
            </a:r>
            <a:r>
              <a:rPr lang="en-US" altLang="zh-CN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『</a:t>
            </a:r>
            <a:r>
              <a:rPr lang="zh-CN" altLang="en-US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滑达尔各国律例</a:t>
            </a:r>
            <a:r>
              <a:rPr lang="en-US" altLang="zh-CN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』</a:t>
            </a:r>
          </a:p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将 </a:t>
            </a:r>
            <a:r>
              <a:rPr lang="en-US" altLang="zh-CN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rights </a:t>
            </a:r>
            <a:r>
              <a:rPr lang="zh-CN" altLang="en-US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译作：</a:t>
            </a:r>
            <a:endParaRPr lang="en-US" altLang="zh-CN" sz="4800" dirty="0">
              <a:solidFill>
                <a:srgbClr val="53301B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499088" y="9055378"/>
            <a:ext cx="425394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3200" dirty="0">
                <a:solidFill>
                  <a:srgbClr val="5C3B26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林则徐虎门销烟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5C3B26"/>
              </a:solidFill>
              <a:effectLst/>
              <a:uFillTx/>
              <a:latin typeface="方正苏新诗柳楷简体" panose="02000000000000000000" pitchFamily="2" charset="-122"/>
              <a:ea typeface="方正苏新诗柳楷简体" panose="02000000000000000000" pitchFamily="2" charset="-122"/>
              <a:sym typeface="Helvetica Ligh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014085" y="5928295"/>
            <a:ext cx="8451824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“道理”</a:t>
            </a:r>
            <a:endParaRPr lang="en-US" altLang="zh-CN" sz="8000" dirty="0">
              <a:solidFill>
                <a:srgbClr val="53301B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54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如：“各国有禁止外国货物不准进口的道理”</a:t>
            </a:r>
            <a:endParaRPr lang="en-US" altLang="zh-CN" sz="5400" dirty="0">
              <a:solidFill>
                <a:srgbClr val="53301B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586765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roup 358"/>
          <p:cNvGrpSpPr/>
          <p:nvPr/>
        </p:nvGrpSpPr>
        <p:grpSpPr>
          <a:xfrm rot="16200000">
            <a:off x="10714792" y="-1582969"/>
            <a:ext cx="1050412" cy="8451826"/>
            <a:chOff x="1542721" y="92659"/>
            <a:chExt cx="1050411" cy="8451825"/>
          </a:xfrm>
        </p:grpSpPr>
        <p:sp>
          <p:nvSpPr>
            <p:cNvPr id="354" name="Shape 354"/>
            <p:cNvSpPr/>
            <p:nvPr/>
          </p:nvSpPr>
          <p:spPr>
            <a:xfrm rot="5400000">
              <a:off x="-2068797" y="3882555"/>
              <a:ext cx="8451825" cy="8720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>
                  <a:solidFill>
                    <a:srgbClr val="53301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l"/>
              <a:r>
                <a:rPr lang="zh-CN" altLang="en-US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  <a:sym typeface="Helvetica Light"/>
                </a:rPr>
                <a:t>近代汉语中的权利：</a:t>
              </a:r>
              <a:r>
                <a:rPr lang="en-US" altLang="zh-CN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  <a:sym typeface="Helvetica Light"/>
                </a:rPr>
                <a:t>rights</a:t>
              </a:r>
            </a:p>
          </p:txBody>
        </p:sp>
        <p:sp>
          <p:nvSpPr>
            <p:cNvPr id="357" name="Shape 357"/>
            <p:cNvSpPr/>
            <p:nvPr/>
          </p:nvSpPr>
          <p:spPr>
            <a:xfrm flipH="1">
              <a:off x="1542721" y="92661"/>
              <a:ext cx="1" cy="8451821"/>
            </a:xfrm>
            <a:prstGeom prst="line">
              <a:avLst/>
            </a:prstGeom>
            <a:noFill/>
            <a:ln w="25400" cap="flat">
              <a:solidFill>
                <a:srgbClr val="AF2931">
                  <a:alpha val="54944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383" name="Group 383"/>
          <p:cNvGrpSpPr/>
          <p:nvPr/>
        </p:nvGrpSpPr>
        <p:grpSpPr>
          <a:xfrm>
            <a:off x="2823721" y="2117741"/>
            <a:ext cx="1578438" cy="8729135"/>
            <a:chOff x="0" y="-1"/>
            <a:chExt cx="1578437" cy="8729132"/>
          </a:xfrm>
        </p:grpSpPr>
        <p:sp>
          <p:nvSpPr>
            <p:cNvPr id="380" name="Shape 380"/>
            <p:cNvSpPr/>
            <p:nvPr/>
          </p:nvSpPr>
          <p:spPr>
            <a:xfrm>
              <a:off x="0" y="-1"/>
              <a:ext cx="1578437" cy="8729132"/>
            </a:xfrm>
            <a:prstGeom prst="rect">
              <a:avLst/>
            </a:prstGeom>
            <a:solidFill>
              <a:srgbClr val="E4D1B3"/>
            </a:solidFill>
            <a:ln w="381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134776" y="984140"/>
              <a:ext cx="1308882" cy="75815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7000">
                  <a:solidFill>
                    <a:srgbClr val="53301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altLang="zh-CN" sz="5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﹁</a:t>
              </a:r>
              <a:r>
                <a:rPr lang="zh-CN" altLang="en-US" sz="5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权利</a:t>
              </a:r>
              <a:r>
                <a:rPr lang="en-US" altLang="zh-CN" sz="5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﹂</a:t>
              </a:r>
              <a:r>
                <a:rPr lang="zh-CN" altLang="en-US" sz="5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一词的由来</a:t>
              </a:r>
              <a:endParaRPr sz="54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324077" y="207524"/>
              <a:ext cx="930281" cy="930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596" extrusionOk="0">
                  <a:moveTo>
                    <a:pt x="10551" y="1"/>
                  </a:moveTo>
                  <a:cubicBezTo>
                    <a:pt x="10328" y="3"/>
                    <a:pt x="10108" y="10"/>
                    <a:pt x="9885" y="24"/>
                  </a:cubicBezTo>
                  <a:cubicBezTo>
                    <a:pt x="9476" y="80"/>
                    <a:pt x="9030" y="90"/>
                    <a:pt x="8658" y="239"/>
                  </a:cubicBezTo>
                  <a:cubicBezTo>
                    <a:pt x="8501" y="267"/>
                    <a:pt x="8352" y="369"/>
                    <a:pt x="8222" y="471"/>
                  </a:cubicBezTo>
                  <a:cubicBezTo>
                    <a:pt x="8064" y="667"/>
                    <a:pt x="7887" y="872"/>
                    <a:pt x="7905" y="1152"/>
                  </a:cubicBezTo>
                  <a:cubicBezTo>
                    <a:pt x="7933" y="1226"/>
                    <a:pt x="7924" y="1347"/>
                    <a:pt x="8008" y="1374"/>
                  </a:cubicBezTo>
                  <a:cubicBezTo>
                    <a:pt x="7989" y="1421"/>
                    <a:pt x="7989" y="1422"/>
                    <a:pt x="7989" y="1422"/>
                  </a:cubicBezTo>
                  <a:cubicBezTo>
                    <a:pt x="8082" y="1496"/>
                    <a:pt x="8138" y="1682"/>
                    <a:pt x="8277" y="1635"/>
                  </a:cubicBezTo>
                  <a:cubicBezTo>
                    <a:pt x="8296" y="1589"/>
                    <a:pt x="8351" y="1552"/>
                    <a:pt x="8342" y="1496"/>
                  </a:cubicBezTo>
                  <a:cubicBezTo>
                    <a:pt x="8240" y="1421"/>
                    <a:pt x="8193" y="1319"/>
                    <a:pt x="8165" y="1216"/>
                  </a:cubicBezTo>
                  <a:cubicBezTo>
                    <a:pt x="8119" y="928"/>
                    <a:pt x="8342" y="620"/>
                    <a:pt x="8593" y="490"/>
                  </a:cubicBezTo>
                  <a:cubicBezTo>
                    <a:pt x="8946" y="378"/>
                    <a:pt x="9309" y="313"/>
                    <a:pt x="9699" y="294"/>
                  </a:cubicBezTo>
                  <a:cubicBezTo>
                    <a:pt x="9782" y="304"/>
                    <a:pt x="9866" y="238"/>
                    <a:pt x="9949" y="304"/>
                  </a:cubicBezTo>
                  <a:cubicBezTo>
                    <a:pt x="9949" y="322"/>
                    <a:pt x="9940" y="331"/>
                    <a:pt x="9931" y="350"/>
                  </a:cubicBezTo>
                  <a:cubicBezTo>
                    <a:pt x="9680" y="368"/>
                    <a:pt x="9680" y="369"/>
                    <a:pt x="9680" y="369"/>
                  </a:cubicBezTo>
                  <a:cubicBezTo>
                    <a:pt x="9290" y="424"/>
                    <a:pt x="8890" y="434"/>
                    <a:pt x="8547" y="602"/>
                  </a:cubicBezTo>
                  <a:cubicBezTo>
                    <a:pt x="8407" y="751"/>
                    <a:pt x="8240" y="909"/>
                    <a:pt x="8240" y="1114"/>
                  </a:cubicBezTo>
                  <a:cubicBezTo>
                    <a:pt x="8249" y="1216"/>
                    <a:pt x="8287" y="1347"/>
                    <a:pt x="8380" y="1384"/>
                  </a:cubicBezTo>
                  <a:cubicBezTo>
                    <a:pt x="8407" y="1356"/>
                    <a:pt x="8398" y="1310"/>
                    <a:pt x="8398" y="1264"/>
                  </a:cubicBezTo>
                  <a:cubicBezTo>
                    <a:pt x="8343" y="1161"/>
                    <a:pt x="8324" y="1002"/>
                    <a:pt x="8398" y="899"/>
                  </a:cubicBezTo>
                  <a:cubicBezTo>
                    <a:pt x="8482" y="722"/>
                    <a:pt x="8658" y="602"/>
                    <a:pt x="8835" y="593"/>
                  </a:cubicBezTo>
                  <a:cubicBezTo>
                    <a:pt x="8937" y="574"/>
                    <a:pt x="9048" y="536"/>
                    <a:pt x="9160" y="545"/>
                  </a:cubicBezTo>
                  <a:cubicBezTo>
                    <a:pt x="9253" y="490"/>
                    <a:pt x="9373" y="509"/>
                    <a:pt x="9475" y="490"/>
                  </a:cubicBezTo>
                  <a:cubicBezTo>
                    <a:pt x="9791" y="453"/>
                    <a:pt x="10117" y="397"/>
                    <a:pt x="10433" y="425"/>
                  </a:cubicBezTo>
                  <a:cubicBezTo>
                    <a:pt x="10767" y="397"/>
                    <a:pt x="11092" y="416"/>
                    <a:pt x="11454" y="425"/>
                  </a:cubicBezTo>
                  <a:cubicBezTo>
                    <a:pt x="11547" y="444"/>
                    <a:pt x="11650" y="434"/>
                    <a:pt x="11743" y="443"/>
                  </a:cubicBezTo>
                  <a:cubicBezTo>
                    <a:pt x="12226" y="489"/>
                    <a:pt x="12727" y="574"/>
                    <a:pt x="13201" y="686"/>
                  </a:cubicBezTo>
                  <a:cubicBezTo>
                    <a:pt x="13256" y="742"/>
                    <a:pt x="13256" y="741"/>
                    <a:pt x="13256" y="741"/>
                  </a:cubicBezTo>
                  <a:cubicBezTo>
                    <a:pt x="13312" y="788"/>
                    <a:pt x="13377" y="741"/>
                    <a:pt x="13432" y="751"/>
                  </a:cubicBezTo>
                  <a:cubicBezTo>
                    <a:pt x="13581" y="825"/>
                    <a:pt x="13694" y="993"/>
                    <a:pt x="13694" y="1161"/>
                  </a:cubicBezTo>
                  <a:cubicBezTo>
                    <a:pt x="13731" y="1282"/>
                    <a:pt x="13619" y="1375"/>
                    <a:pt x="13675" y="1477"/>
                  </a:cubicBezTo>
                  <a:cubicBezTo>
                    <a:pt x="13768" y="1384"/>
                    <a:pt x="13768" y="1244"/>
                    <a:pt x="13777" y="1123"/>
                  </a:cubicBezTo>
                  <a:cubicBezTo>
                    <a:pt x="13740" y="956"/>
                    <a:pt x="13656" y="751"/>
                    <a:pt x="13479" y="695"/>
                  </a:cubicBezTo>
                  <a:cubicBezTo>
                    <a:pt x="13387" y="677"/>
                    <a:pt x="13340" y="518"/>
                    <a:pt x="13238" y="602"/>
                  </a:cubicBezTo>
                  <a:cubicBezTo>
                    <a:pt x="12950" y="546"/>
                    <a:pt x="12653" y="462"/>
                    <a:pt x="12346" y="425"/>
                  </a:cubicBezTo>
                  <a:cubicBezTo>
                    <a:pt x="12021" y="360"/>
                    <a:pt x="11668" y="341"/>
                    <a:pt x="11343" y="323"/>
                  </a:cubicBezTo>
                  <a:cubicBezTo>
                    <a:pt x="10887" y="304"/>
                    <a:pt x="10442" y="323"/>
                    <a:pt x="9996" y="323"/>
                  </a:cubicBezTo>
                  <a:cubicBezTo>
                    <a:pt x="9969" y="313"/>
                    <a:pt x="9986" y="266"/>
                    <a:pt x="10005" y="266"/>
                  </a:cubicBezTo>
                  <a:cubicBezTo>
                    <a:pt x="10228" y="257"/>
                    <a:pt x="10228" y="258"/>
                    <a:pt x="10228" y="258"/>
                  </a:cubicBezTo>
                  <a:cubicBezTo>
                    <a:pt x="10683" y="230"/>
                    <a:pt x="11147" y="238"/>
                    <a:pt x="11584" y="275"/>
                  </a:cubicBezTo>
                  <a:cubicBezTo>
                    <a:pt x="11918" y="294"/>
                    <a:pt x="12291" y="350"/>
                    <a:pt x="12625" y="397"/>
                  </a:cubicBezTo>
                  <a:cubicBezTo>
                    <a:pt x="13015" y="537"/>
                    <a:pt x="13517" y="472"/>
                    <a:pt x="13777" y="872"/>
                  </a:cubicBezTo>
                  <a:cubicBezTo>
                    <a:pt x="13889" y="1096"/>
                    <a:pt x="13869" y="1365"/>
                    <a:pt x="13702" y="1561"/>
                  </a:cubicBezTo>
                  <a:cubicBezTo>
                    <a:pt x="13637" y="1635"/>
                    <a:pt x="13721" y="1710"/>
                    <a:pt x="13749" y="1775"/>
                  </a:cubicBezTo>
                  <a:cubicBezTo>
                    <a:pt x="13823" y="1785"/>
                    <a:pt x="13860" y="1701"/>
                    <a:pt x="13916" y="1673"/>
                  </a:cubicBezTo>
                  <a:cubicBezTo>
                    <a:pt x="14065" y="1477"/>
                    <a:pt x="14111" y="1236"/>
                    <a:pt x="14055" y="984"/>
                  </a:cubicBezTo>
                  <a:cubicBezTo>
                    <a:pt x="13981" y="640"/>
                    <a:pt x="13656" y="406"/>
                    <a:pt x="13341" y="304"/>
                  </a:cubicBezTo>
                  <a:cubicBezTo>
                    <a:pt x="12932" y="192"/>
                    <a:pt x="12542" y="135"/>
                    <a:pt x="12105" y="80"/>
                  </a:cubicBezTo>
                  <a:cubicBezTo>
                    <a:pt x="11929" y="42"/>
                    <a:pt x="11733" y="52"/>
                    <a:pt x="11566" y="24"/>
                  </a:cubicBezTo>
                  <a:cubicBezTo>
                    <a:pt x="11455" y="24"/>
                    <a:pt x="11333" y="-4"/>
                    <a:pt x="11231" y="5"/>
                  </a:cubicBezTo>
                  <a:cubicBezTo>
                    <a:pt x="10999" y="1"/>
                    <a:pt x="10774" y="-2"/>
                    <a:pt x="10551" y="1"/>
                  </a:cubicBezTo>
                  <a:close/>
                  <a:moveTo>
                    <a:pt x="7841" y="445"/>
                  </a:moveTo>
                  <a:cubicBezTo>
                    <a:pt x="7588" y="462"/>
                    <a:pt x="7348" y="602"/>
                    <a:pt x="7202" y="826"/>
                  </a:cubicBezTo>
                  <a:cubicBezTo>
                    <a:pt x="7155" y="1003"/>
                    <a:pt x="7155" y="1236"/>
                    <a:pt x="7266" y="1395"/>
                  </a:cubicBezTo>
                  <a:cubicBezTo>
                    <a:pt x="7359" y="1478"/>
                    <a:pt x="7490" y="1572"/>
                    <a:pt x="7621" y="1535"/>
                  </a:cubicBezTo>
                  <a:cubicBezTo>
                    <a:pt x="7723" y="1507"/>
                    <a:pt x="7807" y="1432"/>
                    <a:pt x="7816" y="1330"/>
                  </a:cubicBezTo>
                  <a:cubicBezTo>
                    <a:pt x="7825" y="1236"/>
                    <a:pt x="7741" y="1199"/>
                    <a:pt x="7676" y="1153"/>
                  </a:cubicBezTo>
                  <a:cubicBezTo>
                    <a:pt x="7583" y="1153"/>
                    <a:pt x="7517" y="1302"/>
                    <a:pt x="7443" y="1218"/>
                  </a:cubicBezTo>
                  <a:cubicBezTo>
                    <a:pt x="7359" y="1078"/>
                    <a:pt x="7463" y="938"/>
                    <a:pt x="7528" y="826"/>
                  </a:cubicBezTo>
                  <a:cubicBezTo>
                    <a:pt x="7639" y="696"/>
                    <a:pt x="7806" y="659"/>
                    <a:pt x="7983" y="659"/>
                  </a:cubicBezTo>
                  <a:cubicBezTo>
                    <a:pt x="8030" y="603"/>
                    <a:pt x="8104" y="546"/>
                    <a:pt x="8095" y="471"/>
                  </a:cubicBezTo>
                  <a:cubicBezTo>
                    <a:pt x="8011" y="448"/>
                    <a:pt x="7925" y="440"/>
                    <a:pt x="7841" y="445"/>
                  </a:cubicBezTo>
                  <a:close/>
                  <a:moveTo>
                    <a:pt x="14095" y="575"/>
                  </a:moveTo>
                  <a:cubicBezTo>
                    <a:pt x="14060" y="579"/>
                    <a:pt x="14025" y="589"/>
                    <a:pt x="13990" y="610"/>
                  </a:cubicBezTo>
                  <a:cubicBezTo>
                    <a:pt x="13999" y="666"/>
                    <a:pt x="14055" y="712"/>
                    <a:pt x="14055" y="768"/>
                  </a:cubicBezTo>
                  <a:cubicBezTo>
                    <a:pt x="14111" y="871"/>
                    <a:pt x="14278" y="787"/>
                    <a:pt x="14371" y="861"/>
                  </a:cubicBezTo>
                  <a:cubicBezTo>
                    <a:pt x="14474" y="927"/>
                    <a:pt x="14576" y="992"/>
                    <a:pt x="14604" y="1122"/>
                  </a:cubicBezTo>
                  <a:cubicBezTo>
                    <a:pt x="14614" y="1234"/>
                    <a:pt x="14604" y="1365"/>
                    <a:pt x="14502" y="1420"/>
                  </a:cubicBezTo>
                  <a:cubicBezTo>
                    <a:pt x="14409" y="1439"/>
                    <a:pt x="14437" y="1290"/>
                    <a:pt x="14335" y="1318"/>
                  </a:cubicBezTo>
                  <a:cubicBezTo>
                    <a:pt x="14288" y="1327"/>
                    <a:pt x="14223" y="1328"/>
                    <a:pt x="14214" y="1374"/>
                  </a:cubicBezTo>
                  <a:cubicBezTo>
                    <a:pt x="14177" y="1449"/>
                    <a:pt x="14185" y="1542"/>
                    <a:pt x="14231" y="1607"/>
                  </a:cubicBezTo>
                  <a:cubicBezTo>
                    <a:pt x="14315" y="1653"/>
                    <a:pt x="14409" y="1728"/>
                    <a:pt x="14511" y="1700"/>
                  </a:cubicBezTo>
                  <a:cubicBezTo>
                    <a:pt x="14679" y="1700"/>
                    <a:pt x="14772" y="1551"/>
                    <a:pt x="14837" y="1420"/>
                  </a:cubicBezTo>
                  <a:cubicBezTo>
                    <a:pt x="14921" y="1262"/>
                    <a:pt x="14856" y="1066"/>
                    <a:pt x="14790" y="917"/>
                  </a:cubicBezTo>
                  <a:cubicBezTo>
                    <a:pt x="14725" y="768"/>
                    <a:pt x="14558" y="693"/>
                    <a:pt x="14419" y="619"/>
                  </a:cubicBezTo>
                  <a:cubicBezTo>
                    <a:pt x="14307" y="612"/>
                    <a:pt x="14200" y="564"/>
                    <a:pt x="14095" y="575"/>
                  </a:cubicBezTo>
                  <a:close/>
                  <a:moveTo>
                    <a:pt x="10134" y="583"/>
                  </a:moveTo>
                  <a:cubicBezTo>
                    <a:pt x="10097" y="602"/>
                    <a:pt x="10033" y="593"/>
                    <a:pt x="10014" y="649"/>
                  </a:cubicBezTo>
                  <a:cubicBezTo>
                    <a:pt x="10191" y="789"/>
                    <a:pt x="10190" y="1031"/>
                    <a:pt x="10320" y="1208"/>
                  </a:cubicBezTo>
                  <a:cubicBezTo>
                    <a:pt x="10404" y="1320"/>
                    <a:pt x="10526" y="1394"/>
                    <a:pt x="10684" y="1357"/>
                  </a:cubicBezTo>
                  <a:cubicBezTo>
                    <a:pt x="10674" y="1273"/>
                    <a:pt x="10627" y="1207"/>
                    <a:pt x="10599" y="1142"/>
                  </a:cubicBezTo>
                  <a:cubicBezTo>
                    <a:pt x="10487" y="1161"/>
                    <a:pt x="10442" y="1097"/>
                    <a:pt x="10386" y="1031"/>
                  </a:cubicBezTo>
                  <a:cubicBezTo>
                    <a:pt x="10367" y="985"/>
                    <a:pt x="10367" y="919"/>
                    <a:pt x="10422" y="891"/>
                  </a:cubicBezTo>
                  <a:cubicBezTo>
                    <a:pt x="10450" y="863"/>
                    <a:pt x="10506" y="863"/>
                    <a:pt x="10534" y="872"/>
                  </a:cubicBezTo>
                  <a:cubicBezTo>
                    <a:pt x="10590" y="965"/>
                    <a:pt x="10432" y="891"/>
                    <a:pt x="10451" y="984"/>
                  </a:cubicBezTo>
                  <a:cubicBezTo>
                    <a:pt x="10469" y="1040"/>
                    <a:pt x="10516" y="1068"/>
                    <a:pt x="10572" y="1068"/>
                  </a:cubicBezTo>
                  <a:cubicBezTo>
                    <a:pt x="10665" y="1068"/>
                    <a:pt x="10683" y="966"/>
                    <a:pt x="10730" y="910"/>
                  </a:cubicBezTo>
                  <a:cubicBezTo>
                    <a:pt x="10776" y="835"/>
                    <a:pt x="10721" y="770"/>
                    <a:pt x="10684" y="714"/>
                  </a:cubicBezTo>
                  <a:cubicBezTo>
                    <a:pt x="10619" y="677"/>
                    <a:pt x="10525" y="667"/>
                    <a:pt x="10451" y="705"/>
                  </a:cubicBezTo>
                  <a:cubicBezTo>
                    <a:pt x="10358" y="639"/>
                    <a:pt x="10264" y="565"/>
                    <a:pt x="10134" y="583"/>
                  </a:cubicBezTo>
                  <a:close/>
                  <a:moveTo>
                    <a:pt x="11832" y="583"/>
                  </a:moveTo>
                  <a:cubicBezTo>
                    <a:pt x="11752" y="578"/>
                    <a:pt x="11670" y="614"/>
                    <a:pt x="11614" y="676"/>
                  </a:cubicBezTo>
                  <a:cubicBezTo>
                    <a:pt x="11549" y="769"/>
                    <a:pt x="11456" y="686"/>
                    <a:pt x="11354" y="714"/>
                  </a:cubicBezTo>
                  <a:cubicBezTo>
                    <a:pt x="11327" y="751"/>
                    <a:pt x="11261" y="769"/>
                    <a:pt x="11252" y="825"/>
                  </a:cubicBezTo>
                  <a:cubicBezTo>
                    <a:pt x="11317" y="918"/>
                    <a:pt x="11373" y="1001"/>
                    <a:pt x="11410" y="1094"/>
                  </a:cubicBezTo>
                  <a:cubicBezTo>
                    <a:pt x="11465" y="1140"/>
                    <a:pt x="11512" y="1066"/>
                    <a:pt x="11558" y="1048"/>
                  </a:cubicBezTo>
                  <a:cubicBezTo>
                    <a:pt x="11576" y="992"/>
                    <a:pt x="11531" y="918"/>
                    <a:pt x="11540" y="863"/>
                  </a:cubicBezTo>
                  <a:cubicBezTo>
                    <a:pt x="11550" y="863"/>
                    <a:pt x="11567" y="872"/>
                    <a:pt x="11567" y="872"/>
                  </a:cubicBezTo>
                  <a:cubicBezTo>
                    <a:pt x="11623" y="928"/>
                    <a:pt x="11661" y="1020"/>
                    <a:pt x="11624" y="1094"/>
                  </a:cubicBezTo>
                  <a:cubicBezTo>
                    <a:pt x="11577" y="1149"/>
                    <a:pt x="11493" y="1178"/>
                    <a:pt x="11410" y="1206"/>
                  </a:cubicBezTo>
                  <a:cubicBezTo>
                    <a:pt x="11317" y="1363"/>
                    <a:pt x="11318" y="1363"/>
                    <a:pt x="11318" y="1363"/>
                  </a:cubicBezTo>
                  <a:cubicBezTo>
                    <a:pt x="11336" y="1372"/>
                    <a:pt x="11336" y="1372"/>
                    <a:pt x="11336" y="1372"/>
                  </a:cubicBezTo>
                  <a:cubicBezTo>
                    <a:pt x="11456" y="1363"/>
                    <a:pt x="11605" y="1335"/>
                    <a:pt x="11698" y="1224"/>
                  </a:cubicBezTo>
                  <a:cubicBezTo>
                    <a:pt x="11791" y="1140"/>
                    <a:pt x="11781" y="1001"/>
                    <a:pt x="11827" y="890"/>
                  </a:cubicBezTo>
                  <a:cubicBezTo>
                    <a:pt x="11846" y="797"/>
                    <a:pt x="11911" y="705"/>
                    <a:pt x="11911" y="603"/>
                  </a:cubicBezTo>
                  <a:cubicBezTo>
                    <a:pt x="11885" y="592"/>
                    <a:pt x="11859" y="585"/>
                    <a:pt x="11832" y="583"/>
                  </a:cubicBezTo>
                  <a:close/>
                  <a:moveTo>
                    <a:pt x="9654" y="590"/>
                  </a:moveTo>
                  <a:cubicBezTo>
                    <a:pt x="9617" y="591"/>
                    <a:pt x="9579" y="599"/>
                    <a:pt x="9542" y="613"/>
                  </a:cubicBezTo>
                  <a:cubicBezTo>
                    <a:pt x="9431" y="631"/>
                    <a:pt x="9449" y="770"/>
                    <a:pt x="9366" y="807"/>
                  </a:cubicBezTo>
                  <a:cubicBezTo>
                    <a:pt x="9338" y="947"/>
                    <a:pt x="9486" y="845"/>
                    <a:pt x="9550" y="900"/>
                  </a:cubicBezTo>
                  <a:cubicBezTo>
                    <a:pt x="9624" y="910"/>
                    <a:pt x="9625" y="826"/>
                    <a:pt x="9643" y="788"/>
                  </a:cubicBezTo>
                  <a:cubicBezTo>
                    <a:pt x="9708" y="733"/>
                    <a:pt x="9773" y="788"/>
                    <a:pt x="9847" y="788"/>
                  </a:cubicBezTo>
                  <a:cubicBezTo>
                    <a:pt x="9930" y="816"/>
                    <a:pt x="9977" y="947"/>
                    <a:pt x="10079" y="900"/>
                  </a:cubicBezTo>
                  <a:cubicBezTo>
                    <a:pt x="10060" y="826"/>
                    <a:pt x="10024" y="770"/>
                    <a:pt x="9968" y="714"/>
                  </a:cubicBezTo>
                  <a:cubicBezTo>
                    <a:pt x="9878" y="637"/>
                    <a:pt x="9766" y="587"/>
                    <a:pt x="9654" y="590"/>
                  </a:cubicBezTo>
                  <a:close/>
                  <a:moveTo>
                    <a:pt x="12229" y="590"/>
                  </a:moveTo>
                  <a:cubicBezTo>
                    <a:pt x="12137" y="588"/>
                    <a:pt x="12048" y="615"/>
                    <a:pt x="11985" y="685"/>
                  </a:cubicBezTo>
                  <a:cubicBezTo>
                    <a:pt x="11994" y="777"/>
                    <a:pt x="11863" y="843"/>
                    <a:pt x="11910" y="945"/>
                  </a:cubicBezTo>
                  <a:cubicBezTo>
                    <a:pt x="11928" y="964"/>
                    <a:pt x="11948" y="945"/>
                    <a:pt x="11976" y="945"/>
                  </a:cubicBezTo>
                  <a:cubicBezTo>
                    <a:pt x="12041" y="834"/>
                    <a:pt x="12143" y="759"/>
                    <a:pt x="12273" y="759"/>
                  </a:cubicBezTo>
                  <a:cubicBezTo>
                    <a:pt x="12348" y="787"/>
                    <a:pt x="12265" y="880"/>
                    <a:pt x="12330" y="926"/>
                  </a:cubicBezTo>
                  <a:cubicBezTo>
                    <a:pt x="12349" y="973"/>
                    <a:pt x="12423" y="955"/>
                    <a:pt x="12460" y="945"/>
                  </a:cubicBezTo>
                  <a:cubicBezTo>
                    <a:pt x="12526" y="908"/>
                    <a:pt x="12507" y="833"/>
                    <a:pt x="12498" y="768"/>
                  </a:cubicBezTo>
                  <a:cubicBezTo>
                    <a:pt x="12470" y="694"/>
                    <a:pt x="12404" y="602"/>
                    <a:pt x="12320" y="602"/>
                  </a:cubicBezTo>
                  <a:cubicBezTo>
                    <a:pt x="12290" y="595"/>
                    <a:pt x="12259" y="591"/>
                    <a:pt x="12229" y="590"/>
                  </a:cubicBezTo>
                  <a:close/>
                  <a:moveTo>
                    <a:pt x="7056" y="680"/>
                  </a:moveTo>
                  <a:cubicBezTo>
                    <a:pt x="6954" y="673"/>
                    <a:pt x="6851" y="739"/>
                    <a:pt x="6775" y="817"/>
                  </a:cubicBezTo>
                  <a:cubicBezTo>
                    <a:pt x="6700" y="901"/>
                    <a:pt x="6840" y="892"/>
                    <a:pt x="6877" y="930"/>
                  </a:cubicBezTo>
                  <a:cubicBezTo>
                    <a:pt x="6970" y="855"/>
                    <a:pt x="7155" y="892"/>
                    <a:pt x="7155" y="714"/>
                  </a:cubicBezTo>
                  <a:cubicBezTo>
                    <a:pt x="7122" y="693"/>
                    <a:pt x="7090" y="682"/>
                    <a:pt x="7056" y="680"/>
                  </a:cubicBezTo>
                  <a:close/>
                  <a:moveTo>
                    <a:pt x="11032" y="734"/>
                  </a:moveTo>
                  <a:cubicBezTo>
                    <a:pt x="11016" y="735"/>
                    <a:pt x="11000" y="745"/>
                    <a:pt x="10991" y="759"/>
                  </a:cubicBezTo>
                  <a:cubicBezTo>
                    <a:pt x="10935" y="824"/>
                    <a:pt x="10832" y="851"/>
                    <a:pt x="10786" y="944"/>
                  </a:cubicBezTo>
                  <a:cubicBezTo>
                    <a:pt x="10712" y="1028"/>
                    <a:pt x="10694" y="1150"/>
                    <a:pt x="10731" y="1252"/>
                  </a:cubicBezTo>
                  <a:cubicBezTo>
                    <a:pt x="10749" y="1326"/>
                    <a:pt x="10842" y="1325"/>
                    <a:pt x="10907" y="1363"/>
                  </a:cubicBezTo>
                  <a:cubicBezTo>
                    <a:pt x="10972" y="1372"/>
                    <a:pt x="11028" y="1326"/>
                    <a:pt x="11084" y="1288"/>
                  </a:cubicBezTo>
                  <a:cubicBezTo>
                    <a:pt x="11102" y="1251"/>
                    <a:pt x="11139" y="1205"/>
                    <a:pt x="11111" y="1168"/>
                  </a:cubicBezTo>
                  <a:cubicBezTo>
                    <a:pt x="11083" y="1131"/>
                    <a:pt x="11046" y="1056"/>
                    <a:pt x="10991" y="1075"/>
                  </a:cubicBezTo>
                  <a:cubicBezTo>
                    <a:pt x="10898" y="1084"/>
                    <a:pt x="10981" y="1186"/>
                    <a:pt x="10907" y="1195"/>
                  </a:cubicBezTo>
                  <a:cubicBezTo>
                    <a:pt x="10879" y="1177"/>
                    <a:pt x="10852" y="1149"/>
                    <a:pt x="10852" y="1112"/>
                  </a:cubicBezTo>
                  <a:cubicBezTo>
                    <a:pt x="10870" y="1074"/>
                    <a:pt x="10897" y="1028"/>
                    <a:pt x="10944" y="1018"/>
                  </a:cubicBezTo>
                  <a:cubicBezTo>
                    <a:pt x="11009" y="981"/>
                    <a:pt x="11093" y="1019"/>
                    <a:pt x="11148" y="1066"/>
                  </a:cubicBezTo>
                  <a:cubicBezTo>
                    <a:pt x="11223" y="1140"/>
                    <a:pt x="11194" y="1252"/>
                    <a:pt x="11185" y="1336"/>
                  </a:cubicBezTo>
                  <a:cubicBezTo>
                    <a:pt x="11241" y="1317"/>
                    <a:pt x="11278" y="1270"/>
                    <a:pt x="11297" y="1214"/>
                  </a:cubicBezTo>
                  <a:cubicBezTo>
                    <a:pt x="11352" y="1028"/>
                    <a:pt x="11195" y="880"/>
                    <a:pt x="11074" y="759"/>
                  </a:cubicBezTo>
                  <a:cubicBezTo>
                    <a:pt x="11065" y="740"/>
                    <a:pt x="11048" y="733"/>
                    <a:pt x="11032" y="734"/>
                  </a:cubicBezTo>
                  <a:close/>
                  <a:moveTo>
                    <a:pt x="7845" y="751"/>
                  </a:moveTo>
                  <a:cubicBezTo>
                    <a:pt x="7772" y="755"/>
                    <a:pt x="7696" y="812"/>
                    <a:pt x="7618" y="833"/>
                  </a:cubicBezTo>
                  <a:cubicBezTo>
                    <a:pt x="7562" y="898"/>
                    <a:pt x="7515" y="973"/>
                    <a:pt x="7515" y="1066"/>
                  </a:cubicBezTo>
                  <a:cubicBezTo>
                    <a:pt x="7515" y="1093"/>
                    <a:pt x="7534" y="1102"/>
                    <a:pt x="7562" y="1112"/>
                  </a:cubicBezTo>
                  <a:cubicBezTo>
                    <a:pt x="7609" y="1074"/>
                    <a:pt x="7600" y="1001"/>
                    <a:pt x="7618" y="945"/>
                  </a:cubicBezTo>
                  <a:lnTo>
                    <a:pt x="7758" y="824"/>
                  </a:lnTo>
                  <a:cubicBezTo>
                    <a:pt x="7805" y="787"/>
                    <a:pt x="7880" y="833"/>
                    <a:pt x="7917" y="768"/>
                  </a:cubicBezTo>
                  <a:cubicBezTo>
                    <a:pt x="7894" y="754"/>
                    <a:pt x="7870" y="749"/>
                    <a:pt x="7845" y="751"/>
                  </a:cubicBezTo>
                  <a:close/>
                  <a:moveTo>
                    <a:pt x="8658" y="771"/>
                  </a:moveTo>
                  <a:cubicBezTo>
                    <a:pt x="8594" y="752"/>
                    <a:pt x="8547" y="826"/>
                    <a:pt x="8501" y="872"/>
                  </a:cubicBezTo>
                  <a:cubicBezTo>
                    <a:pt x="8621" y="1058"/>
                    <a:pt x="8639" y="1264"/>
                    <a:pt x="8611" y="1478"/>
                  </a:cubicBezTo>
                  <a:cubicBezTo>
                    <a:pt x="8556" y="1627"/>
                    <a:pt x="8463" y="1794"/>
                    <a:pt x="8305" y="1869"/>
                  </a:cubicBezTo>
                  <a:cubicBezTo>
                    <a:pt x="8185" y="1906"/>
                    <a:pt x="8240" y="2036"/>
                    <a:pt x="8213" y="2129"/>
                  </a:cubicBezTo>
                  <a:cubicBezTo>
                    <a:pt x="8120" y="2418"/>
                    <a:pt x="7869" y="2697"/>
                    <a:pt x="7563" y="2772"/>
                  </a:cubicBezTo>
                  <a:cubicBezTo>
                    <a:pt x="7349" y="2856"/>
                    <a:pt x="7089" y="2791"/>
                    <a:pt x="6895" y="2688"/>
                  </a:cubicBezTo>
                  <a:cubicBezTo>
                    <a:pt x="6765" y="2632"/>
                    <a:pt x="6681" y="2493"/>
                    <a:pt x="6589" y="2409"/>
                  </a:cubicBezTo>
                  <a:cubicBezTo>
                    <a:pt x="6496" y="2437"/>
                    <a:pt x="6402" y="2418"/>
                    <a:pt x="6300" y="2409"/>
                  </a:cubicBezTo>
                  <a:cubicBezTo>
                    <a:pt x="6059" y="2344"/>
                    <a:pt x="5929" y="2111"/>
                    <a:pt x="5873" y="1887"/>
                  </a:cubicBezTo>
                  <a:cubicBezTo>
                    <a:pt x="5808" y="1878"/>
                    <a:pt x="5752" y="1869"/>
                    <a:pt x="5706" y="1906"/>
                  </a:cubicBezTo>
                  <a:cubicBezTo>
                    <a:pt x="5669" y="1999"/>
                    <a:pt x="5753" y="2064"/>
                    <a:pt x="5763" y="2148"/>
                  </a:cubicBezTo>
                  <a:cubicBezTo>
                    <a:pt x="5855" y="2278"/>
                    <a:pt x="5957" y="2381"/>
                    <a:pt x="6059" y="2483"/>
                  </a:cubicBezTo>
                  <a:cubicBezTo>
                    <a:pt x="6161" y="2567"/>
                    <a:pt x="6282" y="2586"/>
                    <a:pt x="6403" y="2633"/>
                  </a:cubicBezTo>
                  <a:cubicBezTo>
                    <a:pt x="6458" y="2633"/>
                    <a:pt x="6486" y="2605"/>
                    <a:pt x="6542" y="2633"/>
                  </a:cubicBezTo>
                  <a:cubicBezTo>
                    <a:pt x="6662" y="2745"/>
                    <a:pt x="6774" y="2857"/>
                    <a:pt x="6923" y="2922"/>
                  </a:cubicBezTo>
                  <a:cubicBezTo>
                    <a:pt x="7006" y="2912"/>
                    <a:pt x="7043" y="2987"/>
                    <a:pt x="7126" y="2996"/>
                  </a:cubicBezTo>
                  <a:cubicBezTo>
                    <a:pt x="7525" y="3061"/>
                    <a:pt x="7906" y="2894"/>
                    <a:pt x="8194" y="2642"/>
                  </a:cubicBezTo>
                  <a:cubicBezTo>
                    <a:pt x="8240" y="2586"/>
                    <a:pt x="8259" y="2484"/>
                    <a:pt x="8334" y="2465"/>
                  </a:cubicBezTo>
                  <a:cubicBezTo>
                    <a:pt x="8380" y="2307"/>
                    <a:pt x="8426" y="2148"/>
                    <a:pt x="8444" y="1990"/>
                  </a:cubicBezTo>
                  <a:cubicBezTo>
                    <a:pt x="8676" y="1813"/>
                    <a:pt x="8816" y="1562"/>
                    <a:pt x="8853" y="1282"/>
                  </a:cubicBezTo>
                  <a:cubicBezTo>
                    <a:pt x="8843" y="1152"/>
                    <a:pt x="8834" y="1050"/>
                    <a:pt x="8779" y="948"/>
                  </a:cubicBezTo>
                  <a:cubicBezTo>
                    <a:pt x="8658" y="771"/>
                    <a:pt x="8658" y="771"/>
                    <a:pt x="8658" y="771"/>
                  </a:cubicBezTo>
                  <a:close/>
                  <a:moveTo>
                    <a:pt x="9235" y="825"/>
                  </a:moveTo>
                  <a:cubicBezTo>
                    <a:pt x="9142" y="825"/>
                    <a:pt x="9012" y="825"/>
                    <a:pt x="8956" y="928"/>
                  </a:cubicBezTo>
                  <a:cubicBezTo>
                    <a:pt x="8919" y="993"/>
                    <a:pt x="8947" y="1077"/>
                    <a:pt x="8984" y="1123"/>
                  </a:cubicBezTo>
                  <a:cubicBezTo>
                    <a:pt x="9040" y="1235"/>
                    <a:pt x="9189" y="1132"/>
                    <a:pt x="9254" y="1198"/>
                  </a:cubicBezTo>
                  <a:cubicBezTo>
                    <a:pt x="9263" y="1291"/>
                    <a:pt x="9217" y="1384"/>
                    <a:pt x="9170" y="1468"/>
                  </a:cubicBezTo>
                  <a:cubicBezTo>
                    <a:pt x="9077" y="1570"/>
                    <a:pt x="8956" y="1617"/>
                    <a:pt x="8835" y="1645"/>
                  </a:cubicBezTo>
                  <a:cubicBezTo>
                    <a:pt x="8807" y="1710"/>
                    <a:pt x="8723" y="1755"/>
                    <a:pt x="8742" y="1839"/>
                  </a:cubicBezTo>
                  <a:cubicBezTo>
                    <a:pt x="8956" y="1867"/>
                    <a:pt x="9152" y="1784"/>
                    <a:pt x="9301" y="1645"/>
                  </a:cubicBezTo>
                  <a:cubicBezTo>
                    <a:pt x="9450" y="1496"/>
                    <a:pt x="9524" y="1235"/>
                    <a:pt x="9449" y="1030"/>
                  </a:cubicBezTo>
                  <a:cubicBezTo>
                    <a:pt x="9393" y="937"/>
                    <a:pt x="9328" y="862"/>
                    <a:pt x="9235" y="825"/>
                  </a:cubicBezTo>
                  <a:close/>
                  <a:moveTo>
                    <a:pt x="14920" y="843"/>
                  </a:moveTo>
                  <a:cubicBezTo>
                    <a:pt x="14808" y="871"/>
                    <a:pt x="14938" y="964"/>
                    <a:pt x="14929" y="1038"/>
                  </a:cubicBezTo>
                  <a:cubicBezTo>
                    <a:pt x="15041" y="1038"/>
                    <a:pt x="15096" y="1122"/>
                    <a:pt x="15199" y="1150"/>
                  </a:cubicBezTo>
                  <a:cubicBezTo>
                    <a:pt x="15254" y="1113"/>
                    <a:pt x="15347" y="1142"/>
                    <a:pt x="15385" y="1086"/>
                  </a:cubicBezTo>
                  <a:cubicBezTo>
                    <a:pt x="15282" y="917"/>
                    <a:pt x="15106" y="843"/>
                    <a:pt x="14920" y="843"/>
                  </a:cubicBezTo>
                  <a:close/>
                  <a:moveTo>
                    <a:pt x="14161" y="899"/>
                  </a:moveTo>
                  <a:cubicBezTo>
                    <a:pt x="14152" y="909"/>
                    <a:pt x="14133" y="918"/>
                    <a:pt x="14133" y="928"/>
                  </a:cubicBezTo>
                  <a:cubicBezTo>
                    <a:pt x="14142" y="1021"/>
                    <a:pt x="14225" y="955"/>
                    <a:pt x="14271" y="983"/>
                  </a:cubicBezTo>
                  <a:cubicBezTo>
                    <a:pt x="14419" y="1002"/>
                    <a:pt x="14474" y="1159"/>
                    <a:pt x="14502" y="1280"/>
                  </a:cubicBezTo>
                  <a:cubicBezTo>
                    <a:pt x="14521" y="1289"/>
                    <a:pt x="14521" y="1290"/>
                    <a:pt x="14521" y="1290"/>
                  </a:cubicBezTo>
                  <a:cubicBezTo>
                    <a:pt x="14558" y="1243"/>
                    <a:pt x="14539" y="1159"/>
                    <a:pt x="14521" y="1113"/>
                  </a:cubicBezTo>
                  <a:cubicBezTo>
                    <a:pt x="14456" y="973"/>
                    <a:pt x="14318" y="899"/>
                    <a:pt x="14161" y="899"/>
                  </a:cubicBezTo>
                  <a:close/>
                  <a:moveTo>
                    <a:pt x="6494" y="900"/>
                  </a:moveTo>
                  <a:cubicBezTo>
                    <a:pt x="6252" y="965"/>
                    <a:pt x="6001" y="1049"/>
                    <a:pt x="5899" y="1318"/>
                  </a:cubicBezTo>
                  <a:cubicBezTo>
                    <a:pt x="5936" y="1374"/>
                    <a:pt x="6010" y="1356"/>
                    <a:pt x="6066" y="1374"/>
                  </a:cubicBezTo>
                  <a:cubicBezTo>
                    <a:pt x="6206" y="1282"/>
                    <a:pt x="6336" y="1170"/>
                    <a:pt x="6513" y="1152"/>
                  </a:cubicBezTo>
                  <a:cubicBezTo>
                    <a:pt x="6699" y="1198"/>
                    <a:pt x="6699" y="1198"/>
                    <a:pt x="6699" y="1198"/>
                  </a:cubicBezTo>
                  <a:cubicBezTo>
                    <a:pt x="6802" y="1253"/>
                    <a:pt x="6904" y="1355"/>
                    <a:pt x="6895" y="1476"/>
                  </a:cubicBezTo>
                  <a:cubicBezTo>
                    <a:pt x="6895" y="1494"/>
                    <a:pt x="6877" y="1541"/>
                    <a:pt x="6839" y="1531"/>
                  </a:cubicBezTo>
                  <a:cubicBezTo>
                    <a:pt x="6765" y="1513"/>
                    <a:pt x="6681" y="1531"/>
                    <a:pt x="6635" y="1606"/>
                  </a:cubicBezTo>
                  <a:cubicBezTo>
                    <a:pt x="6625" y="1643"/>
                    <a:pt x="6625" y="1680"/>
                    <a:pt x="6635" y="1708"/>
                  </a:cubicBezTo>
                  <a:cubicBezTo>
                    <a:pt x="6672" y="1764"/>
                    <a:pt x="6728" y="1810"/>
                    <a:pt x="6784" y="1810"/>
                  </a:cubicBezTo>
                  <a:cubicBezTo>
                    <a:pt x="6914" y="1819"/>
                    <a:pt x="7016" y="1726"/>
                    <a:pt x="7072" y="1615"/>
                  </a:cubicBezTo>
                  <a:cubicBezTo>
                    <a:pt x="7147" y="1485"/>
                    <a:pt x="7100" y="1318"/>
                    <a:pt x="7035" y="1207"/>
                  </a:cubicBezTo>
                  <a:cubicBezTo>
                    <a:pt x="6904" y="1040"/>
                    <a:pt x="6718" y="873"/>
                    <a:pt x="6494" y="900"/>
                  </a:cubicBezTo>
                  <a:close/>
                  <a:moveTo>
                    <a:pt x="12897" y="910"/>
                  </a:moveTo>
                  <a:cubicBezTo>
                    <a:pt x="12844" y="910"/>
                    <a:pt x="12796" y="957"/>
                    <a:pt x="12748" y="957"/>
                  </a:cubicBezTo>
                  <a:cubicBezTo>
                    <a:pt x="12627" y="1031"/>
                    <a:pt x="12543" y="1151"/>
                    <a:pt x="12543" y="1291"/>
                  </a:cubicBezTo>
                  <a:cubicBezTo>
                    <a:pt x="12580" y="1569"/>
                    <a:pt x="12785" y="1793"/>
                    <a:pt x="13035" y="1913"/>
                  </a:cubicBezTo>
                  <a:cubicBezTo>
                    <a:pt x="13118" y="1923"/>
                    <a:pt x="13201" y="1998"/>
                    <a:pt x="13275" y="1961"/>
                  </a:cubicBezTo>
                  <a:cubicBezTo>
                    <a:pt x="13247" y="1896"/>
                    <a:pt x="13229" y="1811"/>
                    <a:pt x="13174" y="1755"/>
                  </a:cubicBezTo>
                  <a:cubicBezTo>
                    <a:pt x="13016" y="1718"/>
                    <a:pt x="12905" y="1616"/>
                    <a:pt x="12803" y="1477"/>
                  </a:cubicBezTo>
                  <a:cubicBezTo>
                    <a:pt x="12784" y="1412"/>
                    <a:pt x="12766" y="1338"/>
                    <a:pt x="12803" y="1273"/>
                  </a:cubicBezTo>
                  <a:cubicBezTo>
                    <a:pt x="12840" y="1171"/>
                    <a:pt x="12905" y="1310"/>
                    <a:pt x="12970" y="1273"/>
                  </a:cubicBezTo>
                  <a:cubicBezTo>
                    <a:pt x="13053" y="1245"/>
                    <a:pt x="13108" y="1170"/>
                    <a:pt x="13081" y="1087"/>
                  </a:cubicBezTo>
                  <a:cubicBezTo>
                    <a:pt x="13053" y="1022"/>
                    <a:pt x="13016" y="966"/>
                    <a:pt x="12951" y="929"/>
                  </a:cubicBezTo>
                  <a:cubicBezTo>
                    <a:pt x="12933" y="915"/>
                    <a:pt x="12915" y="910"/>
                    <a:pt x="12897" y="910"/>
                  </a:cubicBezTo>
                  <a:close/>
                  <a:moveTo>
                    <a:pt x="13471" y="917"/>
                  </a:moveTo>
                  <a:cubicBezTo>
                    <a:pt x="13304" y="1075"/>
                    <a:pt x="13193" y="1299"/>
                    <a:pt x="13221" y="1531"/>
                  </a:cubicBezTo>
                  <a:cubicBezTo>
                    <a:pt x="13221" y="1755"/>
                    <a:pt x="13323" y="1979"/>
                    <a:pt x="13490" y="2137"/>
                  </a:cubicBezTo>
                  <a:cubicBezTo>
                    <a:pt x="13546" y="2501"/>
                    <a:pt x="13741" y="2845"/>
                    <a:pt x="14067" y="3022"/>
                  </a:cubicBezTo>
                  <a:cubicBezTo>
                    <a:pt x="14178" y="3096"/>
                    <a:pt x="14317" y="3133"/>
                    <a:pt x="14447" y="3180"/>
                  </a:cubicBezTo>
                  <a:cubicBezTo>
                    <a:pt x="14781" y="3217"/>
                    <a:pt x="15125" y="3152"/>
                    <a:pt x="15376" y="2910"/>
                  </a:cubicBezTo>
                  <a:cubicBezTo>
                    <a:pt x="15516" y="2882"/>
                    <a:pt x="15664" y="2845"/>
                    <a:pt x="15813" y="2817"/>
                  </a:cubicBezTo>
                  <a:cubicBezTo>
                    <a:pt x="15924" y="2742"/>
                    <a:pt x="16055" y="2706"/>
                    <a:pt x="16139" y="2584"/>
                  </a:cubicBezTo>
                  <a:cubicBezTo>
                    <a:pt x="16260" y="2501"/>
                    <a:pt x="16306" y="2333"/>
                    <a:pt x="16325" y="2193"/>
                  </a:cubicBezTo>
                  <a:cubicBezTo>
                    <a:pt x="16278" y="2193"/>
                    <a:pt x="16204" y="2193"/>
                    <a:pt x="16139" y="2193"/>
                  </a:cubicBezTo>
                  <a:cubicBezTo>
                    <a:pt x="16055" y="2212"/>
                    <a:pt x="16083" y="2314"/>
                    <a:pt x="16027" y="2360"/>
                  </a:cubicBezTo>
                  <a:cubicBezTo>
                    <a:pt x="15878" y="2584"/>
                    <a:pt x="15609" y="2696"/>
                    <a:pt x="15340" y="2659"/>
                  </a:cubicBezTo>
                  <a:cubicBezTo>
                    <a:pt x="15201" y="2724"/>
                    <a:pt x="15117" y="2891"/>
                    <a:pt x="14959" y="2919"/>
                  </a:cubicBezTo>
                  <a:cubicBezTo>
                    <a:pt x="14671" y="3050"/>
                    <a:pt x="14317" y="2975"/>
                    <a:pt x="14057" y="2798"/>
                  </a:cubicBezTo>
                  <a:cubicBezTo>
                    <a:pt x="13862" y="2565"/>
                    <a:pt x="13862" y="2566"/>
                    <a:pt x="13862" y="2566"/>
                  </a:cubicBezTo>
                  <a:cubicBezTo>
                    <a:pt x="13750" y="2417"/>
                    <a:pt x="13704" y="2249"/>
                    <a:pt x="13695" y="2054"/>
                  </a:cubicBezTo>
                  <a:cubicBezTo>
                    <a:pt x="13537" y="1886"/>
                    <a:pt x="13406" y="1699"/>
                    <a:pt x="13397" y="1476"/>
                  </a:cubicBezTo>
                  <a:cubicBezTo>
                    <a:pt x="13397" y="1373"/>
                    <a:pt x="13462" y="1290"/>
                    <a:pt x="13416" y="1196"/>
                  </a:cubicBezTo>
                  <a:cubicBezTo>
                    <a:pt x="13416" y="1150"/>
                    <a:pt x="13471" y="1160"/>
                    <a:pt x="13490" y="1160"/>
                  </a:cubicBezTo>
                  <a:cubicBezTo>
                    <a:pt x="13527" y="1113"/>
                    <a:pt x="13592" y="1066"/>
                    <a:pt x="13555" y="1001"/>
                  </a:cubicBezTo>
                  <a:cubicBezTo>
                    <a:pt x="13536" y="963"/>
                    <a:pt x="13527" y="908"/>
                    <a:pt x="13471" y="917"/>
                  </a:cubicBezTo>
                  <a:close/>
                  <a:moveTo>
                    <a:pt x="7042" y="946"/>
                  </a:moveTo>
                  <a:cubicBezTo>
                    <a:pt x="7015" y="950"/>
                    <a:pt x="6983" y="974"/>
                    <a:pt x="6969" y="1002"/>
                  </a:cubicBezTo>
                  <a:cubicBezTo>
                    <a:pt x="6997" y="1039"/>
                    <a:pt x="7015" y="1067"/>
                    <a:pt x="7062" y="1086"/>
                  </a:cubicBezTo>
                  <a:cubicBezTo>
                    <a:pt x="7080" y="1067"/>
                    <a:pt x="7062" y="1039"/>
                    <a:pt x="7080" y="1011"/>
                  </a:cubicBezTo>
                  <a:cubicBezTo>
                    <a:pt x="7090" y="960"/>
                    <a:pt x="7068" y="943"/>
                    <a:pt x="7042" y="946"/>
                  </a:cubicBezTo>
                  <a:close/>
                  <a:moveTo>
                    <a:pt x="9876" y="982"/>
                  </a:moveTo>
                  <a:cubicBezTo>
                    <a:pt x="9858" y="982"/>
                    <a:pt x="9848" y="1001"/>
                    <a:pt x="9848" y="1020"/>
                  </a:cubicBezTo>
                  <a:cubicBezTo>
                    <a:pt x="9848" y="1104"/>
                    <a:pt x="9904" y="1187"/>
                    <a:pt x="9969" y="1234"/>
                  </a:cubicBezTo>
                  <a:cubicBezTo>
                    <a:pt x="9923" y="1365"/>
                    <a:pt x="9765" y="1356"/>
                    <a:pt x="9672" y="1441"/>
                  </a:cubicBezTo>
                  <a:cubicBezTo>
                    <a:pt x="9634" y="1487"/>
                    <a:pt x="9607" y="1543"/>
                    <a:pt x="9616" y="1608"/>
                  </a:cubicBezTo>
                  <a:cubicBezTo>
                    <a:pt x="9784" y="1636"/>
                    <a:pt x="9904" y="1758"/>
                    <a:pt x="10062" y="1805"/>
                  </a:cubicBezTo>
                  <a:cubicBezTo>
                    <a:pt x="10109" y="1814"/>
                    <a:pt x="10164" y="1833"/>
                    <a:pt x="10201" y="1805"/>
                  </a:cubicBezTo>
                  <a:cubicBezTo>
                    <a:pt x="10229" y="1646"/>
                    <a:pt x="10387" y="1534"/>
                    <a:pt x="10499" y="1441"/>
                  </a:cubicBezTo>
                  <a:cubicBezTo>
                    <a:pt x="10471" y="1422"/>
                    <a:pt x="10434" y="1393"/>
                    <a:pt x="10396" y="1393"/>
                  </a:cubicBezTo>
                  <a:cubicBezTo>
                    <a:pt x="10359" y="1412"/>
                    <a:pt x="10350" y="1468"/>
                    <a:pt x="10322" y="1505"/>
                  </a:cubicBezTo>
                  <a:cubicBezTo>
                    <a:pt x="10267" y="1571"/>
                    <a:pt x="10174" y="1617"/>
                    <a:pt x="10081" y="1589"/>
                  </a:cubicBezTo>
                  <a:cubicBezTo>
                    <a:pt x="10044" y="1542"/>
                    <a:pt x="9969" y="1515"/>
                    <a:pt x="9996" y="1450"/>
                  </a:cubicBezTo>
                  <a:cubicBezTo>
                    <a:pt x="9996" y="1413"/>
                    <a:pt x="10025" y="1384"/>
                    <a:pt x="10062" y="1374"/>
                  </a:cubicBezTo>
                  <a:cubicBezTo>
                    <a:pt x="10118" y="1393"/>
                    <a:pt x="10044" y="1459"/>
                    <a:pt x="10072" y="1496"/>
                  </a:cubicBezTo>
                  <a:cubicBezTo>
                    <a:pt x="10109" y="1524"/>
                    <a:pt x="10145" y="1524"/>
                    <a:pt x="10182" y="1524"/>
                  </a:cubicBezTo>
                  <a:cubicBezTo>
                    <a:pt x="10247" y="1496"/>
                    <a:pt x="10285" y="1431"/>
                    <a:pt x="10294" y="1374"/>
                  </a:cubicBezTo>
                  <a:cubicBezTo>
                    <a:pt x="10276" y="1318"/>
                    <a:pt x="10257" y="1262"/>
                    <a:pt x="10211" y="1234"/>
                  </a:cubicBezTo>
                  <a:cubicBezTo>
                    <a:pt x="10146" y="1197"/>
                    <a:pt x="10062" y="1263"/>
                    <a:pt x="10006" y="1207"/>
                  </a:cubicBezTo>
                  <a:cubicBezTo>
                    <a:pt x="10043" y="1160"/>
                    <a:pt x="10109" y="1160"/>
                    <a:pt x="10155" y="1160"/>
                  </a:cubicBezTo>
                  <a:cubicBezTo>
                    <a:pt x="10192" y="1113"/>
                    <a:pt x="10136" y="1076"/>
                    <a:pt x="10127" y="1029"/>
                  </a:cubicBezTo>
                  <a:cubicBezTo>
                    <a:pt x="10062" y="992"/>
                    <a:pt x="9969" y="972"/>
                    <a:pt x="9876" y="982"/>
                  </a:cubicBezTo>
                  <a:close/>
                  <a:moveTo>
                    <a:pt x="8464" y="988"/>
                  </a:moveTo>
                  <a:cubicBezTo>
                    <a:pt x="8455" y="987"/>
                    <a:pt x="8447" y="991"/>
                    <a:pt x="8447" y="1001"/>
                  </a:cubicBezTo>
                  <a:cubicBezTo>
                    <a:pt x="8428" y="1038"/>
                    <a:pt x="8437" y="1094"/>
                    <a:pt x="8456" y="1122"/>
                  </a:cubicBezTo>
                  <a:cubicBezTo>
                    <a:pt x="8549" y="1225"/>
                    <a:pt x="8455" y="1345"/>
                    <a:pt x="8464" y="1466"/>
                  </a:cubicBezTo>
                  <a:cubicBezTo>
                    <a:pt x="8418" y="1569"/>
                    <a:pt x="8344" y="1681"/>
                    <a:pt x="8242" y="1755"/>
                  </a:cubicBezTo>
                  <a:cubicBezTo>
                    <a:pt x="8186" y="1793"/>
                    <a:pt x="8102" y="1802"/>
                    <a:pt x="8056" y="1858"/>
                  </a:cubicBezTo>
                  <a:cubicBezTo>
                    <a:pt x="8065" y="1998"/>
                    <a:pt x="8000" y="2128"/>
                    <a:pt x="7982" y="2259"/>
                  </a:cubicBezTo>
                  <a:cubicBezTo>
                    <a:pt x="7824" y="2529"/>
                    <a:pt x="7545" y="2689"/>
                    <a:pt x="7229" y="2623"/>
                  </a:cubicBezTo>
                  <a:cubicBezTo>
                    <a:pt x="7024" y="2586"/>
                    <a:pt x="6830" y="2437"/>
                    <a:pt x="6737" y="2251"/>
                  </a:cubicBezTo>
                  <a:cubicBezTo>
                    <a:pt x="6709" y="2213"/>
                    <a:pt x="6662" y="2240"/>
                    <a:pt x="6635" y="2259"/>
                  </a:cubicBezTo>
                  <a:cubicBezTo>
                    <a:pt x="6467" y="2334"/>
                    <a:pt x="6281" y="2269"/>
                    <a:pt x="6151" y="2148"/>
                  </a:cubicBezTo>
                  <a:cubicBezTo>
                    <a:pt x="6104" y="2083"/>
                    <a:pt x="6077" y="1998"/>
                    <a:pt x="6012" y="1961"/>
                  </a:cubicBezTo>
                  <a:cubicBezTo>
                    <a:pt x="6012" y="1970"/>
                    <a:pt x="6012" y="1970"/>
                    <a:pt x="6012" y="1970"/>
                  </a:cubicBezTo>
                  <a:cubicBezTo>
                    <a:pt x="6012" y="2073"/>
                    <a:pt x="6086" y="2167"/>
                    <a:pt x="6160" y="2251"/>
                  </a:cubicBezTo>
                  <a:cubicBezTo>
                    <a:pt x="6300" y="2353"/>
                    <a:pt x="6477" y="2353"/>
                    <a:pt x="6635" y="2306"/>
                  </a:cubicBezTo>
                  <a:cubicBezTo>
                    <a:pt x="6830" y="2530"/>
                    <a:pt x="6830" y="2530"/>
                    <a:pt x="6830" y="2530"/>
                  </a:cubicBezTo>
                  <a:cubicBezTo>
                    <a:pt x="7062" y="2707"/>
                    <a:pt x="7406" y="2801"/>
                    <a:pt x="7694" y="2661"/>
                  </a:cubicBezTo>
                  <a:cubicBezTo>
                    <a:pt x="7935" y="2531"/>
                    <a:pt x="8121" y="2278"/>
                    <a:pt x="8168" y="2008"/>
                  </a:cubicBezTo>
                  <a:cubicBezTo>
                    <a:pt x="8186" y="1970"/>
                    <a:pt x="8149" y="1914"/>
                    <a:pt x="8168" y="1867"/>
                  </a:cubicBezTo>
                  <a:cubicBezTo>
                    <a:pt x="8344" y="1783"/>
                    <a:pt x="8512" y="1643"/>
                    <a:pt x="8549" y="1448"/>
                  </a:cubicBezTo>
                  <a:cubicBezTo>
                    <a:pt x="8549" y="1298"/>
                    <a:pt x="8567" y="1150"/>
                    <a:pt x="8483" y="1010"/>
                  </a:cubicBezTo>
                  <a:cubicBezTo>
                    <a:pt x="8483" y="996"/>
                    <a:pt x="8474" y="989"/>
                    <a:pt x="8464" y="988"/>
                  </a:cubicBezTo>
                  <a:close/>
                  <a:moveTo>
                    <a:pt x="12038" y="1001"/>
                  </a:moveTo>
                  <a:cubicBezTo>
                    <a:pt x="12004" y="1005"/>
                    <a:pt x="11969" y="1020"/>
                    <a:pt x="11946" y="1029"/>
                  </a:cubicBezTo>
                  <a:cubicBezTo>
                    <a:pt x="11872" y="1066"/>
                    <a:pt x="11806" y="1149"/>
                    <a:pt x="11825" y="1233"/>
                  </a:cubicBezTo>
                  <a:lnTo>
                    <a:pt x="12030" y="1206"/>
                  </a:lnTo>
                  <a:cubicBezTo>
                    <a:pt x="12067" y="1150"/>
                    <a:pt x="12086" y="1085"/>
                    <a:pt x="12123" y="1029"/>
                  </a:cubicBezTo>
                  <a:cubicBezTo>
                    <a:pt x="12104" y="1001"/>
                    <a:pt x="12072" y="996"/>
                    <a:pt x="12038" y="1001"/>
                  </a:cubicBezTo>
                  <a:close/>
                  <a:moveTo>
                    <a:pt x="15019" y="1143"/>
                  </a:moveTo>
                  <a:cubicBezTo>
                    <a:pt x="14996" y="1136"/>
                    <a:pt x="14971" y="1139"/>
                    <a:pt x="14948" y="1153"/>
                  </a:cubicBezTo>
                  <a:cubicBezTo>
                    <a:pt x="14939" y="1190"/>
                    <a:pt x="14947" y="1227"/>
                    <a:pt x="14975" y="1264"/>
                  </a:cubicBezTo>
                  <a:cubicBezTo>
                    <a:pt x="15012" y="1236"/>
                    <a:pt x="15050" y="1217"/>
                    <a:pt x="15077" y="1189"/>
                  </a:cubicBezTo>
                  <a:cubicBezTo>
                    <a:pt x="15064" y="1166"/>
                    <a:pt x="15042" y="1150"/>
                    <a:pt x="15019" y="1143"/>
                  </a:cubicBezTo>
                  <a:close/>
                  <a:moveTo>
                    <a:pt x="13614" y="1154"/>
                  </a:moveTo>
                  <a:cubicBezTo>
                    <a:pt x="13588" y="1140"/>
                    <a:pt x="13545" y="1226"/>
                    <a:pt x="13538" y="1254"/>
                  </a:cubicBezTo>
                  <a:cubicBezTo>
                    <a:pt x="13427" y="1431"/>
                    <a:pt x="13492" y="1645"/>
                    <a:pt x="13594" y="1812"/>
                  </a:cubicBezTo>
                  <a:cubicBezTo>
                    <a:pt x="13640" y="1905"/>
                    <a:pt x="13733" y="1932"/>
                    <a:pt x="13780" y="2025"/>
                  </a:cubicBezTo>
                  <a:cubicBezTo>
                    <a:pt x="13789" y="2146"/>
                    <a:pt x="13798" y="2268"/>
                    <a:pt x="13844" y="2389"/>
                  </a:cubicBezTo>
                  <a:cubicBezTo>
                    <a:pt x="13965" y="2686"/>
                    <a:pt x="14262" y="2891"/>
                    <a:pt x="14577" y="2910"/>
                  </a:cubicBezTo>
                  <a:cubicBezTo>
                    <a:pt x="14865" y="2966"/>
                    <a:pt x="15097" y="2752"/>
                    <a:pt x="15301" y="2584"/>
                  </a:cubicBezTo>
                  <a:cubicBezTo>
                    <a:pt x="15394" y="2631"/>
                    <a:pt x="15477" y="2584"/>
                    <a:pt x="15569" y="2584"/>
                  </a:cubicBezTo>
                  <a:cubicBezTo>
                    <a:pt x="15727" y="2529"/>
                    <a:pt x="15931" y="2453"/>
                    <a:pt x="15978" y="2267"/>
                  </a:cubicBezTo>
                  <a:cubicBezTo>
                    <a:pt x="15885" y="2258"/>
                    <a:pt x="15839" y="2361"/>
                    <a:pt x="15774" y="2426"/>
                  </a:cubicBezTo>
                  <a:cubicBezTo>
                    <a:pt x="15635" y="2529"/>
                    <a:pt x="15421" y="2584"/>
                    <a:pt x="15254" y="2491"/>
                  </a:cubicBezTo>
                  <a:cubicBezTo>
                    <a:pt x="14994" y="2696"/>
                    <a:pt x="14995" y="2695"/>
                    <a:pt x="14995" y="2695"/>
                  </a:cubicBezTo>
                  <a:cubicBezTo>
                    <a:pt x="14782" y="2835"/>
                    <a:pt x="14466" y="2853"/>
                    <a:pt x="14253" y="2695"/>
                  </a:cubicBezTo>
                  <a:cubicBezTo>
                    <a:pt x="14076" y="2574"/>
                    <a:pt x="13946" y="2407"/>
                    <a:pt x="13900" y="2212"/>
                  </a:cubicBezTo>
                  <a:cubicBezTo>
                    <a:pt x="13872" y="2128"/>
                    <a:pt x="13890" y="2054"/>
                    <a:pt x="13890" y="1970"/>
                  </a:cubicBezTo>
                  <a:cubicBezTo>
                    <a:pt x="13779" y="1924"/>
                    <a:pt x="13687" y="1812"/>
                    <a:pt x="13622" y="1719"/>
                  </a:cubicBezTo>
                  <a:cubicBezTo>
                    <a:pt x="13511" y="1551"/>
                    <a:pt x="13576" y="1374"/>
                    <a:pt x="13631" y="1207"/>
                  </a:cubicBezTo>
                  <a:cubicBezTo>
                    <a:pt x="13629" y="1174"/>
                    <a:pt x="13622" y="1159"/>
                    <a:pt x="13614" y="1154"/>
                  </a:cubicBezTo>
                  <a:close/>
                  <a:moveTo>
                    <a:pt x="15387" y="1178"/>
                  </a:moveTo>
                  <a:cubicBezTo>
                    <a:pt x="15230" y="1196"/>
                    <a:pt x="15079" y="1260"/>
                    <a:pt x="14968" y="1372"/>
                  </a:cubicBezTo>
                  <a:cubicBezTo>
                    <a:pt x="14838" y="1503"/>
                    <a:pt x="14782" y="1680"/>
                    <a:pt x="14866" y="1847"/>
                  </a:cubicBezTo>
                  <a:cubicBezTo>
                    <a:pt x="14940" y="1950"/>
                    <a:pt x="15042" y="2053"/>
                    <a:pt x="15162" y="2062"/>
                  </a:cubicBezTo>
                  <a:cubicBezTo>
                    <a:pt x="15227" y="2062"/>
                    <a:pt x="15311" y="2072"/>
                    <a:pt x="15358" y="1997"/>
                  </a:cubicBezTo>
                  <a:cubicBezTo>
                    <a:pt x="15404" y="1969"/>
                    <a:pt x="15413" y="1913"/>
                    <a:pt x="15403" y="1866"/>
                  </a:cubicBezTo>
                  <a:cubicBezTo>
                    <a:pt x="15339" y="1717"/>
                    <a:pt x="15200" y="1848"/>
                    <a:pt x="15116" y="1801"/>
                  </a:cubicBezTo>
                  <a:cubicBezTo>
                    <a:pt x="15079" y="1746"/>
                    <a:pt x="15079" y="1652"/>
                    <a:pt x="15097" y="1587"/>
                  </a:cubicBezTo>
                  <a:cubicBezTo>
                    <a:pt x="15144" y="1531"/>
                    <a:pt x="15200" y="1466"/>
                    <a:pt x="15265" y="1429"/>
                  </a:cubicBezTo>
                  <a:cubicBezTo>
                    <a:pt x="15506" y="1354"/>
                    <a:pt x="15812" y="1410"/>
                    <a:pt x="15969" y="1606"/>
                  </a:cubicBezTo>
                  <a:cubicBezTo>
                    <a:pt x="16016" y="1699"/>
                    <a:pt x="16127" y="1624"/>
                    <a:pt x="16201" y="1642"/>
                  </a:cubicBezTo>
                  <a:cubicBezTo>
                    <a:pt x="16229" y="1624"/>
                    <a:pt x="16229" y="1624"/>
                    <a:pt x="16229" y="1624"/>
                  </a:cubicBezTo>
                  <a:cubicBezTo>
                    <a:pt x="16137" y="1475"/>
                    <a:pt x="16007" y="1317"/>
                    <a:pt x="15840" y="1261"/>
                  </a:cubicBezTo>
                  <a:cubicBezTo>
                    <a:pt x="15706" y="1187"/>
                    <a:pt x="15543" y="1159"/>
                    <a:pt x="15387" y="1178"/>
                  </a:cubicBezTo>
                  <a:close/>
                  <a:moveTo>
                    <a:pt x="6494" y="1253"/>
                  </a:moveTo>
                  <a:cubicBezTo>
                    <a:pt x="6390" y="1264"/>
                    <a:pt x="6286" y="1317"/>
                    <a:pt x="6217" y="1392"/>
                  </a:cubicBezTo>
                  <a:cubicBezTo>
                    <a:pt x="6198" y="1420"/>
                    <a:pt x="6226" y="1439"/>
                    <a:pt x="6263" y="1449"/>
                  </a:cubicBezTo>
                  <a:cubicBezTo>
                    <a:pt x="6365" y="1374"/>
                    <a:pt x="6477" y="1318"/>
                    <a:pt x="6616" y="1346"/>
                  </a:cubicBezTo>
                  <a:cubicBezTo>
                    <a:pt x="6671" y="1374"/>
                    <a:pt x="6707" y="1467"/>
                    <a:pt x="6782" y="1430"/>
                  </a:cubicBezTo>
                  <a:cubicBezTo>
                    <a:pt x="6791" y="1411"/>
                    <a:pt x="6781" y="1393"/>
                    <a:pt x="6772" y="1374"/>
                  </a:cubicBezTo>
                  <a:cubicBezTo>
                    <a:pt x="6703" y="1276"/>
                    <a:pt x="6599" y="1242"/>
                    <a:pt x="6494" y="1253"/>
                  </a:cubicBezTo>
                  <a:close/>
                  <a:moveTo>
                    <a:pt x="11879" y="1293"/>
                  </a:moveTo>
                  <a:cubicBezTo>
                    <a:pt x="11830" y="1290"/>
                    <a:pt x="11784" y="1297"/>
                    <a:pt x="11743" y="1339"/>
                  </a:cubicBezTo>
                  <a:cubicBezTo>
                    <a:pt x="11715" y="1385"/>
                    <a:pt x="11677" y="1450"/>
                    <a:pt x="11714" y="1505"/>
                  </a:cubicBezTo>
                  <a:cubicBezTo>
                    <a:pt x="11724" y="1552"/>
                    <a:pt x="11771" y="1589"/>
                    <a:pt x="11826" y="1580"/>
                  </a:cubicBezTo>
                  <a:cubicBezTo>
                    <a:pt x="11928" y="1570"/>
                    <a:pt x="11817" y="1450"/>
                    <a:pt x="11882" y="1431"/>
                  </a:cubicBezTo>
                  <a:cubicBezTo>
                    <a:pt x="11919" y="1459"/>
                    <a:pt x="11937" y="1478"/>
                    <a:pt x="11946" y="1515"/>
                  </a:cubicBezTo>
                  <a:cubicBezTo>
                    <a:pt x="11946" y="1570"/>
                    <a:pt x="11918" y="1617"/>
                    <a:pt x="11872" y="1645"/>
                  </a:cubicBezTo>
                  <a:cubicBezTo>
                    <a:pt x="11816" y="1672"/>
                    <a:pt x="11742" y="1653"/>
                    <a:pt x="11705" y="1626"/>
                  </a:cubicBezTo>
                  <a:cubicBezTo>
                    <a:pt x="11649" y="1551"/>
                    <a:pt x="11603" y="1478"/>
                    <a:pt x="11621" y="1385"/>
                  </a:cubicBezTo>
                  <a:cubicBezTo>
                    <a:pt x="11566" y="1367"/>
                    <a:pt x="11510" y="1422"/>
                    <a:pt x="11473" y="1450"/>
                  </a:cubicBezTo>
                  <a:cubicBezTo>
                    <a:pt x="11603" y="1552"/>
                    <a:pt x="11706" y="1682"/>
                    <a:pt x="11761" y="1849"/>
                  </a:cubicBezTo>
                  <a:cubicBezTo>
                    <a:pt x="12003" y="1867"/>
                    <a:pt x="12150" y="1626"/>
                    <a:pt x="12391" y="1616"/>
                  </a:cubicBezTo>
                  <a:cubicBezTo>
                    <a:pt x="12391" y="1561"/>
                    <a:pt x="12391" y="1561"/>
                    <a:pt x="12391" y="1561"/>
                  </a:cubicBezTo>
                  <a:cubicBezTo>
                    <a:pt x="12326" y="1468"/>
                    <a:pt x="12234" y="1404"/>
                    <a:pt x="12123" y="1395"/>
                  </a:cubicBezTo>
                  <a:cubicBezTo>
                    <a:pt x="12030" y="1311"/>
                    <a:pt x="12030" y="1311"/>
                    <a:pt x="12030" y="1311"/>
                  </a:cubicBezTo>
                  <a:cubicBezTo>
                    <a:pt x="11979" y="1311"/>
                    <a:pt x="11928" y="1297"/>
                    <a:pt x="11879" y="1293"/>
                  </a:cubicBezTo>
                  <a:close/>
                  <a:moveTo>
                    <a:pt x="9122" y="1294"/>
                  </a:moveTo>
                  <a:cubicBezTo>
                    <a:pt x="9087" y="1301"/>
                    <a:pt x="9062" y="1364"/>
                    <a:pt x="9041" y="1385"/>
                  </a:cubicBezTo>
                  <a:cubicBezTo>
                    <a:pt x="8995" y="1468"/>
                    <a:pt x="8875" y="1431"/>
                    <a:pt x="8875" y="1533"/>
                  </a:cubicBezTo>
                  <a:cubicBezTo>
                    <a:pt x="8921" y="1542"/>
                    <a:pt x="8958" y="1532"/>
                    <a:pt x="8986" y="1523"/>
                  </a:cubicBezTo>
                  <a:cubicBezTo>
                    <a:pt x="9069" y="1486"/>
                    <a:pt x="9142" y="1403"/>
                    <a:pt x="9161" y="1311"/>
                  </a:cubicBezTo>
                  <a:cubicBezTo>
                    <a:pt x="9147" y="1297"/>
                    <a:pt x="9134" y="1292"/>
                    <a:pt x="9122" y="1294"/>
                  </a:cubicBezTo>
                  <a:close/>
                  <a:moveTo>
                    <a:pt x="12858" y="1372"/>
                  </a:moveTo>
                  <a:cubicBezTo>
                    <a:pt x="12812" y="1381"/>
                    <a:pt x="12858" y="1420"/>
                    <a:pt x="12858" y="1457"/>
                  </a:cubicBezTo>
                  <a:cubicBezTo>
                    <a:pt x="12914" y="1541"/>
                    <a:pt x="13026" y="1671"/>
                    <a:pt x="13137" y="1643"/>
                  </a:cubicBezTo>
                  <a:cubicBezTo>
                    <a:pt x="13109" y="1540"/>
                    <a:pt x="12979" y="1560"/>
                    <a:pt x="12923" y="1457"/>
                  </a:cubicBezTo>
                  <a:cubicBezTo>
                    <a:pt x="12895" y="1420"/>
                    <a:pt x="12905" y="1372"/>
                    <a:pt x="12858" y="1372"/>
                  </a:cubicBezTo>
                  <a:close/>
                  <a:moveTo>
                    <a:pt x="11167" y="1411"/>
                  </a:moveTo>
                  <a:cubicBezTo>
                    <a:pt x="11093" y="1420"/>
                    <a:pt x="11009" y="1429"/>
                    <a:pt x="10953" y="1504"/>
                  </a:cubicBezTo>
                  <a:cubicBezTo>
                    <a:pt x="10916" y="1551"/>
                    <a:pt x="10935" y="1635"/>
                    <a:pt x="10981" y="1673"/>
                  </a:cubicBezTo>
                  <a:cubicBezTo>
                    <a:pt x="11046" y="1738"/>
                    <a:pt x="11093" y="1617"/>
                    <a:pt x="11148" y="1645"/>
                  </a:cubicBezTo>
                  <a:cubicBezTo>
                    <a:pt x="11176" y="1691"/>
                    <a:pt x="11121" y="1719"/>
                    <a:pt x="11093" y="1747"/>
                  </a:cubicBezTo>
                  <a:cubicBezTo>
                    <a:pt x="11019" y="1794"/>
                    <a:pt x="10935" y="1795"/>
                    <a:pt x="10888" y="1711"/>
                  </a:cubicBezTo>
                  <a:cubicBezTo>
                    <a:pt x="10851" y="1636"/>
                    <a:pt x="10842" y="1533"/>
                    <a:pt x="10888" y="1449"/>
                  </a:cubicBezTo>
                  <a:cubicBezTo>
                    <a:pt x="10860" y="1421"/>
                    <a:pt x="10823" y="1449"/>
                    <a:pt x="10786" y="1449"/>
                  </a:cubicBezTo>
                  <a:cubicBezTo>
                    <a:pt x="10739" y="1477"/>
                    <a:pt x="10721" y="1524"/>
                    <a:pt x="10702" y="1580"/>
                  </a:cubicBezTo>
                  <a:cubicBezTo>
                    <a:pt x="10730" y="1757"/>
                    <a:pt x="10852" y="1934"/>
                    <a:pt x="11019" y="2028"/>
                  </a:cubicBezTo>
                  <a:cubicBezTo>
                    <a:pt x="11158" y="1925"/>
                    <a:pt x="11335" y="1766"/>
                    <a:pt x="11298" y="1570"/>
                  </a:cubicBezTo>
                  <a:cubicBezTo>
                    <a:pt x="11279" y="1496"/>
                    <a:pt x="11223" y="1458"/>
                    <a:pt x="11167" y="1411"/>
                  </a:cubicBezTo>
                  <a:close/>
                  <a:moveTo>
                    <a:pt x="5911" y="1423"/>
                  </a:moveTo>
                  <a:cubicBezTo>
                    <a:pt x="5761" y="1409"/>
                    <a:pt x="5607" y="1432"/>
                    <a:pt x="5472" y="1478"/>
                  </a:cubicBezTo>
                  <a:cubicBezTo>
                    <a:pt x="5036" y="1562"/>
                    <a:pt x="4710" y="1870"/>
                    <a:pt x="4348" y="2121"/>
                  </a:cubicBezTo>
                  <a:cubicBezTo>
                    <a:pt x="3912" y="2428"/>
                    <a:pt x="3568" y="2800"/>
                    <a:pt x="3160" y="3154"/>
                  </a:cubicBezTo>
                  <a:cubicBezTo>
                    <a:pt x="2686" y="3657"/>
                    <a:pt x="2158" y="4196"/>
                    <a:pt x="1879" y="4819"/>
                  </a:cubicBezTo>
                  <a:cubicBezTo>
                    <a:pt x="1861" y="4856"/>
                    <a:pt x="1759" y="5098"/>
                    <a:pt x="1722" y="5322"/>
                  </a:cubicBezTo>
                  <a:cubicBezTo>
                    <a:pt x="1694" y="5582"/>
                    <a:pt x="1823" y="5824"/>
                    <a:pt x="1999" y="6020"/>
                  </a:cubicBezTo>
                  <a:cubicBezTo>
                    <a:pt x="2120" y="6159"/>
                    <a:pt x="2362" y="6169"/>
                    <a:pt x="2529" y="6113"/>
                  </a:cubicBezTo>
                  <a:cubicBezTo>
                    <a:pt x="2585" y="6048"/>
                    <a:pt x="2510" y="5992"/>
                    <a:pt x="2520" y="5936"/>
                  </a:cubicBezTo>
                  <a:cubicBezTo>
                    <a:pt x="2380" y="5936"/>
                    <a:pt x="2232" y="5909"/>
                    <a:pt x="2139" y="5806"/>
                  </a:cubicBezTo>
                  <a:cubicBezTo>
                    <a:pt x="1907" y="5574"/>
                    <a:pt x="1945" y="5220"/>
                    <a:pt x="2056" y="4950"/>
                  </a:cubicBezTo>
                  <a:cubicBezTo>
                    <a:pt x="2084" y="4783"/>
                    <a:pt x="2250" y="4671"/>
                    <a:pt x="2324" y="4503"/>
                  </a:cubicBezTo>
                  <a:cubicBezTo>
                    <a:pt x="2974" y="3628"/>
                    <a:pt x="3819" y="2800"/>
                    <a:pt x="4711" y="2158"/>
                  </a:cubicBezTo>
                  <a:cubicBezTo>
                    <a:pt x="5026" y="1971"/>
                    <a:pt x="5304" y="1692"/>
                    <a:pt x="5685" y="1646"/>
                  </a:cubicBezTo>
                  <a:cubicBezTo>
                    <a:pt x="5917" y="1599"/>
                    <a:pt x="6140" y="1739"/>
                    <a:pt x="6279" y="1906"/>
                  </a:cubicBezTo>
                  <a:cubicBezTo>
                    <a:pt x="6353" y="1990"/>
                    <a:pt x="6353" y="2093"/>
                    <a:pt x="6390" y="2195"/>
                  </a:cubicBezTo>
                  <a:cubicBezTo>
                    <a:pt x="6445" y="2195"/>
                    <a:pt x="6529" y="2214"/>
                    <a:pt x="6576" y="2186"/>
                  </a:cubicBezTo>
                  <a:cubicBezTo>
                    <a:pt x="6613" y="2149"/>
                    <a:pt x="6622" y="2102"/>
                    <a:pt x="6604" y="2064"/>
                  </a:cubicBezTo>
                  <a:cubicBezTo>
                    <a:pt x="6530" y="1888"/>
                    <a:pt x="6473" y="1711"/>
                    <a:pt x="6316" y="1590"/>
                  </a:cubicBezTo>
                  <a:cubicBezTo>
                    <a:pt x="6204" y="1488"/>
                    <a:pt x="6061" y="1437"/>
                    <a:pt x="5911" y="1423"/>
                  </a:cubicBezTo>
                  <a:close/>
                  <a:moveTo>
                    <a:pt x="15460" y="1459"/>
                  </a:moveTo>
                  <a:cubicBezTo>
                    <a:pt x="15339" y="1487"/>
                    <a:pt x="15191" y="1533"/>
                    <a:pt x="15173" y="1672"/>
                  </a:cubicBezTo>
                  <a:cubicBezTo>
                    <a:pt x="15247" y="1736"/>
                    <a:pt x="15275" y="1598"/>
                    <a:pt x="15340" y="1580"/>
                  </a:cubicBezTo>
                  <a:cubicBezTo>
                    <a:pt x="15461" y="1524"/>
                    <a:pt x="15609" y="1543"/>
                    <a:pt x="15739" y="1599"/>
                  </a:cubicBezTo>
                  <a:cubicBezTo>
                    <a:pt x="15785" y="1617"/>
                    <a:pt x="15823" y="1663"/>
                    <a:pt x="15869" y="1691"/>
                  </a:cubicBezTo>
                  <a:cubicBezTo>
                    <a:pt x="15888" y="1700"/>
                    <a:pt x="15934" y="1691"/>
                    <a:pt x="15925" y="1654"/>
                  </a:cubicBezTo>
                  <a:cubicBezTo>
                    <a:pt x="15813" y="1524"/>
                    <a:pt x="15627" y="1459"/>
                    <a:pt x="15460" y="1459"/>
                  </a:cubicBezTo>
                  <a:close/>
                  <a:moveTo>
                    <a:pt x="7201" y="1468"/>
                  </a:moveTo>
                  <a:cubicBezTo>
                    <a:pt x="7182" y="1542"/>
                    <a:pt x="7153" y="1634"/>
                    <a:pt x="7125" y="1708"/>
                  </a:cubicBezTo>
                  <a:cubicBezTo>
                    <a:pt x="7153" y="1745"/>
                    <a:pt x="7201" y="1754"/>
                    <a:pt x="7248" y="1754"/>
                  </a:cubicBezTo>
                  <a:cubicBezTo>
                    <a:pt x="7304" y="1745"/>
                    <a:pt x="7379" y="1698"/>
                    <a:pt x="7398" y="1624"/>
                  </a:cubicBezTo>
                  <a:cubicBezTo>
                    <a:pt x="7342" y="1569"/>
                    <a:pt x="7266" y="1514"/>
                    <a:pt x="7201" y="1468"/>
                  </a:cubicBezTo>
                  <a:close/>
                  <a:moveTo>
                    <a:pt x="10573" y="1507"/>
                  </a:moveTo>
                  <a:cubicBezTo>
                    <a:pt x="10415" y="1562"/>
                    <a:pt x="10284" y="1731"/>
                    <a:pt x="10256" y="1898"/>
                  </a:cubicBezTo>
                  <a:cubicBezTo>
                    <a:pt x="10201" y="2084"/>
                    <a:pt x="10349" y="2224"/>
                    <a:pt x="10312" y="2410"/>
                  </a:cubicBezTo>
                  <a:cubicBezTo>
                    <a:pt x="10330" y="2494"/>
                    <a:pt x="10228" y="2568"/>
                    <a:pt x="10293" y="2652"/>
                  </a:cubicBezTo>
                  <a:cubicBezTo>
                    <a:pt x="10386" y="2670"/>
                    <a:pt x="10461" y="2615"/>
                    <a:pt x="10535" y="2577"/>
                  </a:cubicBezTo>
                  <a:cubicBezTo>
                    <a:pt x="10563" y="2522"/>
                    <a:pt x="10610" y="2437"/>
                    <a:pt x="10685" y="2456"/>
                  </a:cubicBezTo>
                  <a:cubicBezTo>
                    <a:pt x="10778" y="2409"/>
                    <a:pt x="10852" y="2326"/>
                    <a:pt x="10871" y="2233"/>
                  </a:cubicBezTo>
                  <a:cubicBezTo>
                    <a:pt x="10880" y="2131"/>
                    <a:pt x="10815" y="2074"/>
                    <a:pt x="10750" y="2009"/>
                  </a:cubicBezTo>
                  <a:cubicBezTo>
                    <a:pt x="10703" y="1990"/>
                    <a:pt x="10647" y="2009"/>
                    <a:pt x="10619" y="2028"/>
                  </a:cubicBezTo>
                  <a:cubicBezTo>
                    <a:pt x="10572" y="2084"/>
                    <a:pt x="10619" y="2131"/>
                    <a:pt x="10647" y="2168"/>
                  </a:cubicBezTo>
                  <a:cubicBezTo>
                    <a:pt x="10656" y="2187"/>
                    <a:pt x="10694" y="2186"/>
                    <a:pt x="10694" y="2214"/>
                  </a:cubicBezTo>
                  <a:cubicBezTo>
                    <a:pt x="10685" y="2233"/>
                    <a:pt x="10656" y="2242"/>
                    <a:pt x="10628" y="2242"/>
                  </a:cubicBezTo>
                  <a:cubicBezTo>
                    <a:pt x="10535" y="2224"/>
                    <a:pt x="10526" y="2130"/>
                    <a:pt x="10517" y="2047"/>
                  </a:cubicBezTo>
                  <a:cubicBezTo>
                    <a:pt x="10526" y="1991"/>
                    <a:pt x="10572" y="1972"/>
                    <a:pt x="10628" y="1944"/>
                  </a:cubicBezTo>
                  <a:cubicBezTo>
                    <a:pt x="10666" y="1925"/>
                    <a:pt x="10731" y="1925"/>
                    <a:pt x="10759" y="1916"/>
                  </a:cubicBezTo>
                  <a:lnTo>
                    <a:pt x="10628" y="1702"/>
                  </a:lnTo>
                  <a:cubicBezTo>
                    <a:pt x="10582" y="1646"/>
                    <a:pt x="10675" y="1507"/>
                    <a:pt x="10573" y="1507"/>
                  </a:cubicBezTo>
                  <a:close/>
                  <a:moveTo>
                    <a:pt x="11400" y="1533"/>
                  </a:moveTo>
                  <a:cubicBezTo>
                    <a:pt x="11409" y="1691"/>
                    <a:pt x="11335" y="1831"/>
                    <a:pt x="11252" y="1952"/>
                  </a:cubicBezTo>
                  <a:cubicBezTo>
                    <a:pt x="11261" y="1980"/>
                    <a:pt x="11325" y="1980"/>
                    <a:pt x="11353" y="2017"/>
                  </a:cubicBezTo>
                  <a:cubicBezTo>
                    <a:pt x="11399" y="2036"/>
                    <a:pt x="11418" y="2092"/>
                    <a:pt x="11408" y="2148"/>
                  </a:cubicBezTo>
                  <a:cubicBezTo>
                    <a:pt x="11399" y="2223"/>
                    <a:pt x="11335" y="2232"/>
                    <a:pt x="11279" y="2260"/>
                  </a:cubicBezTo>
                  <a:cubicBezTo>
                    <a:pt x="11205" y="2195"/>
                    <a:pt x="11354" y="2194"/>
                    <a:pt x="11336" y="2129"/>
                  </a:cubicBezTo>
                  <a:cubicBezTo>
                    <a:pt x="11326" y="2064"/>
                    <a:pt x="11261" y="2046"/>
                    <a:pt x="11214" y="2046"/>
                  </a:cubicBezTo>
                  <a:cubicBezTo>
                    <a:pt x="11131" y="2055"/>
                    <a:pt x="11067" y="2138"/>
                    <a:pt x="11058" y="2213"/>
                  </a:cubicBezTo>
                  <a:cubicBezTo>
                    <a:pt x="11058" y="2465"/>
                    <a:pt x="11353" y="2418"/>
                    <a:pt x="11427" y="2604"/>
                  </a:cubicBezTo>
                  <a:cubicBezTo>
                    <a:pt x="11492" y="2632"/>
                    <a:pt x="11566" y="2670"/>
                    <a:pt x="11631" y="2642"/>
                  </a:cubicBezTo>
                  <a:cubicBezTo>
                    <a:pt x="11612" y="2428"/>
                    <a:pt x="11612" y="2428"/>
                    <a:pt x="11612" y="2428"/>
                  </a:cubicBezTo>
                  <a:cubicBezTo>
                    <a:pt x="11603" y="2213"/>
                    <a:pt x="11742" y="2026"/>
                    <a:pt x="11659" y="1812"/>
                  </a:cubicBezTo>
                  <a:cubicBezTo>
                    <a:pt x="11613" y="1700"/>
                    <a:pt x="11520" y="1560"/>
                    <a:pt x="11400" y="1533"/>
                  </a:cubicBezTo>
                  <a:close/>
                  <a:moveTo>
                    <a:pt x="7777" y="1573"/>
                  </a:moveTo>
                  <a:cubicBezTo>
                    <a:pt x="7721" y="1619"/>
                    <a:pt x="7619" y="1591"/>
                    <a:pt x="7610" y="1693"/>
                  </a:cubicBezTo>
                  <a:cubicBezTo>
                    <a:pt x="7554" y="1832"/>
                    <a:pt x="7424" y="1971"/>
                    <a:pt x="7266" y="1998"/>
                  </a:cubicBezTo>
                  <a:cubicBezTo>
                    <a:pt x="7099" y="2045"/>
                    <a:pt x="7008" y="1868"/>
                    <a:pt x="6859" y="1896"/>
                  </a:cubicBezTo>
                  <a:cubicBezTo>
                    <a:pt x="6841" y="1905"/>
                    <a:pt x="6822" y="1925"/>
                    <a:pt x="6831" y="1952"/>
                  </a:cubicBezTo>
                  <a:cubicBezTo>
                    <a:pt x="6942" y="2045"/>
                    <a:pt x="7053" y="2138"/>
                    <a:pt x="7202" y="2147"/>
                  </a:cubicBezTo>
                  <a:cubicBezTo>
                    <a:pt x="7406" y="2193"/>
                    <a:pt x="7582" y="2081"/>
                    <a:pt x="7703" y="1915"/>
                  </a:cubicBezTo>
                  <a:cubicBezTo>
                    <a:pt x="7749" y="1813"/>
                    <a:pt x="7805" y="1693"/>
                    <a:pt x="7777" y="1573"/>
                  </a:cubicBezTo>
                  <a:close/>
                  <a:moveTo>
                    <a:pt x="7518" y="1646"/>
                  </a:moveTo>
                  <a:cubicBezTo>
                    <a:pt x="7434" y="1738"/>
                    <a:pt x="7332" y="1876"/>
                    <a:pt x="7183" y="1839"/>
                  </a:cubicBezTo>
                  <a:cubicBezTo>
                    <a:pt x="7127" y="1858"/>
                    <a:pt x="7099" y="1766"/>
                    <a:pt x="7043" y="1803"/>
                  </a:cubicBezTo>
                  <a:cubicBezTo>
                    <a:pt x="7034" y="1812"/>
                    <a:pt x="7034" y="1830"/>
                    <a:pt x="7043" y="1839"/>
                  </a:cubicBezTo>
                  <a:cubicBezTo>
                    <a:pt x="7117" y="1950"/>
                    <a:pt x="7258" y="1903"/>
                    <a:pt x="7351" y="1876"/>
                  </a:cubicBezTo>
                  <a:cubicBezTo>
                    <a:pt x="7454" y="1857"/>
                    <a:pt x="7481" y="1765"/>
                    <a:pt x="7528" y="1692"/>
                  </a:cubicBezTo>
                  <a:cubicBezTo>
                    <a:pt x="7518" y="1646"/>
                    <a:pt x="7518" y="1646"/>
                    <a:pt x="7518" y="1646"/>
                  </a:cubicBezTo>
                  <a:close/>
                  <a:moveTo>
                    <a:pt x="14243" y="1711"/>
                  </a:moveTo>
                  <a:cubicBezTo>
                    <a:pt x="14215" y="1729"/>
                    <a:pt x="14224" y="1766"/>
                    <a:pt x="14215" y="1794"/>
                  </a:cubicBezTo>
                  <a:cubicBezTo>
                    <a:pt x="14261" y="1897"/>
                    <a:pt x="14290" y="2000"/>
                    <a:pt x="14336" y="2093"/>
                  </a:cubicBezTo>
                  <a:cubicBezTo>
                    <a:pt x="14420" y="2167"/>
                    <a:pt x="14494" y="2251"/>
                    <a:pt x="14596" y="2288"/>
                  </a:cubicBezTo>
                  <a:cubicBezTo>
                    <a:pt x="14773" y="2288"/>
                    <a:pt x="14940" y="2251"/>
                    <a:pt x="15042" y="2130"/>
                  </a:cubicBezTo>
                  <a:cubicBezTo>
                    <a:pt x="15024" y="2102"/>
                    <a:pt x="14996" y="2074"/>
                    <a:pt x="14959" y="2064"/>
                  </a:cubicBezTo>
                  <a:cubicBezTo>
                    <a:pt x="14828" y="2120"/>
                    <a:pt x="14624" y="2176"/>
                    <a:pt x="14513" y="2055"/>
                  </a:cubicBezTo>
                  <a:cubicBezTo>
                    <a:pt x="14345" y="1971"/>
                    <a:pt x="14429" y="1748"/>
                    <a:pt x="14243" y="1711"/>
                  </a:cubicBezTo>
                  <a:close/>
                  <a:moveTo>
                    <a:pt x="14695" y="1711"/>
                  </a:moveTo>
                  <a:cubicBezTo>
                    <a:pt x="14678" y="1710"/>
                    <a:pt x="14655" y="1722"/>
                    <a:pt x="14624" y="1755"/>
                  </a:cubicBezTo>
                  <a:cubicBezTo>
                    <a:pt x="14596" y="1765"/>
                    <a:pt x="14596" y="1812"/>
                    <a:pt x="14615" y="1831"/>
                  </a:cubicBezTo>
                  <a:cubicBezTo>
                    <a:pt x="14652" y="1887"/>
                    <a:pt x="14718" y="1906"/>
                    <a:pt x="14774" y="1878"/>
                  </a:cubicBezTo>
                  <a:cubicBezTo>
                    <a:pt x="14753" y="1829"/>
                    <a:pt x="14748" y="1711"/>
                    <a:pt x="14695" y="1711"/>
                  </a:cubicBezTo>
                  <a:close/>
                  <a:moveTo>
                    <a:pt x="16226" y="1734"/>
                  </a:moveTo>
                  <a:cubicBezTo>
                    <a:pt x="16031" y="1739"/>
                    <a:pt x="15848" y="1800"/>
                    <a:pt x="15681" y="1898"/>
                  </a:cubicBezTo>
                  <a:cubicBezTo>
                    <a:pt x="15504" y="2010"/>
                    <a:pt x="15337" y="2223"/>
                    <a:pt x="15374" y="2437"/>
                  </a:cubicBezTo>
                  <a:cubicBezTo>
                    <a:pt x="15467" y="2493"/>
                    <a:pt x="15560" y="2447"/>
                    <a:pt x="15643" y="2429"/>
                  </a:cubicBezTo>
                  <a:cubicBezTo>
                    <a:pt x="15662" y="2298"/>
                    <a:pt x="15662" y="2298"/>
                    <a:pt x="15662" y="2298"/>
                  </a:cubicBezTo>
                  <a:cubicBezTo>
                    <a:pt x="15699" y="2140"/>
                    <a:pt x="15849" y="2038"/>
                    <a:pt x="15988" y="1982"/>
                  </a:cubicBezTo>
                  <a:cubicBezTo>
                    <a:pt x="16332" y="1852"/>
                    <a:pt x="16657" y="2037"/>
                    <a:pt x="16945" y="2224"/>
                  </a:cubicBezTo>
                  <a:cubicBezTo>
                    <a:pt x="17335" y="2503"/>
                    <a:pt x="17689" y="2819"/>
                    <a:pt x="18043" y="3135"/>
                  </a:cubicBezTo>
                  <a:cubicBezTo>
                    <a:pt x="18182" y="3303"/>
                    <a:pt x="18378" y="3452"/>
                    <a:pt x="18526" y="3629"/>
                  </a:cubicBezTo>
                  <a:cubicBezTo>
                    <a:pt x="18554" y="3667"/>
                    <a:pt x="18898" y="4076"/>
                    <a:pt x="18935" y="4113"/>
                  </a:cubicBezTo>
                  <a:cubicBezTo>
                    <a:pt x="19139" y="4355"/>
                    <a:pt x="19316" y="4616"/>
                    <a:pt x="19502" y="4877"/>
                  </a:cubicBezTo>
                  <a:cubicBezTo>
                    <a:pt x="19716" y="5212"/>
                    <a:pt x="20022" y="5630"/>
                    <a:pt x="19771" y="6049"/>
                  </a:cubicBezTo>
                  <a:cubicBezTo>
                    <a:pt x="19688" y="6198"/>
                    <a:pt x="19521" y="6273"/>
                    <a:pt x="19363" y="6300"/>
                  </a:cubicBezTo>
                  <a:cubicBezTo>
                    <a:pt x="19335" y="6356"/>
                    <a:pt x="19335" y="6440"/>
                    <a:pt x="19354" y="6496"/>
                  </a:cubicBezTo>
                  <a:cubicBezTo>
                    <a:pt x="19419" y="6533"/>
                    <a:pt x="19521" y="6496"/>
                    <a:pt x="19595" y="6487"/>
                  </a:cubicBezTo>
                  <a:cubicBezTo>
                    <a:pt x="19799" y="6431"/>
                    <a:pt x="19976" y="6245"/>
                    <a:pt x="20050" y="6049"/>
                  </a:cubicBezTo>
                  <a:cubicBezTo>
                    <a:pt x="20218" y="5668"/>
                    <a:pt x="19986" y="5268"/>
                    <a:pt x="19818" y="4951"/>
                  </a:cubicBezTo>
                  <a:cubicBezTo>
                    <a:pt x="19409" y="4300"/>
                    <a:pt x="18945" y="3750"/>
                    <a:pt x="18415" y="3192"/>
                  </a:cubicBezTo>
                  <a:cubicBezTo>
                    <a:pt x="17950" y="2754"/>
                    <a:pt x="17531" y="2363"/>
                    <a:pt x="17011" y="1982"/>
                  </a:cubicBezTo>
                  <a:cubicBezTo>
                    <a:pt x="16806" y="1917"/>
                    <a:pt x="16648" y="1767"/>
                    <a:pt x="16425" y="1748"/>
                  </a:cubicBezTo>
                  <a:cubicBezTo>
                    <a:pt x="16357" y="1737"/>
                    <a:pt x="16291" y="1733"/>
                    <a:pt x="16226" y="1734"/>
                  </a:cubicBezTo>
                  <a:close/>
                  <a:moveTo>
                    <a:pt x="5753" y="1738"/>
                  </a:moveTo>
                  <a:cubicBezTo>
                    <a:pt x="5299" y="1746"/>
                    <a:pt x="4955" y="2117"/>
                    <a:pt x="4598" y="2353"/>
                  </a:cubicBezTo>
                  <a:cubicBezTo>
                    <a:pt x="4022" y="2753"/>
                    <a:pt x="3474" y="3284"/>
                    <a:pt x="2973" y="3814"/>
                  </a:cubicBezTo>
                  <a:cubicBezTo>
                    <a:pt x="2768" y="4028"/>
                    <a:pt x="2619" y="4271"/>
                    <a:pt x="2424" y="4503"/>
                  </a:cubicBezTo>
                  <a:cubicBezTo>
                    <a:pt x="2341" y="4633"/>
                    <a:pt x="2220" y="4764"/>
                    <a:pt x="2155" y="4912"/>
                  </a:cubicBezTo>
                  <a:cubicBezTo>
                    <a:pt x="2080" y="5099"/>
                    <a:pt x="1997" y="5285"/>
                    <a:pt x="2090" y="5592"/>
                  </a:cubicBezTo>
                  <a:cubicBezTo>
                    <a:pt x="2155" y="5722"/>
                    <a:pt x="2247" y="5824"/>
                    <a:pt x="2396" y="5843"/>
                  </a:cubicBezTo>
                  <a:cubicBezTo>
                    <a:pt x="2415" y="5834"/>
                    <a:pt x="2443" y="5844"/>
                    <a:pt x="2452" y="5816"/>
                  </a:cubicBezTo>
                  <a:cubicBezTo>
                    <a:pt x="2425" y="5723"/>
                    <a:pt x="2322" y="5750"/>
                    <a:pt x="2257" y="5713"/>
                  </a:cubicBezTo>
                  <a:cubicBezTo>
                    <a:pt x="1997" y="5462"/>
                    <a:pt x="2163" y="5024"/>
                    <a:pt x="2191" y="4987"/>
                  </a:cubicBezTo>
                  <a:cubicBezTo>
                    <a:pt x="2386" y="4680"/>
                    <a:pt x="2619" y="4401"/>
                    <a:pt x="2842" y="4122"/>
                  </a:cubicBezTo>
                  <a:cubicBezTo>
                    <a:pt x="3260" y="3592"/>
                    <a:pt x="3799" y="3117"/>
                    <a:pt x="4301" y="2661"/>
                  </a:cubicBezTo>
                  <a:cubicBezTo>
                    <a:pt x="4701" y="2382"/>
                    <a:pt x="5090" y="2083"/>
                    <a:pt x="5508" y="1841"/>
                  </a:cubicBezTo>
                  <a:cubicBezTo>
                    <a:pt x="5638" y="1804"/>
                    <a:pt x="5796" y="1786"/>
                    <a:pt x="5926" y="1814"/>
                  </a:cubicBezTo>
                  <a:cubicBezTo>
                    <a:pt x="6075" y="1861"/>
                    <a:pt x="6169" y="2009"/>
                    <a:pt x="6262" y="2112"/>
                  </a:cubicBezTo>
                  <a:cubicBezTo>
                    <a:pt x="6289" y="2084"/>
                    <a:pt x="6252" y="2037"/>
                    <a:pt x="6252" y="2009"/>
                  </a:cubicBezTo>
                  <a:cubicBezTo>
                    <a:pt x="6196" y="1879"/>
                    <a:pt x="6066" y="1795"/>
                    <a:pt x="5954" y="1758"/>
                  </a:cubicBezTo>
                  <a:cubicBezTo>
                    <a:pt x="5885" y="1743"/>
                    <a:pt x="5818" y="1737"/>
                    <a:pt x="5753" y="1738"/>
                  </a:cubicBezTo>
                  <a:close/>
                  <a:moveTo>
                    <a:pt x="14475" y="1803"/>
                  </a:moveTo>
                  <a:cubicBezTo>
                    <a:pt x="14419" y="1821"/>
                    <a:pt x="14483" y="1895"/>
                    <a:pt x="14493" y="1932"/>
                  </a:cubicBezTo>
                  <a:cubicBezTo>
                    <a:pt x="14558" y="2007"/>
                    <a:pt x="14624" y="2054"/>
                    <a:pt x="14717" y="2044"/>
                  </a:cubicBezTo>
                  <a:cubicBezTo>
                    <a:pt x="14764" y="2026"/>
                    <a:pt x="14828" y="2026"/>
                    <a:pt x="14847" y="1970"/>
                  </a:cubicBezTo>
                  <a:cubicBezTo>
                    <a:pt x="14772" y="1942"/>
                    <a:pt x="14680" y="1988"/>
                    <a:pt x="14606" y="1932"/>
                  </a:cubicBezTo>
                  <a:cubicBezTo>
                    <a:pt x="14540" y="1904"/>
                    <a:pt x="14540" y="1812"/>
                    <a:pt x="14475" y="1803"/>
                  </a:cubicBezTo>
                  <a:close/>
                  <a:moveTo>
                    <a:pt x="9442" y="1819"/>
                  </a:moveTo>
                  <a:cubicBezTo>
                    <a:pt x="9341" y="1821"/>
                    <a:pt x="9233" y="1898"/>
                    <a:pt x="9169" y="1979"/>
                  </a:cubicBezTo>
                  <a:cubicBezTo>
                    <a:pt x="9141" y="2026"/>
                    <a:pt x="9160" y="2092"/>
                    <a:pt x="9104" y="2110"/>
                  </a:cubicBezTo>
                  <a:cubicBezTo>
                    <a:pt x="9011" y="2092"/>
                    <a:pt x="8881" y="2072"/>
                    <a:pt x="8807" y="2147"/>
                  </a:cubicBezTo>
                  <a:cubicBezTo>
                    <a:pt x="8704" y="2249"/>
                    <a:pt x="8648" y="2389"/>
                    <a:pt x="8638" y="2529"/>
                  </a:cubicBezTo>
                  <a:cubicBezTo>
                    <a:pt x="8573" y="2613"/>
                    <a:pt x="8443" y="2650"/>
                    <a:pt x="8434" y="2761"/>
                  </a:cubicBezTo>
                  <a:cubicBezTo>
                    <a:pt x="8424" y="2808"/>
                    <a:pt x="8350" y="2836"/>
                    <a:pt x="8360" y="2883"/>
                  </a:cubicBezTo>
                  <a:cubicBezTo>
                    <a:pt x="8471" y="2892"/>
                    <a:pt x="8573" y="2845"/>
                    <a:pt x="8638" y="2742"/>
                  </a:cubicBezTo>
                  <a:cubicBezTo>
                    <a:pt x="8732" y="2696"/>
                    <a:pt x="8806" y="2789"/>
                    <a:pt x="8881" y="2826"/>
                  </a:cubicBezTo>
                  <a:cubicBezTo>
                    <a:pt x="9002" y="2845"/>
                    <a:pt x="9159" y="2854"/>
                    <a:pt x="9234" y="2742"/>
                  </a:cubicBezTo>
                  <a:cubicBezTo>
                    <a:pt x="9280" y="2649"/>
                    <a:pt x="9187" y="2566"/>
                    <a:pt x="9141" y="2501"/>
                  </a:cubicBezTo>
                  <a:cubicBezTo>
                    <a:pt x="9066" y="2529"/>
                    <a:pt x="9021" y="2565"/>
                    <a:pt x="8993" y="2640"/>
                  </a:cubicBezTo>
                  <a:cubicBezTo>
                    <a:pt x="8965" y="2658"/>
                    <a:pt x="8937" y="2641"/>
                    <a:pt x="8919" y="2622"/>
                  </a:cubicBezTo>
                  <a:cubicBezTo>
                    <a:pt x="8853" y="2585"/>
                    <a:pt x="8853" y="2501"/>
                    <a:pt x="8862" y="2455"/>
                  </a:cubicBezTo>
                  <a:cubicBezTo>
                    <a:pt x="8881" y="2362"/>
                    <a:pt x="8974" y="2305"/>
                    <a:pt x="9067" y="2296"/>
                  </a:cubicBezTo>
                  <a:cubicBezTo>
                    <a:pt x="9253" y="2296"/>
                    <a:pt x="9319" y="2557"/>
                    <a:pt x="9523" y="2538"/>
                  </a:cubicBezTo>
                  <a:cubicBezTo>
                    <a:pt x="9635" y="2576"/>
                    <a:pt x="9643" y="2687"/>
                    <a:pt x="9736" y="2742"/>
                  </a:cubicBezTo>
                  <a:cubicBezTo>
                    <a:pt x="9820" y="2742"/>
                    <a:pt x="9942" y="2808"/>
                    <a:pt x="9998" y="2706"/>
                  </a:cubicBezTo>
                  <a:cubicBezTo>
                    <a:pt x="10007" y="2650"/>
                    <a:pt x="10016" y="2576"/>
                    <a:pt x="9951" y="2538"/>
                  </a:cubicBezTo>
                  <a:cubicBezTo>
                    <a:pt x="9885" y="2483"/>
                    <a:pt x="9867" y="2594"/>
                    <a:pt x="9802" y="2584"/>
                  </a:cubicBezTo>
                  <a:cubicBezTo>
                    <a:pt x="9784" y="2566"/>
                    <a:pt x="9774" y="2529"/>
                    <a:pt x="9783" y="2510"/>
                  </a:cubicBezTo>
                  <a:cubicBezTo>
                    <a:pt x="9876" y="2417"/>
                    <a:pt x="10016" y="2380"/>
                    <a:pt x="10062" y="2259"/>
                  </a:cubicBezTo>
                  <a:cubicBezTo>
                    <a:pt x="10090" y="2222"/>
                    <a:pt x="10109" y="2137"/>
                    <a:pt x="10043" y="2119"/>
                  </a:cubicBezTo>
                  <a:cubicBezTo>
                    <a:pt x="9904" y="2072"/>
                    <a:pt x="9895" y="2249"/>
                    <a:pt x="9793" y="2296"/>
                  </a:cubicBezTo>
                  <a:cubicBezTo>
                    <a:pt x="9672" y="2333"/>
                    <a:pt x="9550" y="2361"/>
                    <a:pt x="9439" y="2305"/>
                  </a:cubicBezTo>
                  <a:cubicBezTo>
                    <a:pt x="9383" y="2268"/>
                    <a:pt x="9328" y="2203"/>
                    <a:pt x="9328" y="2137"/>
                  </a:cubicBezTo>
                  <a:cubicBezTo>
                    <a:pt x="9328" y="2100"/>
                    <a:pt x="9327" y="2045"/>
                    <a:pt x="9374" y="2027"/>
                  </a:cubicBezTo>
                  <a:cubicBezTo>
                    <a:pt x="9420" y="2073"/>
                    <a:pt x="9421" y="2073"/>
                    <a:pt x="9421" y="2073"/>
                  </a:cubicBezTo>
                  <a:cubicBezTo>
                    <a:pt x="9449" y="2091"/>
                    <a:pt x="9523" y="2110"/>
                    <a:pt x="9569" y="2082"/>
                  </a:cubicBezTo>
                  <a:cubicBezTo>
                    <a:pt x="9625" y="2036"/>
                    <a:pt x="9616" y="1970"/>
                    <a:pt x="9607" y="1915"/>
                  </a:cubicBezTo>
                  <a:cubicBezTo>
                    <a:pt x="9562" y="1845"/>
                    <a:pt x="9503" y="1818"/>
                    <a:pt x="9442" y="1819"/>
                  </a:cubicBezTo>
                  <a:close/>
                  <a:moveTo>
                    <a:pt x="10006" y="1858"/>
                  </a:moveTo>
                  <a:cubicBezTo>
                    <a:pt x="9950" y="1886"/>
                    <a:pt x="9875" y="1924"/>
                    <a:pt x="9894" y="1998"/>
                  </a:cubicBezTo>
                  <a:cubicBezTo>
                    <a:pt x="9978" y="2026"/>
                    <a:pt x="10071" y="2102"/>
                    <a:pt x="10165" y="2074"/>
                  </a:cubicBezTo>
                  <a:cubicBezTo>
                    <a:pt x="10174" y="2008"/>
                    <a:pt x="10174" y="1952"/>
                    <a:pt x="10155" y="1905"/>
                  </a:cubicBezTo>
                  <a:cubicBezTo>
                    <a:pt x="10109" y="1886"/>
                    <a:pt x="10062" y="1858"/>
                    <a:pt x="10006" y="1858"/>
                  </a:cubicBezTo>
                  <a:close/>
                  <a:moveTo>
                    <a:pt x="11846" y="1921"/>
                  </a:moveTo>
                  <a:cubicBezTo>
                    <a:pt x="11819" y="1925"/>
                    <a:pt x="11793" y="1934"/>
                    <a:pt x="11770" y="1943"/>
                  </a:cubicBezTo>
                  <a:cubicBezTo>
                    <a:pt x="11770" y="1989"/>
                    <a:pt x="11751" y="2054"/>
                    <a:pt x="11770" y="2100"/>
                  </a:cubicBezTo>
                  <a:cubicBezTo>
                    <a:pt x="11854" y="2100"/>
                    <a:pt x="11949" y="2136"/>
                    <a:pt x="12024" y="2081"/>
                  </a:cubicBezTo>
                  <a:cubicBezTo>
                    <a:pt x="12005" y="2026"/>
                    <a:pt x="11958" y="1970"/>
                    <a:pt x="11930" y="1924"/>
                  </a:cubicBezTo>
                  <a:cubicBezTo>
                    <a:pt x="11902" y="1915"/>
                    <a:pt x="11873" y="1916"/>
                    <a:pt x="11846" y="1921"/>
                  </a:cubicBezTo>
                  <a:close/>
                  <a:moveTo>
                    <a:pt x="12468" y="1932"/>
                  </a:moveTo>
                  <a:cubicBezTo>
                    <a:pt x="12393" y="1932"/>
                    <a:pt x="12337" y="1969"/>
                    <a:pt x="12291" y="2025"/>
                  </a:cubicBezTo>
                  <a:cubicBezTo>
                    <a:pt x="12263" y="2072"/>
                    <a:pt x="12282" y="2128"/>
                    <a:pt x="12319" y="2156"/>
                  </a:cubicBezTo>
                  <a:cubicBezTo>
                    <a:pt x="12394" y="2203"/>
                    <a:pt x="12449" y="2128"/>
                    <a:pt x="12505" y="2119"/>
                  </a:cubicBezTo>
                  <a:cubicBezTo>
                    <a:pt x="12542" y="2137"/>
                    <a:pt x="12588" y="2175"/>
                    <a:pt x="12570" y="2221"/>
                  </a:cubicBezTo>
                  <a:cubicBezTo>
                    <a:pt x="12542" y="2287"/>
                    <a:pt x="12515" y="2371"/>
                    <a:pt x="12431" y="2380"/>
                  </a:cubicBezTo>
                  <a:cubicBezTo>
                    <a:pt x="12236" y="2436"/>
                    <a:pt x="12106" y="2306"/>
                    <a:pt x="11976" y="2194"/>
                  </a:cubicBezTo>
                  <a:cubicBezTo>
                    <a:pt x="11855" y="2203"/>
                    <a:pt x="11854" y="2202"/>
                    <a:pt x="11854" y="2202"/>
                  </a:cubicBezTo>
                  <a:cubicBezTo>
                    <a:pt x="11854" y="2268"/>
                    <a:pt x="11882" y="2334"/>
                    <a:pt x="11929" y="2371"/>
                  </a:cubicBezTo>
                  <a:cubicBezTo>
                    <a:pt x="11975" y="2436"/>
                    <a:pt x="12096" y="2445"/>
                    <a:pt x="12114" y="2538"/>
                  </a:cubicBezTo>
                  <a:cubicBezTo>
                    <a:pt x="12096" y="2641"/>
                    <a:pt x="12013" y="2539"/>
                    <a:pt x="11966" y="2586"/>
                  </a:cubicBezTo>
                  <a:cubicBezTo>
                    <a:pt x="11901" y="2614"/>
                    <a:pt x="11919" y="2689"/>
                    <a:pt x="11929" y="2735"/>
                  </a:cubicBezTo>
                  <a:cubicBezTo>
                    <a:pt x="11984" y="2782"/>
                    <a:pt x="12040" y="2800"/>
                    <a:pt x="12114" y="2800"/>
                  </a:cubicBezTo>
                  <a:cubicBezTo>
                    <a:pt x="12207" y="2772"/>
                    <a:pt x="12263" y="2688"/>
                    <a:pt x="12310" y="2604"/>
                  </a:cubicBezTo>
                  <a:cubicBezTo>
                    <a:pt x="12468" y="2586"/>
                    <a:pt x="12468" y="2586"/>
                    <a:pt x="12468" y="2586"/>
                  </a:cubicBezTo>
                  <a:cubicBezTo>
                    <a:pt x="12607" y="2558"/>
                    <a:pt x="12662" y="2361"/>
                    <a:pt x="12811" y="2352"/>
                  </a:cubicBezTo>
                  <a:cubicBezTo>
                    <a:pt x="12885" y="2343"/>
                    <a:pt x="12969" y="2343"/>
                    <a:pt x="13016" y="2409"/>
                  </a:cubicBezTo>
                  <a:cubicBezTo>
                    <a:pt x="13072" y="2474"/>
                    <a:pt x="13062" y="2585"/>
                    <a:pt x="13016" y="2650"/>
                  </a:cubicBezTo>
                  <a:cubicBezTo>
                    <a:pt x="12914" y="2762"/>
                    <a:pt x="12904" y="2576"/>
                    <a:pt x="12821" y="2586"/>
                  </a:cubicBezTo>
                  <a:cubicBezTo>
                    <a:pt x="12755" y="2586"/>
                    <a:pt x="12728" y="2632"/>
                    <a:pt x="12691" y="2669"/>
                  </a:cubicBezTo>
                  <a:cubicBezTo>
                    <a:pt x="12682" y="2716"/>
                    <a:pt x="12672" y="2782"/>
                    <a:pt x="12709" y="2810"/>
                  </a:cubicBezTo>
                  <a:cubicBezTo>
                    <a:pt x="12830" y="2931"/>
                    <a:pt x="13034" y="2875"/>
                    <a:pt x="13174" y="2819"/>
                  </a:cubicBezTo>
                  <a:cubicBezTo>
                    <a:pt x="13322" y="2856"/>
                    <a:pt x="13388" y="3053"/>
                    <a:pt x="13564" y="3053"/>
                  </a:cubicBezTo>
                  <a:cubicBezTo>
                    <a:pt x="13583" y="2997"/>
                    <a:pt x="13499" y="2959"/>
                    <a:pt x="13490" y="2893"/>
                  </a:cubicBezTo>
                  <a:cubicBezTo>
                    <a:pt x="13471" y="2763"/>
                    <a:pt x="13350" y="2679"/>
                    <a:pt x="13276" y="2586"/>
                  </a:cubicBezTo>
                  <a:cubicBezTo>
                    <a:pt x="13276" y="2464"/>
                    <a:pt x="13276" y="2306"/>
                    <a:pt x="13164" y="2194"/>
                  </a:cubicBezTo>
                  <a:cubicBezTo>
                    <a:pt x="13053" y="2073"/>
                    <a:pt x="12858" y="2119"/>
                    <a:pt x="12746" y="2147"/>
                  </a:cubicBezTo>
                  <a:cubicBezTo>
                    <a:pt x="12719" y="2138"/>
                    <a:pt x="12709" y="2101"/>
                    <a:pt x="12709" y="2082"/>
                  </a:cubicBezTo>
                  <a:cubicBezTo>
                    <a:pt x="12662" y="1970"/>
                    <a:pt x="12560" y="1951"/>
                    <a:pt x="12468" y="1932"/>
                  </a:cubicBezTo>
                  <a:close/>
                  <a:moveTo>
                    <a:pt x="16229" y="2007"/>
                  </a:moveTo>
                  <a:cubicBezTo>
                    <a:pt x="16034" y="2025"/>
                    <a:pt x="15829" y="2081"/>
                    <a:pt x="15736" y="2277"/>
                  </a:cubicBezTo>
                  <a:cubicBezTo>
                    <a:pt x="15718" y="2295"/>
                    <a:pt x="15727" y="2332"/>
                    <a:pt x="15755" y="2342"/>
                  </a:cubicBezTo>
                  <a:cubicBezTo>
                    <a:pt x="15830" y="2220"/>
                    <a:pt x="15959" y="2183"/>
                    <a:pt x="16080" y="2136"/>
                  </a:cubicBezTo>
                  <a:cubicBezTo>
                    <a:pt x="16396" y="2071"/>
                    <a:pt x="16684" y="2229"/>
                    <a:pt x="16917" y="2416"/>
                  </a:cubicBezTo>
                  <a:cubicBezTo>
                    <a:pt x="17065" y="2481"/>
                    <a:pt x="17159" y="2640"/>
                    <a:pt x="17298" y="2705"/>
                  </a:cubicBezTo>
                  <a:cubicBezTo>
                    <a:pt x="17697" y="3031"/>
                    <a:pt x="18097" y="3422"/>
                    <a:pt x="18450" y="3804"/>
                  </a:cubicBezTo>
                  <a:cubicBezTo>
                    <a:pt x="18450" y="3804"/>
                    <a:pt x="18542" y="3926"/>
                    <a:pt x="18598" y="3963"/>
                  </a:cubicBezTo>
                  <a:cubicBezTo>
                    <a:pt x="18793" y="4196"/>
                    <a:pt x="18998" y="4438"/>
                    <a:pt x="19175" y="4699"/>
                  </a:cubicBezTo>
                  <a:cubicBezTo>
                    <a:pt x="19203" y="4736"/>
                    <a:pt x="19276" y="4857"/>
                    <a:pt x="19360" y="4988"/>
                  </a:cubicBezTo>
                  <a:cubicBezTo>
                    <a:pt x="19452" y="5118"/>
                    <a:pt x="19676" y="5462"/>
                    <a:pt x="19704" y="5574"/>
                  </a:cubicBezTo>
                  <a:cubicBezTo>
                    <a:pt x="19732" y="5723"/>
                    <a:pt x="19723" y="5882"/>
                    <a:pt x="19621" y="6013"/>
                  </a:cubicBezTo>
                  <a:cubicBezTo>
                    <a:pt x="19565" y="6097"/>
                    <a:pt x="19453" y="6115"/>
                    <a:pt x="19416" y="6208"/>
                  </a:cubicBezTo>
                  <a:cubicBezTo>
                    <a:pt x="19518" y="6190"/>
                    <a:pt x="19611" y="6133"/>
                    <a:pt x="19686" y="6049"/>
                  </a:cubicBezTo>
                  <a:cubicBezTo>
                    <a:pt x="19816" y="5872"/>
                    <a:pt x="19815" y="5593"/>
                    <a:pt x="19713" y="5397"/>
                  </a:cubicBezTo>
                  <a:cubicBezTo>
                    <a:pt x="19462" y="4931"/>
                    <a:pt x="19147" y="4476"/>
                    <a:pt x="18803" y="4066"/>
                  </a:cubicBezTo>
                  <a:cubicBezTo>
                    <a:pt x="18320" y="3507"/>
                    <a:pt x="17781" y="2937"/>
                    <a:pt x="17177" y="2481"/>
                  </a:cubicBezTo>
                  <a:cubicBezTo>
                    <a:pt x="16879" y="2276"/>
                    <a:pt x="16601" y="2007"/>
                    <a:pt x="16229" y="2007"/>
                  </a:cubicBezTo>
                  <a:close/>
                  <a:moveTo>
                    <a:pt x="10946" y="2110"/>
                  </a:moveTo>
                  <a:cubicBezTo>
                    <a:pt x="10946" y="2269"/>
                    <a:pt x="10899" y="2427"/>
                    <a:pt x="10751" y="2502"/>
                  </a:cubicBezTo>
                  <a:cubicBezTo>
                    <a:pt x="10732" y="2521"/>
                    <a:pt x="10733" y="2585"/>
                    <a:pt x="10779" y="2567"/>
                  </a:cubicBezTo>
                  <a:cubicBezTo>
                    <a:pt x="10797" y="2632"/>
                    <a:pt x="10880" y="2585"/>
                    <a:pt x="10890" y="2650"/>
                  </a:cubicBezTo>
                  <a:cubicBezTo>
                    <a:pt x="10936" y="2688"/>
                    <a:pt x="10983" y="2678"/>
                    <a:pt x="11020" y="2650"/>
                  </a:cubicBezTo>
                  <a:cubicBezTo>
                    <a:pt x="11076" y="2604"/>
                    <a:pt x="11196" y="2604"/>
                    <a:pt x="11205" y="2529"/>
                  </a:cubicBezTo>
                  <a:cubicBezTo>
                    <a:pt x="11103" y="2473"/>
                    <a:pt x="11029" y="2390"/>
                    <a:pt x="10992" y="2297"/>
                  </a:cubicBezTo>
                  <a:cubicBezTo>
                    <a:pt x="10936" y="2222"/>
                    <a:pt x="11076" y="2129"/>
                    <a:pt x="10946" y="2110"/>
                  </a:cubicBezTo>
                  <a:close/>
                  <a:moveTo>
                    <a:pt x="5414" y="2278"/>
                  </a:moveTo>
                  <a:cubicBezTo>
                    <a:pt x="5389" y="2282"/>
                    <a:pt x="5365" y="2291"/>
                    <a:pt x="5344" y="2305"/>
                  </a:cubicBezTo>
                  <a:cubicBezTo>
                    <a:pt x="5232" y="2370"/>
                    <a:pt x="5260" y="2474"/>
                    <a:pt x="5279" y="2586"/>
                  </a:cubicBezTo>
                  <a:cubicBezTo>
                    <a:pt x="5307" y="2726"/>
                    <a:pt x="5380" y="2847"/>
                    <a:pt x="5501" y="2893"/>
                  </a:cubicBezTo>
                  <a:cubicBezTo>
                    <a:pt x="5566" y="2949"/>
                    <a:pt x="5651" y="2968"/>
                    <a:pt x="5744" y="2987"/>
                  </a:cubicBezTo>
                  <a:cubicBezTo>
                    <a:pt x="5967" y="2987"/>
                    <a:pt x="6190" y="2912"/>
                    <a:pt x="6366" y="2744"/>
                  </a:cubicBezTo>
                  <a:cubicBezTo>
                    <a:pt x="6376" y="2725"/>
                    <a:pt x="6376" y="2726"/>
                    <a:pt x="6376" y="2726"/>
                  </a:cubicBezTo>
                  <a:cubicBezTo>
                    <a:pt x="6348" y="2651"/>
                    <a:pt x="6255" y="2679"/>
                    <a:pt x="6190" y="2650"/>
                  </a:cubicBezTo>
                  <a:cubicBezTo>
                    <a:pt x="6097" y="2688"/>
                    <a:pt x="6032" y="2772"/>
                    <a:pt x="5930" y="2781"/>
                  </a:cubicBezTo>
                  <a:cubicBezTo>
                    <a:pt x="5800" y="2828"/>
                    <a:pt x="5641" y="2791"/>
                    <a:pt x="5539" y="2679"/>
                  </a:cubicBezTo>
                  <a:cubicBezTo>
                    <a:pt x="5502" y="2641"/>
                    <a:pt x="5538" y="2585"/>
                    <a:pt x="5585" y="2567"/>
                  </a:cubicBezTo>
                  <a:cubicBezTo>
                    <a:pt x="5613" y="2511"/>
                    <a:pt x="5641" y="2427"/>
                    <a:pt x="5594" y="2371"/>
                  </a:cubicBezTo>
                  <a:cubicBezTo>
                    <a:pt x="5573" y="2294"/>
                    <a:pt x="5490" y="2264"/>
                    <a:pt x="5414" y="2278"/>
                  </a:cubicBezTo>
                  <a:close/>
                  <a:moveTo>
                    <a:pt x="4849" y="2462"/>
                  </a:moveTo>
                  <a:cubicBezTo>
                    <a:pt x="4757" y="2462"/>
                    <a:pt x="4710" y="2527"/>
                    <a:pt x="4654" y="2574"/>
                  </a:cubicBezTo>
                  <a:cubicBezTo>
                    <a:pt x="4571" y="2639"/>
                    <a:pt x="4552" y="2732"/>
                    <a:pt x="4571" y="2825"/>
                  </a:cubicBezTo>
                  <a:cubicBezTo>
                    <a:pt x="4589" y="2881"/>
                    <a:pt x="4608" y="2956"/>
                    <a:pt x="4664" y="2965"/>
                  </a:cubicBezTo>
                  <a:cubicBezTo>
                    <a:pt x="4812" y="2965"/>
                    <a:pt x="4682" y="2825"/>
                    <a:pt x="4756" y="2760"/>
                  </a:cubicBezTo>
                  <a:cubicBezTo>
                    <a:pt x="4775" y="2676"/>
                    <a:pt x="4868" y="2677"/>
                    <a:pt x="4933" y="2686"/>
                  </a:cubicBezTo>
                  <a:cubicBezTo>
                    <a:pt x="4979" y="2667"/>
                    <a:pt x="5007" y="2621"/>
                    <a:pt x="5007" y="2583"/>
                  </a:cubicBezTo>
                  <a:cubicBezTo>
                    <a:pt x="4989" y="2499"/>
                    <a:pt x="4924" y="2462"/>
                    <a:pt x="4849" y="2462"/>
                  </a:cubicBezTo>
                  <a:close/>
                  <a:moveTo>
                    <a:pt x="16508" y="2498"/>
                  </a:moveTo>
                  <a:cubicBezTo>
                    <a:pt x="16484" y="2498"/>
                    <a:pt x="16460" y="2503"/>
                    <a:pt x="16437" y="2517"/>
                  </a:cubicBezTo>
                  <a:cubicBezTo>
                    <a:pt x="16371" y="2555"/>
                    <a:pt x="16287" y="2602"/>
                    <a:pt x="16297" y="2686"/>
                  </a:cubicBezTo>
                  <a:cubicBezTo>
                    <a:pt x="16287" y="2798"/>
                    <a:pt x="16418" y="2807"/>
                    <a:pt x="16446" y="2901"/>
                  </a:cubicBezTo>
                  <a:cubicBezTo>
                    <a:pt x="16399" y="2966"/>
                    <a:pt x="16324" y="2993"/>
                    <a:pt x="16259" y="3021"/>
                  </a:cubicBezTo>
                  <a:cubicBezTo>
                    <a:pt x="16119" y="3077"/>
                    <a:pt x="15961" y="3021"/>
                    <a:pt x="15859" y="2909"/>
                  </a:cubicBezTo>
                  <a:cubicBezTo>
                    <a:pt x="15775" y="2853"/>
                    <a:pt x="15683" y="2928"/>
                    <a:pt x="15599" y="2937"/>
                  </a:cubicBezTo>
                  <a:cubicBezTo>
                    <a:pt x="15571" y="2965"/>
                    <a:pt x="15599" y="3012"/>
                    <a:pt x="15618" y="3030"/>
                  </a:cubicBezTo>
                  <a:cubicBezTo>
                    <a:pt x="15673" y="3068"/>
                    <a:pt x="15627" y="3124"/>
                    <a:pt x="15608" y="3152"/>
                  </a:cubicBezTo>
                  <a:cubicBezTo>
                    <a:pt x="15599" y="3198"/>
                    <a:pt x="15663" y="3189"/>
                    <a:pt x="15663" y="3226"/>
                  </a:cubicBezTo>
                  <a:cubicBezTo>
                    <a:pt x="15608" y="3319"/>
                    <a:pt x="15608" y="3319"/>
                    <a:pt x="15608" y="3319"/>
                  </a:cubicBezTo>
                  <a:cubicBezTo>
                    <a:pt x="15636" y="3319"/>
                    <a:pt x="15636" y="3319"/>
                    <a:pt x="15636" y="3319"/>
                  </a:cubicBezTo>
                  <a:cubicBezTo>
                    <a:pt x="15674" y="3291"/>
                    <a:pt x="15748" y="3282"/>
                    <a:pt x="15729" y="3207"/>
                  </a:cubicBezTo>
                  <a:cubicBezTo>
                    <a:pt x="15869" y="3188"/>
                    <a:pt x="15981" y="3348"/>
                    <a:pt x="16139" y="3283"/>
                  </a:cubicBezTo>
                  <a:cubicBezTo>
                    <a:pt x="16288" y="3283"/>
                    <a:pt x="16436" y="3235"/>
                    <a:pt x="16557" y="3133"/>
                  </a:cubicBezTo>
                  <a:cubicBezTo>
                    <a:pt x="16696" y="2993"/>
                    <a:pt x="16762" y="2806"/>
                    <a:pt x="16687" y="2620"/>
                  </a:cubicBezTo>
                  <a:cubicBezTo>
                    <a:pt x="16652" y="2557"/>
                    <a:pt x="16581" y="2500"/>
                    <a:pt x="16508" y="2498"/>
                  </a:cubicBezTo>
                  <a:close/>
                  <a:moveTo>
                    <a:pt x="6023" y="2570"/>
                  </a:moveTo>
                  <a:cubicBezTo>
                    <a:pt x="5959" y="2572"/>
                    <a:pt x="5892" y="2660"/>
                    <a:pt x="5816" y="2632"/>
                  </a:cubicBezTo>
                  <a:cubicBezTo>
                    <a:pt x="5750" y="2641"/>
                    <a:pt x="5676" y="2538"/>
                    <a:pt x="5639" y="2641"/>
                  </a:cubicBezTo>
                  <a:cubicBezTo>
                    <a:pt x="5639" y="2678"/>
                    <a:pt x="5685" y="2687"/>
                    <a:pt x="5704" y="2696"/>
                  </a:cubicBezTo>
                  <a:cubicBezTo>
                    <a:pt x="5834" y="2752"/>
                    <a:pt x="5992" y="2697"/>
                    <a:pt x="6085" y="2603"/>
                  </a:cubicBezTo>
                  <a:cubicBezTo>
                    <a:pt x="6064" y="2578"/>
                    <a:pt x="6044" y="2570"/>
                    <a:pt x="6023" y="2570"/>
                  </a:cubicBezTo>
                  <a:close/>
                  <a:moveTo>
                    <a:pt x="17141" y="2698"/>
                  </a:moveTo>
                  <a:cubicBezTo>
                    <a:pt x="17058" y="2679"/>
                    <a:pt x="16966" y="2707"/>
                    <a:pt x="16911" y="2772"/>
                  </a:cubicBezTo>
                  <a:cubicBezTo>
                    <a:pt x="16892" y="2837"/>
                    <a:pt x="16929" y="2893"/>
                    <a:pt x="16966" y="2921"/>
                  </a:cubicBezTo>
                  <a:cubicBezTo>
                    <a:pt x="17012" y="2958"/>
                    <a:pt x="17076" y="2929"/>
                    <a:pt x="17113" y="2892"/>
                  </a:cubicBezTo>
                  <a:cubicBezTo>
                    <a:pt x="17159" y="2864"/>
                    <a:pt x="17160" y="2921"/>
                    <a:pt x="17197" y="2930"/>
                  </a:cubicBezTo>
                  <a:cubicBezTo>
                    <a:pt x="17308" y="3023"/>
                    <a:pt x="17224" y="3237"/>
                    <a:pt x="17409" y="3265"/>
                  </a:cubicBezTo>
                  <a:cubicBezTo>
                    <a:pt x="17455" y="3190"/>
                    <a:pt x="17381" y="3116"/>
                    <a:pt x="17399" y="3023"/>
                  </a:cubicBezTo>
                  <a:cubicBezTo>
                    <a:pt x="17353" y="2893"/>
                    <a:pt x="17261" y="2772"/>
                    <a:pt x="17141" y="2698"/>
                  </a:cubicBezTo>
                  <a:close/>
                  <a:moveTo>
                    <a:pt x="4479" y="2744"/>
                  </a:moveTo>
                  <a:cubicBezTo>
                    <a:pt x="4396" y="2744"/>
                    <a:pt x="4386" y="2855"/>
                    <a:pt x="4312" y="2892"/>
                  </a:cubicBezTo>
                  <a:cubicBezTo>
                    <a:pt x="4275" y="2957"/>
                    <a:pt x="4284" y="3032"/>
                    <a:pt x="4266" y="3097"/>
                  </a:cubicBezTo>
                  <a:cubicBezTo>
                    <a:pt x="4155" y="3135"/>
                    <a:pt x="4071" y="3264"/>
                    <a:pt x="4062" y="3376"/>
                  </a:cubicBezTo>
                  <a:cubicBezTo>
                    <a:pt x="4071" y="3441"/>
                    <a:pt x="4145" y="3431"/>
                    <a:pt x="4192" y="3441"/>
                  </a:cubicBezTo>
                  <a:cubicBezTo>
                    <a:pt x="4275" y="3431"/>
                    <a:pt x="4340" y="3506"/>
                    <a:pt x="4414" y="3488"/>
                  </a:cubicBezTo>
                  <a:cubicBezTo>
                    <a:pt x="4423" y="3441"/>
                    <a:pt x="4451" y="3403"/>
                    <a:pt x="4423" y="3357"/>
                  </a:cubicBezTo>
                  <a:cubicBezTo>
                    <a:pt x="4396" y="3292"/>
                    <a:pt x="4303" y="3293"/>
                    <a:pt x="4266" y="3246"/>
                  </a:cubicBezTo>
                  <a:cubicBezTo>
                    <a:pt x="4294" y="3227"/>
                    <a:pt x="4294" y="3227"/>
                    <a:pt x="4294" y="3227"/>
                  </a:cubicBezTo>
                  <a:cubicBezTo>
                    <a:pt x="4349" y="3227"/>
                    <a:pt x="4423" y="3228"/>
                    <a:pt x="4479" y="3274"/>
                  </a:cubicBezTo>
                  <a:cubicBezTo>
                    <a:pt x="4553" y="3349"/>
                    <a:pt x="4516" y="3460"/>
                    <a:pt x="4498" y="3543"/>
                  </a:cubicBezTo>
                  <a:cubicBezTo>
                    <a:pt x="4516" y="3599"/>
                    <a:pt x="4525" y="3683"/>
                    <a:pt x="4580" y="3730"/>
                  </a:cubicBezTo>
                  <a:cubicBezTo>
                    <a:pt x="4682" y="3702"/>
                    <a:pt x="4755" y="3599"/>
                    <a:pt x="4765" y="3497"/>
                  </a:cubicBezTo>
                  <a:cubicBezTo>
                    <a:pt x="4820" y="3200"/>
                    <a:pt x="4470" y="3032"/>
                    <a:pt x="4479" y="2744"/>
                  </a:cubicBezTo>
                  <a:close/>
                  <a:moveTo>
                    <a:pt x="15948" y="2824"/>
                  </a:moveTo>
                  <a:cubicBezTo>
                    <a:pt x="15940" y="2826"/>
                    <a:pt x="15933" y="2836"/>
                    <a:pt x="15926" y="2855"/>
                  </a:cubicBezTo>
                  <a:cubicBezTo>
                    <a:pt x="15963" y="2911"/>
                    <a:pt x="16019" y="2949"/>
                    <a:pt x="16074" y="2968"/>
                  </a:cubicBezTo>
                  <a:cubicBezTo>
                    <a:pt x="16167" y="2996"/>
                    <a:pt x="16286" y="2968"/>
                    <a:pt x="16341" y="2902"/>
                  </a:cubicBezTo>
                  <a:lnTo>
                    <a:pt x="16333" y="2883"/>
                  </a:lnTo>
                  <a:cubicBezTo>
                    <a:pt x="16231" y="2902"/>
                    <a:pt x="16129" y="2921"/>
                    <a:pt x="16027" y="2873"/>
                  </a:cubicBezTo>
                  <a:cubicBezTo>
                    <a:pt x="15999" y="2866"/>
                    <a:pt x="15972" y="2816"/>
                    <a:pt x="15948" y="2824"/>
                  </a:cubicBezTo>
                  <a:close/>
                  <a:moveTo>
                    <a:pt x="4942" y="2857"/>
                  </a:moveTo>
                  <a:cubicBezTo>
                    <a:pt x="4878" y="2940"/>
                    <a:pt x="4740" y="2950"/>
                    <a:pt x="4721" y="3070"/>
                  </a:cubicBezTo>
                  <a:cubicBezTo>
                    <a:pt x="4749" y="3117"/>
                    <a:pt x="4767" y="3191"/>
                    <a:pt x="4813" y="3200"/>
                  </a:cubicBezTo>
                  <a:cubicBezTo>
                    <a:pt x="4868" y="3126"/>
                    <a:pt x="4969" y="3135"/>
                    <a:pt x="5015" y="3080"/>
                  </a:cubicBezTo>
                  <a:cubicBezTo>
                    <a:pt x="4997" y="3015"/>
                    <a:pt x="4969" y="2940"/>
                    <a:pt x="4969" y="2857"/>
                  </a:cubicBezTo>
                  <a:cubicBezTo>
                    <a:pt x="4942" y="2857"/>
                    <a:pt x="4942" y="2857"/>
                    <a:pt x="4942" y="2857"/>
                  </a:cubicBezTo>
                  <a:close/>
                  <a:moveTo>
                    <a:pt x="10774" y="2889"/>
                  </a:moveTo>
                  <a:cubicBezTo>
                    <a:pt x="6424" y="2889"/>
                    <a:pt x="2882" y="6439"/>
                    <a:pt x="2882" y="10798"/>
                  </a:cubicBezTo>
                  <a:cubicBezTo>
                    <a:pt x="2882" y="15167"/>
                    <a:pt x="6424" y="18707"/>
                    <a:pt x="10774" y="18707"/>
                  </a:cubicBezTo>
                  <a:cubicBezTo>
                    <a:pt x="15134" y="18707"/>
                    <a:pt x="18665" y="15167"/>
                    <a:pt x="18665" y="10798"/>
                  </a:cubicBezTo>
                  <a:cubicBezTo>
                    <a:pt x="18665" y="6439"/>
                    <a:pt x="15134" y="2889"/>
                    <a:pt x="10774" y="2889"/>
                  </a:cubicBezTo>
                  <a:close/>
                  <a:moveTo>
                    <a:pt x="17503" y="3080"/>
                  </a:moveTo>
                  <a:cubicBezTo>
                    <a:pt x="17568" y="3321"/>
                    <a:pt x="17308" y="3460"/>
                    <a:pt x="17252" y="3655"/>
                  </a:cubicBezTo>
                  <a:cubicBezTo>
                    <a:pt x="17243" y="3795"/>
                    <a:pt x="17279" y="3906"/>
                    <a:pt x="17381" y="3998"/>
                  </a:cubicBezTo>
                  <a:cubicBezTo>
                    <a:pt x="17419" y="3952"/>
                    <a:pt x="17391" y="3877"/>
                    <a:pt x="17456" y="3831"/>
                  </a:cubicBezTo>
                  <a:cubicBezTo>
                    <a:pt x="17539" y="3757"/>
                    <a:pt x="17409" y="3683"/>
                    <a:pt x="17465" y="3590"/>
                  </a:cubicBezTo>
                  <a:cubicBezTo>
                    <a:pt x="17502" y="3535"/>
                    <a:pt x="17567" y="3497"/>
                    <a:pt x="17632" y="3507"/>
                  </a:cubicBezTo>
                  <a:cubicBezTo>
                    <a:pt x="17679" y="3516"/>
                    <a:pt x="17698" y="3553"/>
                    <a:pt x="17689" y="3581"/>
                  </a:cubicBezTo>
                  <a:cubicBezTo>
                    <a:pt x="17670" y="3609"/>
                    <a:pt x="17641" y="3581"/>
                    <a:pt x="17623" y="3581"/>
                  </a:cubicBezTo>
                  <a:cubicBezTo>
                    <a:pt x="17586" y="3562"/>
                    <a:pt x="17558" y="3618"/>
                    <a:pt x="17549" y="3627"/>
                  </a:cubicBezTo>
                  <a:cubicBezTo>
                    <a:pt x="17558" y="3664"/>
                    <a:pt x="17558" y="3701"/>
                    <a:pt x="17586" y="3711"/>
                  </a:cubicBezTo>
                  <a:cubicBezTo>
                    <a:pt x="17688" y="3627"/>
                    <a:pt x="17957" y="3757"/>
                    <a:pt x="17902" y="3534"/>
                  </a:cubicBezTo>
                  <a:cubicBezTo>
                    <a:pt x="17874" y="3460"/>
                    <a:pt x="17827" y="3395"/>
                    <a:pt x="17744" y="3404"/>
                  </a:cubicBezTo>
                  <a:cubicBezTo>
                    <a:pt x="17707" y="3348"/>
                    <a:pt x="17744" y="3219"/>
                    <a:pt x="17670" y="3163"/>
                  </a:cubicBezTo>
                  <a:cubicBezTo>
                    <a:pt x="17623" y="3126"/>
                    <a:pt x="17568" y="3061"/>
                    <a:pt x="17503" y="3080"/>
                  </a:cubicBezTo>
                  <a:close/>
                  <a:moveTo>
                    <a:pt x="5333" y="3087"/>
                  </a:moveTo>
                  <a:cubicBezTo>
                    <a:pt x="5277" y="3105"/>
                    <a:pt x="5203" y="3106"/>
                    <a:pt x="5175" y="3180"/>
                  </a:cubicBezTo>
                  <a:cubicBezTo>
                    <a:pt x="5055" y="3189"/>
                    <a:pt x="4897" y="3171"/>
                    <a:pt x="4851" y="3301"/>
                  </a:cubicBezTo>
                  <a:cubicBezTo>
                    <a:pt x="4869" y="3357"/>
                    <a:pt x="4841" y="3460"/>
                    <a:pt x="4934" y="3488"/>
                  </a:cubicBezTo>
                  <a:cubicBezTo>
                    <a:pt x="4971" y="3506"/>
                    <a:pt x="5018" y="3487"/>
                    <a:pt x="5046" y="3450"/>
                  </a:cubicBezTo>
                  <a:cubicBezTo>
                    <a:pt x="5092" y="3413"/>
                    <a:pt x="5018" y="3347"/>
                    <a:pt x="5092" y="3338"/>
                  </a:cubicBezTo>
                  <a:cubicBezTo>
                    <a:pt x="5110" y="3347"/>
                    <a:pt x="5129" y="3375"/>
                    <a:pt x="5129" y="3403"/>
                  </a:cubicBezTo>
                  <a:cubicBezTo>
                    <a:pt x="5120" y="3459"/>
                    <a:pt x="5102" y="3515"/>
                    <a:pt x="5055" y="3543"/>
                  </a:cubicBezTo>
                  <a:cubicBezTo>
                    <a:pt x="5009" y="3580"/>
                    <a:pt x="4925" y="3581"/>
                    <a:pt x="4869" y="3572"/>
                  </a:cubicBezTo>
                  <a:cubicBezTo>
                    <a:pt x="4832" y="3599"/>
                    <a:pt x="4795" y="3645"/>
                    <a:pt x="4786" y="3692"/>
                  </a:cubicBezTo>
                  <a:cubicBezTo>
                    <a:pt x="4851" y="3720"/>
                    <a:pt x="4851" y="3720"/>
                    <a:pt x="4851" y="3720"/>
                  </a:cubicBezTo>
                  <a:cubicBezTo>
                    <a:pt x="4943" y="3683"/>
                    <a:pt x="5045" y="3729"/>
                    <a:pt x="5147" y="3720"/>
                  </a:cubicBezTo>
                  <a:cubicBezTo>
                    <a:pt x="5323" y="3664"/>
                    <a:pt x="5370" y="3487"/>
                    <a:pt x="5463" y="3366"/>
                  </a:cubicBezTo>
                  <a:cubicBezTo>
                    <a:pt x="5463" y="3329"/>
                    <a:pt x="5518" y="3301"/>
                    <a:pt x="5537" y="3283"/>
                  </a:cubicBezTo>
                  <a:cubicBezTo>
                    <a:pt x="5564" y="3245"/>
                    <a:pt x="5639" y="3291"/>
                    <a:pt x="5639" y="3226"/>
                  </a:cubicBezTo>
                  <a:cubicBezTo>
                    <a:pt x="5574" y="3124"/>
                    <a:pt x="5454" y="3087"/>
                    <a:pt x="5333" y="3087"/>
                  </a:cubicBezTo>
                  <a:close/>
                  <a:moveTo>
                    <a:pt x="6539" y="3087"/>
                  </a:moveTo>
                  <a:cubicBezTo>
                    <a:pt x="6409" y="3096"/>
                    <a:pt x="6316" y="3198"/>
                    <a:pt x="6196" y="3245"/>
                  </a:cubicBezTo>
                  <a:cubicBezTo>
                    <a:pt x="6149" y="3170"/>
                    <a:pt x="6056" y="3170"/>
                    <a:pt x="5972" y="3152"/>
                  </a:cubicBezTo>
                  <a:cubicBezTo>
                    <a:pt x="5907" y="3161"/>
                    <a:pt x="5861" y="3236"/>
                    <a:pt x="5814" y="3283"/>
                  </a:cubicBezTo>
                  <a:cubicBezTo>
                    <a:pt x="5786" y="3348"/>
                    <a:pt x="5824" y="3403"/>
                    <a:pt x="5861" y="3450"/>
                  </a:cubicBezTo>
                  <a:cubicBezTo>
                    <a:pt x="5945" y="3487"/>
                    <a:pt x="5982" y="3394"/>
                    <a:pt x="6038" y="3376"/>
                  </a:cubicBezTo>
                  <a:cubicBezTo>
                    <a:pt x="6066" y="3385"/>
                    <a:pt x="6093" y="3413"/>
                    <a:pt x="6112" y="3450"/>
                  </a:cubicBezTo>
                  <a:cubicBezTo>
                    <a:pt x="6149" y="3515"/>
                    <a:pt x="6121" y="3609"/>
                    <a:pt x="6084" y="3674"/>
                  </a:cubicBezTo>
                  <a:cubicBezTo>
                    <a:pt x="6028" y="3777"/>
                    <a:pt x="5917" y="3776"/>
                    <a:pt x="5824" y="3794"/>
                  </a:cubicBezTo>
                  <a:cubicBezTo>
                    <a:pt x="5768" y="3766"/>
                    <a:pt x="5712" y="3767"/>
                    <a:pt x="5657" y="3767"/>
                  </a:cubicBezTo>
                  <a:cubicBezTo>
                    <a:pt x="5638" y="3814"/>
                    <a:pt x="5592" y="3850"/>
                    <a:pt x="5592" y="3897"/>
                  </a:cubicBezTo>
                  <a:cubicBezTo>
                    <a:pt x="5620" y="3925"/>
                    <a:pt x="5638" y="3935"/>
                    <a:pt x="5675" y="3944"/>
                  </a:cubicBezTo>
                  <a:cubicBezTo>
                    <a:pt x="5778" y="3954"/>
                    <a:pt x="5898" y="3898"/>
                    <a:pt x="5991" y="3954"/>
                  </a:cubicBezTo>
                  <a:cubicBezTo>
                    <a:pt x="6028" y="4047"/>
                    <a:pt x="5898" y="4000"/>
                    <a:pt x="5879" y="4066"/>
                  </a:cubicBezTo>
                  <a:cubicBezTo>
                    <a:pt x="5851" y="4112"/>
                    <a:pt x="5870" y="4167"/>
                    <a:pt x="5917" y="4195"/>
                  </a:cubicBezTo>
                  <a:cubicBezTo>
                    <a:pt x="5954" y="4233"/>
                    <a:pt x="6009" y="4224"/>
                    <a:pt x="6056" y="4214"/>
                  </a:cubicBezTo>
                  <a:cubicBezTo>
                    <a:pt x="6111" y="4177"/>
                    <a:pt x="6168" y="4139"/>
                    <a:pt x="6186" y="4074"/>
                  </a:cubicBezTo>
                  <a:cubicBezTo>
                    <a:pt x="6223" y="3999"/>
                    <a:pt x="6167" y="3897"/>
                    <a:pt x="6158" y="3823"/>
                  </a:cubicBezTo>
                  <a:cubicBezTo>
                    <a:pt x="6269" y="3683"/>
                    <a:pt x="6288" y="3516"/>
                    <a:pt x="6372" y="3376"/>
                  </a:cubicBezTo>
                  <a:cubicBezTo>
                    <a:pt x="6428" y="3320"/>
                    <a:pt x="6503" y="3255"/>
                    <a:pt x="6586" y="3283"/>
                  </a:cubicBezTo>
                  <a:cubicBezTo>
                    <a:pt x="6670" y="3292"/>
                    <a:pt x="6687" y="3385"/>
                    <a:pt x="6687" y="3450"/>
                  </a:cubicBezTo>
                  <a:cubicBezTo>
                    <a:pt x="6678" y="3562"/>
                    <a:pt x="6557" y="3469"/>
                    <a:pt x="6511" y="3562"/>
                  </a:cubicBezTo>
                  <a:cubicBezTo>
                    <a:pt x="6483" y="3609"/>
                    <a:pt x="6511" y="3656"/>
                    <a:pt x="6530" y="3693"/>
                  </a:cubicBezTo>
                  <a:cubicBezTo>
                    <a:pt x="6576" y="3740"/>
                    <a:pt x="6641" y="3720"/>
                    <a:pt x="6706" y="3711"/>
                  </a:cubicBezTo>
                  <a:cubicBezTo>
                    <a:pt x="6799" y="3673"/>
                    <a:pt x="6855" y="3571"/>
                    <a:pt x="6864" y="3469"/>
                  </a:cubicBezTo>
                  <a:cubicBezTo>
                    <a:pt x="6864" y="3404"/>
                    <a:pt x="6939" y="3413"/>
                    <a:pt x="6985" y="3385"/>
                  </a:cubicBezTo>
                  <a:cubicBezTo>
                    <a:pt x="7097" y="3376"/>
                    <a:pt x="7236" y="3422"/>
                    <a:pt x="7319" y="3347"/>
                  </a:cubicBezTo>
                  <a:cubicBezTo>
                    <a:pt x="7189" y="3254"/>
                    <a:pt x="7013" y="3153"/>
                    <a:pt x="6837" y="3227"/>
                  </a:cubicBezTo>
                  <a:cubicBezTo>
                    <a:pt x="6744" y="3162"/>
                    <a:pt x="6660" y="3087"/>
                    <a:pt x="6539" y="3087"/>
                  </a:cubicBezTo>
                  <a:close/>
                  <a:moveTo>
                    <a:pt x="17123" y="3167"/>
                  </a:moveTo>
                  <a:cubicBezTo>
                    <a:pt x="17109" y="3162"/>
                    <a:pt x="17094" y="3162"/>
                    <a:pt x="17076" y="3172"/>
                  </a:cubicBezTo>
                  <a:cubicBezTo>
                    <a:pt x="17066" y="3237"/>
                    <a:pt x="16983" y="3312"/>
                    <a:pt x="17039" y="3386"/>
                  </a:cubicBezTo>
                  <a:cubicBezTo>
                    <a:pt x="17123" y="3396"/>
                    <a:pt x="17150" y="3507"/>
                    <a:pt x="17225" y="3516"/>
                  </a:cubicBezTo>
                  <a:cubicBezTo>
                    <a:pt x="17253" y="3460"/>
                    <a:pt x="17346" y="3414"/>
                    <a:pt x="17327" y="3349"/>
                  </a:cubicBezTo>
                  <a:cubicBezTo>
                    <a:pt x="17225" y="3255"/>
                    <a:pt x="17225" y="3255"/>
                    <a:pt x="17225" y="3255"/>
                  </a:cubicBezTo>
                  <a:cubicBezTo>
                    <a:pt x="17183" y="3241"/>
                    <a:pt x="17162" y="3181"/>
                    <a:pt x="17123" y="3167"/>
                  </a:cubicBezTo>
                  <a:close/>
                  <a:moveTo>
                    <a:pt x="16623" y="3299"/>
                  </a:moveTo>
                  <a:cubicBezTo>
                    <a:pt x="16557" y="3327"/>
                    <a:pt x="16446" y="3318"/>
                    <a:pt x="16446" y="3402"/>
                  </a:cubicBezTo>
                  <a:cubicBezTo>
                    <a:pt x="16520" y="3486"/>
                    <a:pt x="16557" y="3580"/>
                    <a:pt x="16594" y="3682"/>
                  </a:cubicBezTo>
                  <a:cubicBezTo>
                    <a:pt x="16613" y="3813"/>
                    <a:pt x="16622" y="3962"/>
                    <a:pt x="16752" y="4055"/>
                  </a:cubicBezTo>
                  <a:cubicBezTo>
                    <a:pt x="16891" y="3980"/>
                    <a:pt x="17050" y="3943"/>
                    <a:pt x="17217" y="3924"/>
                  </a:cubicBezTo>
                  <a:cubicBezTo>
                    <a:pt x="17217" y="3700"/>
                    <a:pt x="17068" y="3952"/>
                    <a:pt x="16966" y="3905"/>
                  </a:cubicBezTo>
                  <a:cubicBezTo>
                    <a:pt x="16892" y="3896"/>
                    <a:pt x="16826" y="3812"/>
                    <a:pt x="16817" y="3738"/>
                  </a:cubicBezTo>
                  <a:cubicBezTo>
                    <a:pt x="16807" y="3682"/>
                    <a:pt x="16846" y="3626"/>
                    <a:pt x="16892" y="3607"/>
                  </a:cubicBezTo>
                  <a:cubicBezTo>
                    <a:pt x="16920" y="3579"/>
                    <a:pt x="16966" y="3579"/>
                    <a:pt x="16976" y="3626"/>
                  </a:cubicBezTo>
                  <a:cubicBezTo>
                    <a:pt x="16966" y="3663"/>
                    <a:pt x="16919" y="3654"/>
                    <a:pt x="16900" y="3682"/>
                  </a:cubicBezTo>
                  <a:cubicBezTo>
                    <a:pt x="16863" y="3720"/>
                    <a:pt x="16891" y="3775"/>
                    <a:pt x="16928" y="3793"/>
                  </a:cubicBezTo>
                  <a:cubicBezTo>
                    <a:pt x="16975" y="3849"/>
                    <a:pt x="17040" y="3804"/>
                    <a:pt x="17077" y="3785"/>
                  </a:cubicBezTo>
                  <a:cubicBezTo>
                    <a:pt x="17142" y="3738"/>
                    <a:pt x="17142" y="3654"/>
                    <a:pt x="17133" y="3580"/>
                  </a:cubicBezTo>
                  <a:cubicBezTo>
                    <a:pt x="17105" y="3515"/>
                    <a:pt x="17050" y="3467"/>
                    <a:pt x="16985" y="3439"/>
                  </a:cubicBezTo>
                  <a:cubicBezTo>
                    <a:pt x="16920" y="3402"/>
                    <a:pt x="16799" y="3487"/>
                    <a:pt x="16799" y="3384"/>
                  </a:cubicBezTo>
                  <a:cubicBezTo>
                    <a:pt x="16762" y="3319"/>
                    <a:pt x="16688" y="3308"/>
                    <a:pt x="16623" y="3299"/>
                  </a:cubicBezTo>
                  <a:close/>
                  <a:moveTo>
                    <a:pt x="15292" y="3365"/>
                  </a:moveTo>
                  <a:cubicBezTo>
                    <a:pt x="15180" y="3412"/>
                    <a:pt x="15050" y="3523"/>
                    <a:pt x="14939" y="3411"/>
                  </a:cubicBezTo>
                  <a:cubicBezTo>
                    <a:pt x="14836" y="3439"/>
                    <a:pt x="14724" y="3458"/>
                    <a:pt x="14622" y="3495"/>
                  </a:cubicBezTo>
                  <a:cubicBezTo>
                    <a:pt x="14678" y="3588"/>
                    <a:pt x="14789" y="3561"/>
                    <a:pt x="14901" y="3570"/>
                  </a:cubicBezTo>
                  <a:cubicBezTo>
                    <a:pt x="15115" y="3617"/>
                    <a:pt x="15077" y="3877"/>
                    <a:pt x="15245" y="3970"/>
                  </a:cubicBezTo>
                  <a:cubicBezTo>
                    <a:pt x="15319" y="4007"/>
                    <a:pt x="15431" y="4027"/>
                    <a:pt x="15487" y="3943"/>
                  </a:cubicBezTo>
                  <a:cubicBezTo>
                    <a:pt x="15506" y="3896"/>
                    <a:pt x="15505" y="3840"/>
                    <a:pt x="15459" y="3803"/>
                  </a:cubicBezTo>
                  <a:cubicBezTo>
                    <a:pt x="15412" y="3737"/>
                    <a:pt x="15347" y="3794"/>
                    <a:pt x="15292" y="3822"/>
                  </a:cubicBezTo>
                  <a:cubicBezTo>
                    <a:pt x="15227" y="3784"/>
                    <a:pt x="15254" y="3691"/>
                    <a:pt x="15254" y="3626"/>
                  </a:cubicBezTo>
                  <a:cubicBezTo>
                    <a:pt x="15263" y="3588"/>
                    <a:pt x="15282" y="3551"/>
                    <a:pt x="15328" y="3542"/>
                  </a:cubicBezTo>
                  <a:cubicBezTo>
                    <a:pt x="15440" y="3523"/>
                    <a:pt x="15570" y="3533"/>
                    <a:pt x="15635" y="3645"/>
                  </a:cubicBezTo>
                  <a:cubicBezTo>
                    <a:pt x="15682" y="3794"/>
                    <a:pt x="15672" y="3980"/>
                    <a:pt x="15802" y="4092"/>
                  </a:cubicBezTo>
                  <a:cubicBezTo>
                    <a:pt x="15765" y="4241"/>
                    <a:pt x="15766" y="4241"/>
                    <a:pt x="15766" y="4241"/>
                  </a:cubicBezTo>
                  <a:cubicBezTo>
                    <a:pt x="15766" y="4325"/>
                    <a:pt x="15784" y="4399"/>
                    <a:pt x="15849" y="4455"/>
                  </a:cubicBezTo>
                  <a:cubicBezTo>
                    <a:pt x="15887" y="4473"/>
                    <a:pt x="15932" y="4502"/>
                    <a:pt x="15988" y="4493"/>
                  </a:cubicBezTo>
                  <a:cubicBezTo>
                    <a:pt x="16035" y="4474"/>
                    <a:pt x="16072" y="4437"/>
                    <a:pt x="16081" y="4390"/>
                  </a:cubicBezTo>
                  <a:cubicBezTo>
                    <a:pt x="16053" y="4325"/>
                    <a:pt x="15989" y="4334"/>
                    <a:pt x="15942" y="4306"/>
                  </a:cubicBezTo>
                  <a:cubicBezTo>
                    <a:pt x="15924" y="4278"/>
                    <a:pt x="15942" y="4232"/>
                    <a:pt x="15969" y="4213"/>
                  </a:cubicBezTo>
                  <a:cubicBezTo>
                    <a:pt x="16090" y="4194"/>
                    <a:pt x="16230" y="4260"/>
                    <a:pt x="16341" y="4204"/>
                  </a:cubicBezTo>
                  <a:cubicBezTo>
                    <a:pt x="16276" y="4064"/>
                    <a:pt x="16277" y="4063"/>
                    <a:pt x="16277" y="4063"/>
                  </a:cubicBezTo>
                  <a:cubicBezTo>
                    <a:pt x="16137" y="4119"/>
                    <a:pt x="15988" y="4046"/>
                    <a:pt x="15876" y="3952"/>
                  </a:cubicBezTo>
                  <a:cubicBezTo>
                    <a:pt x="15830" y="3897"/>
                    <a:pt x="15803" y="3812"/>
                    <a:pt x="15821" y="3738"/>
                  </a:cubicBezTo>
                  <a:cubicBezTo>
                    <a:pt x="15821" y="3654"/>
                    <a:pt x="15895" y="3626"/>
                    <a:pt x="15969" y="3607"/>
                  </a:cubicBezTo>
                  <a:cubicBezTo>
                    <a:pt x="16062" y="3626"/>
                    <a:pt x="15960" y="3747"/>
                    <a:pt x="16062" y="3784"/>
                  </a:cubicBezTo>
                  <a:cubicBezTo>
                    <a:pt x="16127" y="3821"/>
                    <a:pt x="16192" y="3775"/>
                    <a:pt x="16239" y="3719"/>
                  </a:cubicBezTo>
                  <a:cubicBezTo>
                    <a:pt x="16276" y="3635"/>
                    <a:pt x="16202" y="3551"/>
                    <a:pt x="16146" y="3485"/>
                  </a:cubicBezTo>
                  <a:cubicBezTo>
                    <a:pt x="16016" y="3402"/>
                    <a:pt x="15877" y="3458"/>
                    <a:pt x="15756" y="3495"/>
                  </a:cubicBezTo>
                  <a:cubicBezTo>
                    <a:pt x="15682" y="3430"/>
                    <a:pt x="15579" y="3449"/>
                    <a:pt x="15514" y="3375"/>
                  </a:cubicBezTo>
                  <a:cubicBezTo>
                    <a:pt x="15449" y="3365"/>
                    <a:pt x="15366" y="3384"/>
                    <a:pt x="15292" y="3365"/>
                  </a:cubicBezTo>
                  <a:close/>
                  <a:moveTo>
                    <a:pt x="3867" y="3496"/>
                  </a:moveTo>
                  <a:cubicBezTo>
                    <a:pt x="3858" y="3636"/>
                    <a:pt x="3811" y="3832"/>
                    <a:pt x="3867" y="3963"/>
                  </a:cubicBezTo>
                  <a:cubicBezTo>
                    <a:pt x="3904" y="4028"/>
                    <a:pt x="3960" y="4093"/>
                    <a:pt x="4034" y="4102"/>
                  </a:cubicBezTo>
                  <a:cubicBezTo>
                    <a:pt x="4108" y="4102"/>
                    <a:pt x="4192" y="4074"/>
                    <a:pt x="4220" y="4018"/>
                  </a:cubicBezTo>
                  <a:cubicBezTo>
                    <a:pt x="4211" y="4009"/>
                    <a:pt x="4193" y="4009"/>
                    <a:pt x="4174" y="3990"/>
                  </a:cubicBezTo>
                  <a:cubicBezTo>
                    <a:pt x="4090" y="3953"/>
                    <a:pt x="4034" y="3878"/>
                    <a:pt x="4043" y="3794"/>
                  </a:cubicBezTo>
                  <a:cubicBezTo>
                    <a:pt x="4053" y="3729"/>
                    <a:pt x="4118" y="3711"/>
                    <a:pt x="4174" y="3701"/>
                  </a:cubicBezTo>
                  <a:cubicBezTo>
                    <a:pt x="4258" y="3757"/>
                    <a:pt x="4109" y="3786"/>
                    <a:pt x="4146" y="3851"/>
                  </a:cubicBezTo>
                  <a:cubicBezTo>
                    <a:pt x="4164" y="3888"/>
                    <a:pt x="4192" y="3935"/>
                    <a:pt x="4229" y="3916"/>
                  </a:cubicBezTo>
                  <a:cubicBezTo>
                    <a:pt x="4304" y="3935"/>
                    <a:pt x="4369" y="3879"/>
                    <a:pt x="4415" y="3832"/>
                  </a:cubicBezTo>
                  <a:cubicBezTo>
                    <a:pt x="4452" y="3786"/>
                    <a:pt x="4453" y="3711"/>
                    <a:pt x="4434" y="3655"/>
                  </a:cubicBezTo>
                  <a:cubicBezTo>
                    <a:pt x="4304" y="3478"/>
                    <a:pt x="4053" y="3515"/>
                    <a:pt x="3867" y="3496"/>
                  </a:cubicBezTo>
                  <a:close/>
                  <a:moveTo>
                    <a:pt x="10755" y="3503"/>
                  </a:moveTo>
                  <a:cubicBezTo>
                    <a:pt x="10802" y="3503"/>
                    <a:pt x="10801" y="3503"/>
                    <a:pt x="10801" y="3503"/>
                  </a:cubicBezTo>
                  <a:cubicBezTo>
                    <a:pt x="10811" y="3503"/>
                    <a:pt x="10821" y="3502"/>
                    <a:pt x="10821" y="3511"/>
                  </a:cubicBezTo>
                  <a:cubicBezTo>
                    <a:pt x="11026" y="3521"/>
                    <a:pt x="11230" y="3596"/>
                    <a:pt x="11379" y="3726"/>
                  </a:cubicBezTo>
                  <a:cubicBezTo>
                    <a:pt x="11481" y="3810"/>
                    <a:pt x="11621" y="3997"/>
                    <a:pt x="11779" y="3960"/>
                  </a:cubicBezTo>
                  <a:cubicBezTo>
                    <a:pt x="11853" y="3941"/>
                    <a:pt x="11919" y="3848"/>
                    <a:pt x="11984" y="3820"/>
                  </a:cubicBezTo>
                  <a:cubicBezTo>
                    <a:pt x="12086" y="3774"/>
                    <a:pt x="12188" y="3754"/>
                    <a:pt x="12290" y="3754"/>
                  </a:cubicBezTo>
                  <a:cubicBezTo>
                    <a:pt x="12504" y="3754"/>
                    <a:pt x="12698" y="3837"/>
                    <a:pt x="12846" y="3977"/>
                  </a:cubicBezTo>
                  <a:cubicBezTo>
                    <a:pt x="12949" y="4070"/>
                    <a:pt x="13015" y="4221"/>
                    <a:pt x="13155" y="4277"/>
                  </a:cubicBezTo>
                  <a:cubicBezTo>
                    <a:pt x="13303" y="4342"/>
                    <a:pt x="13498" y="4173"/>
                    <a:pt x="13675" y="4173"/>
                  </a:cubicBezTo>
                  <a:cubicBezTo>
                    <a:pt x="13991" y="4173"/>
                    <a:pt x="14316" y="4369"/>
                    <a:pt x="14455" y="4677"/>
                  </a:cubicBezTo>
                  <a:cubicBezTo>
                    <a:pt x="14492" y="4779"/>
                    <a:pt x="14484" y="4957"/>
                    <a:pt x="14549" y="5032"/>
                  </a:cubicBezTo>
                  <a:cubicBezTo>
                    <a:pt x="14661" y="5153"/>
                    <a:pt x="14845" y="5068"/>
                    <a:pt x="14975" y="5068"/>
                  </a:cubicBezTo>
                  <a:cubicBezTo>
                    <a:pt x="15282" y="5068"/>
                    <a:pt x="15590" y="5254"/>
                    <a:pt x="15748" y="5599"/>
                  </a:cubicBezTo>
                  <a:cubicBezTo>
                    <a:pt x="15804" y="5720"/>
                    <a:pt x="15821" y="5850"/>
                    <a:pt x="15821" y="5971"/>
                  </a:cubicBezTo>
                  <a:cubicBezTo>
                    <a:pt x="15821" y="6223"/>
                    <a:pt x="15886" y="6306"/>
                    <a:pt x="16137" y="6306"/>
                  </a:cubicBezTo>
                  <a:cubicBezTo>
                    <a:pt x="16387" y="6306"/>
                    <a:pt x="16629" y="6446"/>
                    <a:pt x="16787" y="6707"/>
                  </a:cubicBezTo>
                  <a:cubicBezTo>
                    <a:pt x="16880" y="6856"/>
                    <a:pt x="16928" y="7015"/>
                    <a:pt x="16928" y="7173"/>
                  </a:cubicBezTo>
                  <a:cubicBezTo>
                    <a:pt x="16928" y="7369"/>
                    <a:pt x="16871" y="7564"/>
                    <a:pt x="17085" y="7639"/>
                  </a:cubicBezTo>
                  <a:cubicBezTo>
                    <a:pt x="17364" y="7732"/>
                    <a:pt x="17596" y="7825"/>
                    <a:pt x="17745" y="8095"/>
                  </a:cubicBezTo>
                  <a:cubicBezTo>
                    <a:pt x="17847" y="8291"/>
                    <a:pt x="17895" y="8488"/>
                    <a:pt x="17895" y="8674"/>
                  </a:cubicBezTo>
                  <a:cubicBezTo>
                    <a:pt x="17895" y="8861"/>
                    <a:pt x="17847" y="9047"/>
                    <a:pt x="17755" y="9205"/>
                  </a:cubicBezTo>
                  <a:cubicBezTo>
                    <a:pt x="17699" y="9298"/>
                    <a:pt x="17569" y="9474"/>
                    <a:pt x="17671" y="9586"/>
                  </a:cubicBezTo>
                  <a:cubicBezTo>
                    <a:pt x="17717" y="9623"/>
                    <a:pt x="17812" y="9642"/>
                    <a:pt x="17858" y="9679"/>
                  </a:cubicBezTo>
                  <a:cubicBezTo>
                    <a:pt x="17932" y="9735"/>
                    <a:pt x="17998" y="9810"/>
                    <a:pt x="18053" y="9894"/>
                  </a:cubicBezTo>
                  <a:cubicBezTo>
                    <a:pt x="18146" y="10061"/>
                    <a:pt x="18191" y="10238"/>
                    <a:pt x="18191" y="10406"/>
                  </a:cubicBezTo>
                  <a:cubicBezTo>
                    <a:pt x="18191" y="10732"/>
                    <a:pt x="18015" y="11050"/>
                    <a:pt x="17755" y="11245"/>
                  </a:cubicBezTo>
                  <a:cubicBezTo>
                    <a:pt x="17624" y="11348"/>
                    <a:pt x="17487" y="11375"/>
                    <a:pt x="17329" y="11440"/>
                  </a:cubicBezTo>
                  <a:cubicBezTo>
                    <a:pt x="17273" y="11468"/>
                    <a:pt x="17225" y="11505"/>
                    <a:pt x="17197" y="11542"/>
                  </a:cubicBezTo>
                  <a:cubicBezTo>
                    <a:pt x="17113" y="11673"/>
                    <a:pt x="17133" y="11859"/>
                    <a:pt x="17133" y="12008"/>
                  </a:cubicBezTo>
                  <a:cubicBezTo>
                    <a:pt x="17133" y="12195"/>
                    <a:pt x="17077" y="12390"/>
                    <a:pt x="16974" y="12558"/>
                  </a:cubicBezTo>
                  <a:cubicBezTo>
                    <a:pt x="16900" y="12670"/>
                    <a:pt x="16686" y="12800"/>
                    <a:pt x="16714" y="12959"/>
                  </a:cubicBezTo>
                  <a:cubicBezTo>
                    <a:pt x="16751" y="13126"/>
                    <a:pt x="17067" y="13174"/>
                    <a:pt x="17206" y="13183"/>
                  </a:cubicBezTo>
                  <a:cubicBezTo>
                    <a:pt x="17225" y="13183"/>
                    <a:pt x="17243" y="13191"/>
                    <a:pt x="17252" y="13210"/>
                  </a:cubicBezTo>
                  <a:cubicBezTo>
                    <a:pt x="17261" y="13229"/>
                    <a:pt x="17271" y="13247"/>
                    <a:pt x="17261" y="13265"/>
                  </a:cubicBezTo>
                  <a:cubicBezTo>
                    <a:pt x="17178" y="13591"/>
                    <a:pt x="16844" y="13843"/>
                    <a:pt x="16481" y="14020"/>
                  </a:cubicBezTo>
                  <a:cubicBezTo>
                    <a:pt x="16323" y="14104"/>
                    <a:pt x="16138" y="14131"/>
                    <a:pt x="15989" y="14234"/>
                  </a:cubicBezTo>
                  <a:cubicBezTo>
                    <a:pt x="15720" y="14411"/>
                    <a:pt x="15952" y="14570"/>
                    <a:pt x="15952" y="14813"/>
                  </a:cubicBezTo>
                  <a:cubicBezTo>
                    <a:pt x="15952" y="15129"/>
                    <a:pt x="15682" y="15390"/>
                    <a:pt x="15356" y="15465"/>
                  </a:cubicBezTo>
                  <a:cubicBezTo>
                    <a:pt x="15282" y="15474"/>
                    <a:pt x="15199" y="15484"/>
                    <a:pt x="15115" y="15484"/>
                  </a:cubicBezTo>
                  <a:cubicBezTo>
                    <a:pt x="14920" y="15484"/>
                    <a:pt x="14734" y="15436"/>
                    <a:pt x="14576" y="15334"/>
                  </a:cubicBezTo>
                  <a:cubicBezTo>
                    <a:pt x="14353" y="15185"/>
                    <a:pt x="14241" y="15325"/>
                    <a:pt x="14102" y="15484"/>
                  </a:cubicBezTo>
                  <a:cubicBezTo>
                    <a:pt x="13963" y="15642"/>
                    <a:pt x="13757" y="15734"/>
                    <a:pt x="13562" y="15771"/>
                  </a:cubicBezTo>
                  <a:cubicBezTo>
                    <a:pt x="13283" y="15827"/>
                    <a:pt x="12996" y="15828"/>
                    <a:pt x="12755" y="15912"/>
                  </a:cubicBezTo>
                  <a:cubicBezTo>
                    <a:pt x="12597" y="15968"/>
                    <a:pt x="12457" y="16052"/>
                    <a:pt x="12345" y="16210"/>
                  </a:cubicBezTo>
                  <a:cubicBezTo>
                    <a:pt x="12280" y="16303"/>
                    <a:pt x="12262" y="16368"/>
                    <a:pt x="12262" y="16433"/>
                  </a:cubicBezTo>
                  <a:cubicBezTo>
                    <a:pt x="12262" y="16517"/>
                    <a:pt x="12299" y="16592"/>
                    <a:pt x="12364" y="16667"/>
                  </a:cubicBezTo>
                  <a:cubicBezTo>
                    <a:pt x="12429" y="16741"/>
                    <a:pt x="12522" y="16816"/>
                    <a:pt x="12605" y="16881"/>
                  </a:cubicBezTo>
                  <a:cubicBezTo>
                    <a:pt x="12838" y="17058"/>
                    <a:pt x="12950" y="17291"/>
                    <a:pt x="12950" y="17533"/>
                  </a:cubicBezTo>
                  <a:cubicBezTo>
                    <a:pt x="12950" y="17710"/>
                    <a:pt x="12885" y="17896"/>
                    <a:pt x="12764" y="18064"/>
                  </a:cubicBezTo>
                  <a:cubicBezTo>
                    <a:pt x="12755" y="18092"/>
                    <a:pt x="12727" y="18100"/>
                    <a:pt x="12699" y="18091"/>
                  </a:cubicBezTo>
                  <a:cubicBezTo>
                    <a:pt x="12671" y="18091"/>
                    <a:pt x="12651" y="18073"/>
                    <a:pt x="12642" y="18045"/>
                  </a:cubicBezTo>
                  <a:cubicBezTo>
                    <a:pt x="12586" y="17719"/>
                    <a:pt x="12420" y="17467"/>
                    <a:pt x="12104" y="17365"/>
                  </a:cubicBezTo>
                  <a:cubicBezTo>
                    <a:pt x="11955" y="17318"/>
                    <a:pt x="11833" y="17299"/>
                    <a:pt x="11703" y="17262"/>
                  </a:cubicBezTo>
                  <a:cubicBezTo>
                    <a:pt x="11573" y="17225"/>
                    <a:pt x="11444" y="17159"/>
                    <a:pt x="11332" y="17019"/>
                  </a:cubicBezTo>
                  <a:cubicBezTo>
                    <a:pt x="11127" y="16796"/>
                    <a:pt x="11100" y="16554"/>
                    <a:pt x="11100" y="16302"/>
                  </a:cubicBezTo>
                  <a:cubicBezTo>
                    <a:pt x="11100" y="16256"/>
                    <a:pt x="11100" y="16219"/>
                    <a:pt x="11100" y="16172"/>
                  </a:cubicBezTo>
                  <a:cubicBezTo>
                    <a:pt x="11100" y="16163"/>
                    <a:pt x="11109" y="16164"/>
                    <a:pt x="11100" y="16155"/>
                  </a:cubicBezTo>
                  <a:cubicBezTo>
                    <a:pt x="11109" y="16052"/>
                    <a:pt x="11092" y="15996"/>
                    <a:pt x="11064" y="15959"/>
                  </a:cubicBezTo>
                  <a:cubicBezTo>
                    <a:pt x="11027" y="15922"/>
                    <a:pt x="10970" y="15892"/>
                    <a:pt x="10840" y="15882"/>
                  </a:cubicBezTo>
                  <a:cubicBezTo>
                    <a:pt x="10719" y="15882"/>
                    <a:pt x="10718" y="15882"/>
                    <a:pt x="10718" y="15882"/>
                  </a:cubicBezTo>
                  <a:cubicBezTo>
                    <a:pt x="10588" y="15892"/>
                    <a:pt x="10533" y="15922"/>
                    <a:pt x="10495" y="15959"/>
                  </a:cubicBezTo>
                  <a:cubicBezTo>
                    <a:pt x="10467" y="15996"/>
                    <a:pt x="10449" y="16052"/>
                    <a:pt x="10449" y="16155"/>
                  </a:cubicBezTo>
                  <a:cubicBezTo>
                    <a:pt x="10449" y="16164"/>
                    <a:pt x="10449" y="16163"/>
                    <a:pt x="10449" y="16172"/>
                  </a:cubicBezTo>
                  <a:cubicBezTo>
                    <a:pt x="10449" y="16219"/>
                    <a:pt x="10458" y="16256"/>
                    <a:pt x="10458" y="16302"/>
                  </a:cubicBezTo>
                  <a:cubicBezTo>
                    <a:pt x="10458" y="16554"/>
                    <a:pt x="10421" y="16796"/>
                    <a:pt x="10226" y="17019"/>
                  </a:cubicBezTo>
                  <a:cubicBezTo>
                    <a:pt x="10105" y="17159"/>
                    <a:pt x="9983" y="17225"/>
                    <a:pt x="9853" y="17262"/>
                  </a:cubicBezTo>
                  <a:cubicBezTo>
                    <a:pt x="9723" y="17299"/>
                    <a:pt x="9604" y="17318"/>
                    <a:pt x="9455" y="17365"/>
                  </a:cubicBezTo>
                  <a:cubicBezTo>
                    <a:pt x="9139" y="17467"/>
                    <a:pt x="8971" y="17719"/>
                    <a:pt x="8915" y="18045"/>
                  </a:cubicBezTo>
                  <a:cubicBezTo>
                    <a:pt x="8906" y="18073"/>
                    <a:pt x="8888" y="18091"/>
                    <a:pt x="8860" y="18091"/>
                  </a:cubicBezTo>
                  <a:cubicBezTo>
                    <a:pt x="8860" y="18100"/>
                    <a:pt x="8850" y="18101"/>
                    <a:pt x="8850" y="18101"/>
                  </a:cubicBezTo>
                  <a:cubicBezTo>
                    <a:pt x="8822" y="18101"/>
                    <a:pt x="8804" y="18083"/>
                    <a:pt x="8795" y="18064"/>
                  </a:cubicBezTo>
                  <a:cubicBezTo>
                    <a:pt x="8674" y="17896"/>
                    <a:pt x="8608" y="17710"/>
                    <a:pt x="8608" y="17533"/>
                  </a:cubicBezTo>
                  <a:cubicBezTo>
                    <a:pt x="8608" y="17291"/>
                    <a:pt x="8721" y="17058"/>
                    <a:pt x="8954" y="16881"/>
                  </a:cubicBezTo>
                  <a:cubicBezTo>
                    <a:pt x="9037" y="16816"/>
                    <a:pt x="9130" y="16741"/>
                    <a:pt x="9195" y="16667"/>
                  </a:cubicBezTo>
                  <a:cubicBezTo>
                    <a:pt x="9260" y="16592"/>
                    <a:pt x="9296" y="16517"/>
                    <a:pt x="9296" y="16433"/>
                  </a:cubicBezTo>
                  <a:cubicBezTo>
                    <a:pt x="9296" y="16368"/>
                    <a:pt x="9270" y="16303"/>
                    <a:pt x="9214" y="16210"/>
                  </a:cubicBezTo>
                  <a:cubicBezTo>
                    <a:pt x="9047" y="15968"/>
                    <a:pt x="8814" y="15892"/>
                    <a:pt x="8544" y="15855"/>
                  </a:cubicBezTo>
                  <a:cubicBezTo>
                    <a:pt x="8284" y="15809"/>
                    <a:pt x="7986" y="15810"/>
                    <a:pt x="7725" y="15689"/>
                  </a:cubicBezTo>
                  <a:cubicBezTo>
                    <a:pt x="7428" y="15540"/>
                    <a:pt x="7307" y="15147"/>
                    <a:pt x="6926" y="15361"/>
                  </a:cubicBezTo>
                  <a:cubicBezTo>
                    <a:pt x="6778" y="15445"/>
                    <a:pt x="6610" y="15484"/>
                    <a:pt x="6443" y="15484"/>
                  </a:cubicBezTo>
                  <a:cubicBezTo>
                    <a:pt x="6359" y="15484"/>
                    <a:pt x="6276" y="15474"/>
                    <a:pt x="6192" y="15465"/>
                  </a:cubicBezTo>
                  <a:cubicBezTo>
                    <a:pt x="5876" y="15390"/>
                    <a:pt x="5606" y="15129"/>
                    <a:pt x="5606" y="14813"/>
                  </a:cubicBezTo>
                  <a:cubicBezTo>
                    <a:pt x="5606" y="14589"/>
                    <a:pt x="5922" y="14308"/>
                    <a:pt x="5587" y="14224"/>
                  </a:cubicBezTo>
                  <a:cubicBezTo>
                    <a:pt x="5411" y="14178"/>
                    <a:pt x="5235" y="14104"/>
                    <a:pt x="5077" y="14020"/>
                  </a:cubicBezTo>
                  <a:cubicBezTo>
                    <a:pt x="4714" y="13843"/>
                    <a:pt x="4379" y="13591"/>
                    <a:pt x="4295" y="13265"/>
                  </a:cubicBezTo>
                  <a:cubicBezTo>
                    <a:pt x="4286" y="13247"/>
                    <a:pt x="4297" y="13229"/>
                    <a:pt x="4306" y="13210"/>
                  </a:cubicBezTo>
                  <a:cubicBezTo>
                    <a:pt x="4315" y="13191"/>
                    <a:pt x="4333" y="13183"/>
                    <a:pt x="4352" y="13183"/>
                  </a:cubicBezTo>
                  <a:cubicBezTo>
                    <a:pt x="4482" y="13174"/>
                    <a:pt x="4770" y="13135"/>
                    <a:pt x="4835" y="13014"/>
                  </a:cubicBezTo>
                  <a:cubicBezTo>
                    <a:pt x="4919" y="12856"/>
                    <a:pt x="4686" y="12697"/>
                    <a:pt x="4612" y="12585"/>
                  </a:cubicBezTo>
                  <a:cubicBezTo>
                    <a:pt x="4491" y="12417"/>
                    <a:pt x="4426" y="12213"/>
                    <a:pt x="4426" y="12008"/>
                  </a:cubicBezTo>
                  <a:cubicBezTo>
                    <a:pt x="4426" y="11785"/>
                    <a:pt x="4548" y="11609"/>
                    <a:pt x="4315" y="11469"/>
                  </a:cubicBezTo>
                  <a:cubicBezTo>
                    <a:pt x="4157" y="11385"/>
                    <a:pt x="3970" y="11367"/>
                    <a:pt x="3830" y="11264"/>
                  </a:cubicBezTo>
                  <a:cubicBezTo>
                    <a:pt x="3552" y="11068"/>
                    <a:pt x="3366" y="10741"/>
                    <a:pt x="3366" y="10406"/>
                  </a:cubicBezTo>
                  <a:cubicBezTo>
                    <a:pt x="3366" y="10238"/>
                    <a:pt x="3413" y="10061"/>
                    <a:pt x="3506" y="9894"/>
                  </a:cubicBezTo>
                  <a:cubicBezTo>
                    <a:pt x="3571" y="9791"/>
                    <a:pt x="3654" y="9708"/>
                    <a:pt x="3756" y="9633"/>
                  </a:cubicBezTo>
                  <a:cubicBezTo>
                    <a:pt x="3831" y="9577"/>
                    <a:pt x="3951" y="9512"/>
                    <a:pt x="3933" y="9391"/>
                  </a:cubicBezTo>
                  <a:cubicBezTo>
                    <a:pt x="3923" y="9326"/>
                    <a:pt x="3839" y="9261"/>
                    <a:pt x="3802" y="9205"/>
                  </a:cubicBezTo>
                  <a:cubicBezTo>
                    <a:pt x="3709" y="9047"/>
                    <a:pt x="3655" y="8861"/>
                    <a:pt x="3655" y="8674"/>
                  </a:cubicBezTo>
                  <a:cubicBezTo>
                    <a:pt x="3655" y="8488"/>
                    <a:pt x="3709" y="8291"/>
                    <a:pt x="3812" y="8095"/>
                  </a:cubicBezTo>
                  <a:cubicBezTo>
                    <a:pt x="3951" y="7844"/>
                    <a:pt x="4156" y="7732"/>
                    <a:pt x="4416" y="7658"/>
                  </a:cubicBezTo>
                  <a:cubicBezTo>
                    <a:pt x="4677" y="7583"/>
                    <a:pt x="4631" y="7406"/>
                    <a:pt x="4631" y="7173"/>
                  </a:cubicBezTo>
                  <a:cubicBezTo>
                    <a:pt x="4631" y="7015"/>
                    <a:pt x="4678" y="6856"/>
                    <a:pt x="4771" y="6707"/>
                  </a:cubicBezTo>
                  <a:cubicBezTo>
                    <a:pt x="4891" y="6493"/>
                    <a:pt x="5150" y="6278"/>
                    <a:pt x="5411" y="6306"/>
                  </a:cubicBezTo>
                  <a:cubicBezTo>
                    <a:pt x="5522" y="6316"/>
                    <a:pt x="5587" y="6363"/>
                    <a:pt x="5671" y="6260"/>
                  </a:cubicBezTo>
                  <a:cubicBezTo>
                    <a:pt x="5727" y="6186"/>
                    <a:pt x="5737" y="6065"/>
                    <a:pt x="5737" y="5971"/>
                  </a:cubicBezTo>
                  <a:cubicBezTo>
                    <a:pt x="5737" y="5850"/>
                    <a:pt x="5755" y="5720"/>
                    <a:pt x="5811" y="5599"/>
                  </a:cubicBezTo>
                  <a:cubicBezTo>
                    <a:pt x="5941" y="5319"/>
                    <a:pt x="6237" y="5059"/>
                    <a:pt x="6563" y="5068"/>
                  </a:cubicBezTo>
                  <a:cubicBezTo>
                    <a:pt x="6702" y="5068"/>
                    <a:pt x="6824" y="5134"/>
                    <a:pt x="6945" y="5013"/>
                  </a:cubicBezTo>
                  <a:cubicBezTo>
                    <a:pt x="7029" y="4929"/>
                    <a:pt x="7058" y="4788"/>
                    <a:pt x="7104" y="4677"/>
                  </a:cubicBezTo>
                  <a:cubicBezTo>
                    <a:pt x="7243" y="4369"/>
                    <a:pt x="7568" y="4173"/>
                    <a:pt x="7884" y="4173"/>
                  </a:cubicBezTo>
                  <a:cubicBezTo>
                    <a:pt x="8117" y="4173"/>
                    <a:pt x="8357" y="4378"/>
                    <a:pt x="8553" y="4173"/>
                  </a:cubicBezTo>
                  <a:cubicBezTo>
                    <a:pt x="8664" y="4061"/>
                    <a:pt x="8719" y="3941"/>
                    <a:pt x="8868" y="3857"/>
                  </a:cubicBezTo>
                  <a:cubicBezTo>
                    <a:pt x="8989" y="3792"/>
                    <a:pt x="9120" y="3754"/>
                    <a:pt x="9269" y="3754"/>
                  </a:cubicBezTo>
                  <a:cubicBezTo>
                    <a:pt x="9464" y="3754"/>
                    <a:pt x="9567" y="3847"/>
                    <a:pt x="9734" y="3912"/>
                  </a:cubicBezTo>
                  <a:cubicBezTo>
                    <a:pt x="9938" y="3996"/>
                    <a:pt x="10040" y="3875"/>
                    <a:pt x="10152" y="3745"/>
                  </a:cubicBezTo>
                  <a:cubicBezTo>
                    <a:pt x="10291" y="3596"/>
                    <a:pt x="10532" y="3521"/>
                    <a:pt x="10737" y="3511"/>
                  </a:cubicBezTo>
                  <a:cubicBezTo>
                    <a:pt x="10737" y="3502"/>
                    <a:pt x="10746" y="3503"/>
                    <a:pt x="10755" y="3503"/>
                  </a:cubicBezTo>
                  <a:close/>
                  <a:moveTo>
                    <a:pt x="5427" y="3616"/>
                  </a:moveTo>
                  <a:cubicBezTo>
                    <a:pt x="5381" y="3682"/>
                    <a:pt x="5278" y="3710"/>
                    <a:pt x="5250" y="3794"/>
                  </a:cubicBezTo>
                  <a:lnTo>
                    <a:pt x="5399" y="3916"/>
                  </a:lnTo>
                  <a:cubicBezTo>
                    <a:pt x="5436" y="3897"/>
                    <a:pt x="5492" y="3888"/>
                    <a:pt x="5530" y="3842"/>
                  </a:cubicBezTo>
                  <a:cubicBezTo>
                    <a:pt x="5539" y="3767"/>
                    <a:pt x="5604" y="3710"/>
                    <a:pt x="5613" y="3635"/>
                  </a:cubicBezTo>
                  <a:cubicBezTo>
                    <a:pt x="5557" y="3616"/>
                    <a:pt x="5493" y="3616"/>
                    <a:pt x="5427" y="3616"/>
                  </a:cubicBezTo>
                  <a:close/>
                  <a:moveTo>
                    <a:pt x="10774" y="3643"/>
                  </a:moveTo>
                  <a:cubicBezTo>
                    <a:pt x="10281" y="3662"/>
                    <a:pt x="10030" y="3987"/>
                    <a:pt x="10021" y="4332"/>
                  </a:cubicBezTo>
                  <a:cubicBezTo>
                    <a:pt x="10021" y="4351"/>
                    <a:pt x="10021" y="4381"/>
                    <a:pt x="10031" y="4399"/>
                  </a:cubicBezTo>
                  <a:cubicBezTo>
                    <a:pt x="10049" y="4604"/>
                    <a:pt x="10115" y="4734"/>
                    <a:pt x="10199" y="4873"/>
                  </a:cubicBezTo>
                  <a:cubicBezTo>
                    <a:pt x="10273" y="5023"/>
                    <a:pt x="10374" y="5172"/>
                    <a:pt x="10467" y="5377"/>
                  </a:cubicBezTo>
                  <a:cubicBezTo>
                    <a:pt x="10467" y="5396"/>
                    <a:pt x="10467" y="5404"/>
                    <a:pt x="10467" y="5423"/>
                  </a:cubicBezTo>
                  <a:cubicBezTo>
                    <a:pt x="10514" y="5395"/>
                    <a:pt x="10580" y="5377"/>
                    <a:pt x="10635" y="5368"/>
                  </a:cubicBezTo>
                  <a:cubicBezTo>
                    <a:pt x="10552" y="5181"/>
                    <a:pt x="10495" y="4874"/>
                    <a:pt x="10495" y="4669"/>
                  </a:cubicBezTo>
                  <a:cubicBezTo>
                    <a:pt x="10495" y="4660"/>
                    <a:pt x="10495" y="4660"/>
                    <a:pt x="10495" y="4651"/>
                  </a:cubicBezTo>
                  <a:cubicBezTo>
                    <a:pt x="10495" y="4651"/>
                    <a:pt x="10495" y="4650"/>
                    <a:pt x="10495" y="4641"/>
                  </a:cubicBezTo>
                  <a:cubicBezTo>
                    <a:pt x="10430" y="4623"/>
                    <a:pt x="10365" y="4584"/>
                    <a:pt x="10309" y="4537"/>
                  </a:cubicBezTo>
                  <a:cubicBezTo>
                    <a:pt x="10235" y="4472"/>
                    <a:pt x="10168" y="4370"/>
                    <a:pt x="10168" y="4267"/>
                  </a:cubicBezTo>
                  <a:cubicBezTo>
                    <a:pt x="10168" y="4221"/>
                    <a:pt x="10189" y="4167"/>
                    <a:pt x="10216" y="4129"/>
                  </a:cubicBezTo>
                  <a:cubicBezTo>
                    <a:pt x="10235" y="4092"/>
                    <a:pt x="10282" y="4091"/>
                    <a:pt x="10309" y="4109"/>
                  </a:cubicBezTo>
                  <a:cubicBezTo>
                    <a:pt x="10337" y="4128"/>
                    <a:pt x="10346" y="4176"/>
                    <a:pt x="10327" y="4204"/>
                  </a:cubicBezTo>
                  <a:cubicBezTo>
                    <a:pt x="10308" y="4222"/>
                    <a:pt x="10309" y="4239"/>
                    <a:pt x="10309" y="4267"/>
                  </a:cubicBezTo>
                  <a:cubicBezTo>
                    <a:pt x="10309" y="4314"/>
                    <a:pt x="10336" y="4389"/>
                    <a:pt x="10401" y="4445"/>
                  </a:cubicBezTo>
                  <a:cubicBezTo>
                    <a:pt x="10606" y="4622"/>
                    <a:pt x="10951" y="4613"/>
                    <a:pt x="11155" y="4445"/>
                  </a:cubicBezTo>
                  <a:cubicBezTo>
                    <a:pt x="11211" y="4389"/>
                    <a:pt x="11247" y="4314"/>
                    <a:pt x="11247" y="4267"/>
                  </a:cubicBezTo>
                  <a:cubicBezTo>
                    <a:pt x="11247" y="4239"/>
                    <a:pt x="11248" y="4222"/>
                    <a:pt x="11230" y="4204"/>
                  </a:cubicBezTo>
                  <a:cubicBezTo>
                    <a:pt x="11211" y="4176"/>
                    <a:pt x="11219" y="4128"/>
                    <a:pt x="11247" y="4109"/>
                  </a:cubicBezTo>
                  <a:cubicBezTo>
                    <a:pt x="11275" y="4091"/>
                    <a:pt x="11323" y="4092"/>
                    <a:pt x="11341" y="4129"/>
                  </a:cubicBezTo>
                  <a:cubicBezTo>
                    <a:pt x="11369" y="4167"/>
                    <a:pt x="11387" y="4221"/>
                    <a:pt x="11387" y="4267"/>
                  </a:cubicBezTo>
                  <a:cubicBezTo>
                    <a:pt x="11378" y="4370"/>
                    <a:pt x="11322" y="4472"/>
                    <a:pt x="11238" y="4537"/>
                  </a:cubicBezTo>
                  <a:cubicBezTo>
                    <a:pt x="11191" y="4584"/>
                    <a:pt x="11126" y="4623"/>
                    <a:pt x="11052" y="4641"/>
                  </a:cubicBezTo>
                  <a:cubicBezTo>
                    <a:pt x="11061" y="4650"/>
                    <a:pt x="11061" y="4651"/>
                    <a:pt x="11061" y="4651"/>
                  </a:cubicBezTo>
                  <a:cubicBezTo>
                    <a:pt x="11061" y="4660"/>
                    <a:pt x="11061" y="4660"/>
                    <a:pt x="11061" y="4669"/>
                  </a:cubicBezTo>
                  <a:cubicBezTo>
                    <a:pt x="11061" y="4874"/>
                    <a:pt x="11006" y="5181"/>
                    <a:pt x="10922" y="5368"/>
                  </a:cubicBezTo>
                  <a:cubicBezTo>
                    <a:pt x="10978" y="5377"/>
                    <a:pt x="11035" y="5395"/>
                    <a:pt x="11091" y="5423"/>
                  </a:cubicBezTo>
                  <a:cubicBezTo>
                    <a:pt x="11091" y="5404"/>
                    <a:pt x="11091" y="5396"/>
                    <a:pt x="11091" y="5377"/>
                  </a:cubicBezTo>
                  <a:cubicBezTo>
                    <a:pt x="11174" y="5172"/>
                    <a:pt x="11277" y="5023"/>
                    <a:pt x="11360" y="4873"/>
                  </a:cubicBezTo>
                  <a:cubicBezTo>
                    <a:pt x="11444" y="4734"/>
                    <a:pt x="11510" y="4604"/>
                    <a:pt x="11528" y="4399"/>
                  </a:cubicBezTo>
                  <a:cubicBezTo>
                    <a:pt x="11528" y="4381"/>
                    <a:pt x="11537" y="4351"/>
                    <a:pt x="11537" y="4332"/>
                  </a:cubicBezTo>
                  <a:cubicBezTo>
                    <a:pt x="11527" y="3987"/>
                    <a:pt x="11276" y="3662"/>
                    <a:pt x="10774" y="3643"/>
                  </a:cubicBezTo>
                  <a:close/>
                  <a:moveTo>
                    <a:pt x="3642" y="3730"/>
                  </a:moveTo>
                  <a:cubicBezTo>
                    <a:pt x="3595" y="3767"/>
                    <a:pt x="3530" y="3777"/>
                    <a:pt x="3512" y="3842"/>
                  </a:cubicBezTo>
                  <a:cubicBezTo>
                    <a:pt x="3362" y="3869"/>
                    <a:pt x="3213" y="3934"/>
                    <a:pt x="3157" y="4082"/>
                  </a:cubicBezTo>
                  <a:cubicBezTo>
                    <a:pt x="3167" y="4091"/>
                    <a:pt x="3167" y="4092"/>
                    <a:pt x="3167" y="4092"/>
                  </a:cubicBezTo>
                  <a:cubicBezTo>
                    <a:pt x="3353" y="4101"/>
                    <a:pt x="3474" y="4259"/>
                    <a:pt x="3642" y="4324"/>
                  </a:cubicBezTo>
                  <a:cubicBezTo>
                    <a:pt x="3754" y="4389"/>
                    <a:pt x="3895" y="4343"/>
                    <a:pt x="3997" y="4287"/>
                  </a:cubicBezTo>
                  <a:cubicBezTo>
                    <a:pt x="4016" y="4260"/>
                    <a:pt x="4063" y="4231"/>
                    <a:pt x="4035" y="4194"/>
                  </a:cubicBezTo>
                  <a:cubicBezTo>
                    <a:pt x="3877" y="4120"/>
                    <a:pt x="3876" y="4120"/>
                    <a:pt x="3876" y="4120"/>
                  </a:cubicBezTo>
                  <a:cubicBezTo>
                    <a:pt x="3820" y="4129"/>
                    <a:pt x="3773" y="4176"/>
                    <a:pt x="3708" y="4148"/>
                  </a:cubicBezTo>
                  <a:cubicBezTo>
                    <a:pt x="3652" y="4111"/>
                    <a:pt x="3577" y="4064"/>
                    <a:pt x="3587" y="3990"/>
                  </a:cubicBezTo>
                  <a:cubicBezTo>
                    <a:pt x="3652" y="3953"/>
                    <a:pt x="3671" y="4055"/>
                    <a:pt x="3727" y="4064"/>
                  </a:cubicBezTo>
                  <a:cubicBezTo>
                    <a:pt x="3746" y="4064"/>
                    <a:pt x="3801" y="4073"/>
                    <a:pt x="3792" y="4027"/>
                  </a:cubicBezTo>
                  <a:cubicBezTo>
                    <a:pt x="3736" y="3952"/>
                    <a:pt x="3746" y="3879"/>
                    <a:pt x="3746" y="3786"/>
                  </a:cubicBezTo>
                  <a:cubicBezTo>
                    <a:pt x="3755" y="3721"/>
                    <a:pt x="3679" y="3739"/>
                    <a:pt x="3642" y="3730"/>
                  </a:cubicBezTo>
                  <a:close/>
                  <a:moveTo>
                    <a:pt x="17902" y="3752"/>
                  </a:moveTo>
                  <a:cubicBezTo>
                    <a:pt x="17759" y="3750"/>
                    <a:pt x="17618" y="3790"/>
                    <a:pt x="17513" y="3888"/>
                  </a:cubicBezTo>
                  <a:cubicBezTo>
                    <a:pt x="17485" y="3943"/>
                    <a:pt x="17485" y="3990"/>
                    <a:pt x="17504" y="4046"/>
                  </a:cubicBezTo>
                  <a:cubicBezTo>
                    <a:pt x="17541" y="4083"/>
                    <a:pt x="17578" y="4009"/>
                    <a:pt x="17606" y="3990"/>
                  </a:cubicBezTo>
                  <a:cubicBezTo>
                    <a:pt x="17653" y="3972"/>
                    <a:pt x="17718" y="3934"/>
                    <a:pt x="17783" y="3962"/>
                  </a:cubicBezTo>
                  <a:cubicBezTo>
                    <a:pt x="17829" y="3990"/>
                    <a:pt x="17876" y="4045"/>
                    <a:pt x="17866" y="4110"/>
                  </a:cubicBezTo>
                  <a:cubicBezTo>
                    <a:pt x="17866" y="4129"/>
                    <a:pt x="17839" y="4167"/>
                    <a:pt x="17811" y="4167"/>
                  </a:cubicBezTo>
                  <a:cubicBezTo>
                    <a:pt x="17792" y="4148"/>
                    <a:pt x="17792" y="4129"/>
                    <a:pt x="17792" y="4120"/>
                  </a:cubicBezTo>
                  <a:cubicBezTo>
                    <a:pt x="17792" y="4064"/>
                    <a:pt x="17755" y="4055"/>
                    <a:pt x="17727" y="4046"/>
                  </a:cubicBezTo>
                  <a:cubicBezTo>
                    <a:pt x="17690" y="4064"/>
                    <a:pt x="17634" y="4064"/>
                    <a:pt x="17606" y="4120"/>
                  </a:cubicBezTo>
                  <a:cubicBezTo>
                    <a:pt x="17588" y="4176"/>
                    <a:pt x="17588" y="4233"/>
                    <a:pt x="17625" y="4289"/>
                  </a:cubicBezTo>
                  <a:cubicBezTo>
                    <a:pt x="17672" y="4344"/>
                    <a:pt x="17746" y="4354"/>
                    <a:pt x="17811" y="4372"/>
                  </a:cubicBezTo>
                  <a:cubicBezTo>
                    <a:pt x="17876" y="4344"/>
                    <a:pt x="17941" y="4325"/>
                    <a:pt x="17987" y="4251"/>
                  </a:cubicBezTo>
                  <a:cubicBezTo>
                    <a:pt x="18108" y="4120"/>
                    <a:pt x="18117" y="3943"/>
                    <a:pt x="18117" y="3776"/>
                  </a:cubicBezTo>
                  <a:lnTo>
                    <a:pt x="18043" y="3766"/>
                  </a:lnTo>
                  <a:cubicBezTo>
                    <a:pt x="17996" y="3757"/>
                    <a:pt x="17949" y="3753"/>
                    <a:pt x="17902" y="3752"/>
                  </a:cubicBezTo>
                  <a:close/>
                  <a:moveTo>
                    <a:pt x="4897" y="3787"/>
                  </a:moveTo>
                  <a:cubicBezTo>
                    <a:pt x="4836" y="3786"/>
                    <a:pt x="4780" y="3798"/>
                    <a:pt x="4747" y="3850"/>
                  </a:cubicBezTo>
                  <a:cubicBezTo>
                    <a:pt x="4868" y="3906"/>
                    <a:pt x="4896" y="4045"/>
                    <a:pt x="4933" y="4158"/>
                  </a:cubicBezTo>
                  <a:cubicBezTo>
                    <a:pt x="4952" y="4167"/>
                    <a:pt x="4971" y="4167"/>
                    <a:pt x="4980" y="4148"/>
                  </a:cubicBezTo>
                  <a:cubicBezTo>
                    <a:pt x="5036" y="4139"/>
                    <a:pt x="5119" y="4120"/>
                    <a:pt x="5147" y="4177"/>
                  </a:cubicBezTo>
                  <a:cubicBezTo>
                    <a:pt x="5175" y="4223"/>
                    <a:pt x="5222" y="4289"/>
                    <a:pt x="5166" y="4326"/>
                  </a:cubicBezTo>
                  <a:cubicBezTo>
                    <a:pt x="5129" y="4308"/>
                    <a:pt x="5110" y="4280"/>
                    <a:pt x="5092" y="4252"/>
                  </a:cubicBezTo>
                  <a:cubicBezTo>
                    <a:pt x="5036" y="4205"/>
                    <a:pt x="4970" y="4242"/>
                    <a:pt x="4933" y="4289"/>
                  </a:cubicBezTo>
                  <a:cubicBezTo>
                    <a:pt x="4914" y="4363"/>
                    <a:pt x="4971" y="4420"/>
                    <a:pt x="4999" y="4485"/>
                  </a:cubicBezTo>
                  <a:cubicBezTo>
                    <a:pt x="5073" y="4514"/>
                    <a:pt x="5129" y="4438"/>
                    <a:pt x="5204" y="4457"/>
                  </a:cubicBezTo>
                  <a:cubicBezTo>
                    <a:pt x="5278" y="4523"/>
                    <a:pt x="5371" y="4597"/>
                    <a:pt x="5492" y="4569"/>
                  </a:cubicBezTo>
                  <a:cubicBezTo>
                    <a:pt x="5538" y="4560"/>
                    <a:pt x="5604" y="4532"/>
                    <a:pt x="5613" y="4476"/>
                  </a:cubicBezTo>
                  <a:cubicBezTo>
                    <a:pt x="5455" y="4289"/>
                    <a:pt x="5455" y="4289"/>
                    <a:pt x="5455" y="4289"/>
                  </a:cubicBezTo>
                  <a:cubicBezTo>
                    <a:pt x="5409" y="4139"/>
                    <a:pt x="5334" y="3990"/>
                    <a:pt x="5232" y="3878"/>
                  </a:cubicBezTo>
                  <a:cubicBezTo>
                    <a:pt x="5074" y="3803"/>
                    <a:pt x="5073" y="3803"/>
                    <a:pt x="5073" y="3803"/>
                  </a:cubicBezTo>
                  <a:cubicBezTo>
                    <a:pt x="5022" y="3803"/>
                    <a:pt x="4957" y="3789"/>
                    <a:pt x="4897" y="3787"/>
                  </a:cubicBezTo>
                  <a:close/>
                  <a:moveTo>
                    <a:pt x="4607" y="3868"/>
                  </a:moveTo>
                  <a:cubicBezTo>
                    <a:pt x="4584" y="3864"/>
                    <a:pt x="4559" y="3865"/>
                    <a:pt x="4534" y="3870"/>
                  </a:cubicBezTo>
                  <a:cubicBezTo>
                    <a:pt x="4506" y="3879"/>
                    <a:pt x="4497" y="3888"/>
                    <a:pt x="4488" y="3916"/>
                  </a:cubicBezTo>
                  <a:cubicBezTo>
                    <a:pt x="4553" y="3944"/>
                    <a:pt x="4627" y="3999"/>
                    <a:pt x="4646" y="4064"/>
                  </a:cubicBezTo>
                  <a:cubicBezTo>
                    <a:pt x="4637" y="4130"/>
                    <a:pt x="4636" y="4261"/>
                    <a:pt x="4534" y="4289"/>
                  </a:cubicBezTo>
                  <a:cubicBezTo>
                    <a:pt x="4405" y="4270"/>
                    <a:pt x="4571" y="4223"/>
                    <a:pt x="4553" y="4167"/>
                  </a:cubicBezTo>
                  <a:cubicBezTo>
                    <a:pt x="4562" y="4121"/>
                    <a:pt x="4544" y="4065"/>
                    <a:pt x="4507" y="4028"/>
                  </a:cubicBezTo>
                  <a:cubicBezTo>
                    <a:pt x="4442" y="3972"/>
                    <a:pt x="4378" y="4028"/>
                    <a:pt x="4313" y="4037"/>
                  </a:cubicBezTo>
                  <a:cubicBezTo>
                    <a:pt x="4267" y="4084"/>
                    <a:pt x="4192" y="4121"/>
                    <a:pt x="4229" y="4195"/>
                  </a:cubicBezTo>
                  <a:cubicBezTo>
                    <a:pt x="4239" y="4307"/>
                    <a:pt x="4312" y="4391"/>
                    <a:pt x="4405" y="4447"/>
                  </a:cubicBezTo>
                  <a:cubicBezTo>
                    <a:pt x="4534" y="4456"/>
                    <a:pt x="4654" y="4502"/>
                    <a:pt x="4784" y="4447"/>
                  </a:cubicBezTo>
                  <a:cubicBezTo>
                    <a:pt x="4802" y="4288"/>
                    <a:pt x="4885" y="4130"/>
                    <a:pt x="4784" y="3981"/>
                  </a:cubicBezTo>
                  <a:cubicBezTo>
                    <a:pt x="4735" y="3918"/>
                    <a:pt x="4676" y="3877"/>
                    <a:pt x="4607" y="3868"/>
                  </a:cubicBezTo>
                  <a:close/>
                  <a:moveTo>
                    <a:pt x="9267" y="3883"/>
                  </a:moveTo>
                  <a:cubicBezTo>
                    <a:pt x="9007" y="3883"/>
                    <a:pt x="8745" y="4041"/>
                    <a:pt x="8634" y="4322"/>
                  </a:cubicBezTo>
                  <a:cubicBezTo>
                    <a:pt x="8587" y="4415"/>
                    <a:pt x="8570" y="4518"/>
                    <a:pt x="8570" y="4631"/>
                  </a:cubicBezTo>
                  <a:cubicBezTo>
                    <a:pt x="8570" y="4985"/>
                    <a:pt x="8784" y="5377"/>
                    <a:pt x="9035" y="5592"/>
                  </a:cubicBezTo>
                  <a:cubicBezTo>
                    <a:pt x="9044" y="5601"/>
                    <a:pt x="9062" y="5609"/>
                    <a:pt x="9072" y="5619"/>
                  </a:cubicBezTo>
                  <a:cubicBezTo>
                    <a:pt x="9090" y="5637"/>
                    <a:pt x="9099" y="5656"/>
                    <a:pt x="9099" y="5674"/>
                  </a:cubicBezTo>
                  <a:cubicBezTo>
                    <a:pt x="9117" y="5674"/>
                    <a:pt x="9127" y="5665"/>
                    <a:pt x="9136" y="5665"/>
                  </a:cubicBezTo>
                  <a:cubicBezTo>
                    <a:pt x="8904" y="5459"/>
                    <a:pt x="8698" y="5068"/>
                    <a:pt x="8698" y="4713"/>
                  </a:cubicBezTo>
                  <a:cubicBezTo>
                    <a:pt x="8698" y="4508"/>
                    <a:pt x="8775" y="4312"/>
                    <a:pt x="8961" y="4191"/>
                  </a:cubicBezTo>
                  <a:cubicBezTo>
                    <a:pt x="9045" y="4135"/>
                    <a:pt x="9138" y="4107"/>
                    <a:pt x="9240" y="4107"/>
                  </a:cubicBezTo>
                  <a:cubicBezTo>
                    <a:pt x="9472" y="4107"/>
                    <a:pt x="9712" y="4256"/>
                    <a:pt x="9759" y="4498"/>
                  </a:cubicBezTo>
                  <a:cubicBezTo>
                    <a:pt x="9768" y="4526"/>
                    <a:pt x="9768" y="4565"/>
                    <a:pt x="9768" y="4602"/>
                  </a:cubicBezTo>
                  <a:cubicBezTo>
                    <a:pt x="9768" y="4714"/>
                    <a:pt x="9749" y="4844"/>
                    <a:pt x="9693" y="4947"/>
                  </a:cubicBezTo>
                  <a:cubicBezTo>
                    <a:pt x="9786" y="4844"/>
                    <a:pt x="9852" y="4676"/>
                    <a:pt x="9852" y="4498"/>
                  </a:cubicBezTo>
                  <a:cubicBezTo>
                    <a:pt x="9852" y="4377"/>
                    <a:pt x="9824" y="4265"/>
                    <a:pt x="9759" y="4162"/>
                  </a:cubicBezTo>
                  <a:cubicBezTo>
                    <a:pt x="9638" y="3966"/>
                    <a:pt x="9453" y="3883"/>
                    <a:pt x="9267" y="3883"/>
                  </a:cubicBezTo>
                  <a:close/>
                  <a:moveTo>
                    <a:pt x="12287" y="3883"/>
                  </a:moveTo>
                  <a:cubicBezTo>
                    <a:pt x="12092" y="3883"/>
                    <a:pt x="11914" y="3966"/>
                    <a:pt x="11793" y="4162"/>
                  </a:cubicBezTo>
                  <a:cubicBezTo>
                    <a:pt x="11728" y="4265"/>
                    <a:pt x="11701" y="4377"/>
                    <a:pt x="11701" y="4498"/>
                  </a:cubicBezTo>
                  <a:cubicBezTo>
                    <a:pt x="11701" y="4676"/>
                    <a:pt x="11767" y="4844"/>
                    <a:pt x="11860" y="4947"/>
                  </a:cubicBezTo>
                  <a:cubicBezTo>
                    <a:pt x="11804" y="4844"/>
                    <a:pt x="11776" y="4714"/>
                    <a:pt x="11776" y="4602"/>
                  </a:cubicBezTo>
                  <a:cubicBezTo>
                    <a:pt x="11776" y="4565"/>
                    <a:pt x="11784" y="4526"/>
                    <a:pt x="11793" y="4498"/>
                  </a:cubicBezTo>
                  <a:cubicBezTo>
                    <a:pt x="11840" y="4256"/>
                    <a:pt x="12083" y="4107"/>
                    <a:pt x="12316" y="4107"/>
                  </a:cubicBezTo>
                  <a:cubicBezTo>
                    <a:pt x="12409" y="4107"/>
                    <a:pt x="12512" y="4135"/>
                    <a:pt x="12596" y="4191"/>
                  </a:cubicBezTo>
                  <a:cubicBezTo>
                    <a:pt x="12782" y="4312"/>
                    <a:pt x="12858" y="4508"/>
                    <a:pt x="12858" y="4713"/>
                  </a:cubicBezTo>
                  <a:cubicBezTo>
                    <a:pt x="12858" y="5068"/>
                    <a:pt x="12652" y="5459"/>
                    <a:pt x="12410" y="5665"/>
                  </a:cubicBezTo>
                  <a:cubicBezTo>
                    <a:pt x="12428" y="5665"/>
                    <a:pt x="12437" y="5674"/>
                    <a:pt x="12456" y="5674"/>
                  </a:cubicBezTo>
                  <a:cubicBezTo>
                    <a:pt x="12456" y="5656"/>
                    <a:pt x="12465" y="5637"/>
                    <a:pt x="12475" y="5619"/>
                  </a:cubicBezTo>
                  <a:cubicBezTo>
                    <a:pt x="12493" y="5609"/>
                    <a:pt x="12512" y="5601"/>
                    <a:pt x="12522" y="5592"/>
                  </a:cubicBezTo>
                  <a:cubicBezTo>
                    <a:pt x="12773" y="5377"/>
                    <a:pt x="12986" y="4985"/>
                    <a:pt x="12977" y="4631"/>
                  </a:cubicBezTo>
                  <a:cubicBezTo>
                    <a:pt x="12977" y="4518"/>
                    <a:pt x="12959" y="4415"/>
                    <a:pt x="12922" y="4322"/>
                  </a:cubicBezTo>
                  <a:cubicBezTo>
                    <a:pt x="12810" y="4041"/>
                    <a:pt x="12548" y="3883"/>
                    <a:pt x="12287" y="3883"/>
                  </a:cubicBezTo>
                  <a:close/>
                  <a:moveTo>
                    <a:pt x="16519" y="3898"/>
                  </a:moveTo>
                  <a:cubicBezTo>
                    <a:pt x="16454" y="3945"/>
                    <a:pt x="16370" y="3936"/>
                    <a:pt x="16333" y="4010"/>
                  </a:cubicBezTo>
                  <a:cubicBezTo>
                    <a:pt x="16398" y="4075"/>
                    <a:pt x="16398" y="4205"/>
                    <a:pt x="16519" y="4224"/>
                  </a:cubicBezTo>
                  <a:cubicBezTo>
                    <a:pt x="16565" y="4205"/>
                    <a:pt x="16612" y="4159"/>
                    <a:pt x="16650" y="4113"/>
                  </a:cubicBezTo>
                  <a:cubicBezTo>
                    <a:pt x="16547" y="3908"/>
                    <a:pt x="16547" y="3908"/>
                    <a:pt x="16547" y="3908"/>
                  </a:cubicBezTo>
                  <a:cubicBezTo>
                    <a:pt x="16519" y="3898"/>
                    <a:pt x="16519" y="3898"/>
                    <a:pt x="16519" y="3898"/>
                  </a:cubicBezTo>
                  <a:close/>
                  <a:moveTo>
                    <a:pt x="17145" y="4021"/>
                  </a:moveTo>
                  <a:cubicBezTo>
                    <a:pt x="16996" y="4010"/>
                    <a:pt x="16841" y="4094"/>
                    <a:pt x="16723" y="4178"/>
                  </a:cubicBezTo>
                  <a:cubicBezTo>
                    <a:pt x="16574" y="4252"/>
                    <a:pt x="16509" y="4401"/>
                    <a:pt x="16388" y="4513"/>
                  </a:cubicBezTo>
                  <a:cubicBezTo>
                    <a:pt x="16342" y="4578"/>
                    <a:pt x="16212" y="4541"/>
                    <a:pt x="16240" y="4634"/>
                  </a:cubicBezTo>
                  <a:cubicBezTo>
                    <a:pt x="16305" y="4727"/>
                    <a:pt x="16434" y="4736"/>
                    <a:pt x="16546" y="4718"/>
                  </a:cubicBezTo>
                  <a:cubicBezTo>
                    <a:pt x="16611" y="4755"/>
                    <a:pt x="16695" y="4792"/>
                    <a:pt x="16779" y="4802"/>
                  </a:cubicBezTo>
                  <a:cubicBezTo>
                    <a:pt x="16853" y="4783"/>
                    <a:pt x="16965" y="4783"/>
                    <a:pt x="16965" y="4690"/>
                  </a:cubicBezTo>
                  <a:cubicBezTo>
                    <a:pt x="16956" y="4615"/>
                    <a:pt x="17011" y="4513"/>
                    <a:pt x="16937" y="4457"/>
                  </a:cubicBezTo>
                  <a:cubicBezTo>
                    <a:pt x="16881" y="4439"/>
                    <a:pt x="16797" y="4411"/>
                    <a:pt x="16760" y="4476"/>
                  </a:cubicBezTo>
                  <a:cubicBezTo>
                    <a:pt x="16704" y="4569"/>
                    <a:pt x="16854" y="4569"/>
                    <a:pt x="16798" y="4644"/>
                  </a:cubicBezTo>
                  <a:cubicBezTo>
                    <a:pt x="16761" y="4671"/>
                    <a:pt x="16705" y="4635"/>
                    <a:pt x="16686" y="4588"/>
                  </a:cubicBezTo>
                  <a:cubicBezTo>
                    <a:pt x="16640" y="4514"/>
                    <a:pt x="16686" y="4439"/>
                    <a:pt x="16741" y="4383"/>
                  </a:cubicBezTo>
                  <a:cubicBezTo>
                    <a:pt x="16797" y="4355"/>
                    <a:pt x="16863" y="4308"/>
                    <a:pt x="16910" y="4364"/>
                  </a:cubicBezTo>
                  <a:cubicBezTo>
                    <a:pt x="17040" y="4457"/>
                    <a:pt x="17012" y="4290"/>
                    <a:pt x="17067" y="4234"/>
                  </a:cubicBezTo>
                  <a:cubicBezTo>
                    <a:pt x="17114" y="4141"/>
                    <a:pt x="17225" y="4132"/>
                    <a:pt x="17290" y="4067"/>
                  </a:cubicBezTo>
                  <a:cubicBezTo>
                    <a:pt x="17243" y="4039"/>
                    <a:pt x="17195" y="4024"/>
                    <a:pt x="17145" y="4021"/>
                  </a:cubicBezTo>
                  <a:close/>
                  <a:moveTo>
                    <a:pt x="18229" y="4086"/>
                  </a:moveTo>
                  <a:cubicBezTo>
                    <a:pt x="18164" y="4104"/>
                    <a:pt x="18117" y="4188"/>
                    <a:pt x="18089" y="4253"/>
                  </a:cubicBezTo>
                  <a:cubicBezTo>
                    <a:pt x="18098" y="4300"/>
                    <a:pt x="18107" y="4346"/>
                    <a:pt x="18144" y="4373"/>
                  </a:cubicBezTo>
                  <a:cubicBezTo>
                    <a:pt x="18228" y="4420"/>
                    <a:pt x="18266" y="4262"/>
                    <a:pt x="18322" y="4309"/>
                  </a:cubicBezTo>
                  <a:cubicBezTo>
                    <a:pt x="18331" y="4374"/>
                    <a:pt x="18285" y="4429"/>
                    <a:pt x="18238" y="4457"/>
                  </a:cubicBezTo>
                  <a:cubicBezTo>
                    <a:pt x="18164" y="4466"/>
                    <a:pt x="18052" y="4457"/>
                    <a:pt x="18005" y="4373"/>
                  </a:cubicBezTo>
                  <a:cubicBezTo>
                    <a:pt x="17838" y="4457"/>
                    <a:pt x="17837" y="4457"/>
                    <a:pt x="17837" y="4457"/>
                  </a:cubicBezTo>
                  <a:cubicBezTo>
                    <a:pt x="17818" y="4485"/>
                    <a:pt x="17846" y="4505"/>
                    <a:pt x="17865" y="4523"/>
                  </a:cubicBezTo>
                  <a:cubicBezTo>
                    <a:pt x="18126" y="4728"/>
                    <a:pt x="18470" y="4533"/>
                    <a:pt x="18731" y="4439"/>
                  </a:cubicBezTo>
                  <a:cubicBezTo>
                    <a:pt x="18750" y="4402"/>
                    <a:pt x="18722" y="4365"/>
                    <a:pt x="18703" y="4337"/>
                  </a:cubicBezTo>
                  <a:cubicBezTo>
                    <a:pt x="18628" y="4272"/>
                    <a:pt x="18545" y="4169"/>
                    <a:pt x="18433" y="4225"/>
                  </a:cubicBezTo>
                  <a:cubicBezTo>
                    <a:pt x="18406" y="4141"/>
                    <a:pt x="18313" y="4095"/>
                    <a:pt x="18229" y="4086"/>
                  </a:cubicBezTo>
                  <a:close/>
                  <a:moveTo>
                    <a:pt x="9240" y="4156"/>
                  </a:moveTo>
                  <a:cubicBezTo>
                    <a:pt x="9147" y="4156"/>
                    <a:pt x="9062" y="4175"/>
                    <a:pt x="8988" y="4231"/>
                  </a:cubicBezTo>
                  <a:cubicBezTo>
                    <a:pt x="8812" y="4342"/>
                    <a:pt x="8749" y="4520"/>
                    <a:pt x="8740" y="4715"/>
                  </a:cubicBezTo>
                  <a:cubicBezTo>
                    <a:pt x="8740" y="5060"/>
                    <a:pt x="8952" y="5449"/>
                    <a:pt x="9183" y="5635"/>
                  </a:cubicBezTo>
                  <a:cubicBezTo>
                    <a:pt x="9183" y="5635"/>
                    <a:pt x="9183" y="5635"/>
                    <a:pt x="9183" y="5645"/>
                  </a:cubicBezTo>
                  <a:cubicBezTo>
                    <a:pt x="9257" y="5617"/>
                    <a:pt x="9332" y="5608"/>
                    <a:pt x="9406" y="5608"/>
                  </a:cubicBezTo>
                  <a:cubicBezTo>
                    <a:pt x="9313" y="5478"/>
                    <a:pt x="9230" y="5310"/>
                    <a:pt x="9230" y="5142"/>
                  </a:cubicBezTo>
                  <a:cubicBezTo>
                    <a:pt x="9230" y="5133"/>
                    <a:pt x="9230" y="5114"/>
                    <a:pt x="9230" y="5105"/>
                  </a:cubicBezTo>
                  <a:cubicBezTo>
                    <a:pt x="9138" y="5030"/>
                    <a:pt x="9082" y="4910"/>
                    <a:pt x="9082" y="4789"/>
                  </a:cubicBezTo>
                  <a:cubicBezTo>
                    <a:pt x="9082" y="4658"/>
                    <a:pt x="9173" y="4510"/>
                    <a:pt x="9359" y="4491"/>
                  </a:cubicBezTo>
                  <a:cubicBezTo>
                    <a:pt x="9396" y="4482"/>
                    <a:pt x="9426" y="4510"/>
                    <a:pt x="9435" y="4547"/>
                  </a:cubicBezTo>
                  <a:cubicBezTo>
                    <a:pt x="9444" y="4584"/>
                    <a:pt x="9415" y="4612"/>
                    <a:pt x="9377" y="4621"/>
                  </a:cubicBezTo>
                  <a:cubicBezTo>
                    <a:pt x="9248" y="4640"/>
                    <a:pt x="9221" y="4705"/>
                    <a:pt x="9221" y="4789"/>
                  </a:cubicBezTo>
                  <a:cubicBezTo>
                    <a:pt x="9212" y="4854"/>
                    <a:pt x="9239" y="4920"/>
                    <a:pt x="9286" y="4976"/>
                  </a:cubicBezTo>
                  <a:cubicBezTo>
                    <a:pt x="9332" y="5023"/>
                    <a:pt x="9388" y="5059"/>
                    <a:pt x="9462" y="5059"/>
                  </a:cubicBezTo>
                  <a:cubicBezTo>
                    <a:pt x="9499" y="5059"/>
                    <a:pt x="9536" y="5050"/>
                    <a:pt x="9573" y="5032"/>
                  </a:cubicBezTo>
                  <a:cubicBezTo>
                    <a:pt x="9601" y="5004"/>
                    <a:pt x="9628" y="4965"/>
                    <a:pt x="9647" y="4928"/>
                  </a:cubicBezTo>
                  <a:cubicBezTo>
                    <a:pt x="9703" y="4835"/>
                    <a:pt x="9729" y="4714"/>
                    <a:pt x="9729" y="4602"/>
                  </a:cubicBezTo>
                  <a:cubicBezTo>
                    <a:pt x="9729" y="4574"/>
                    <a:pt x="9721" y="4538"/>
                    <a:pt x="9721" y="4510"/>
                  </a:cubicBezTo>
                  <a:cubicBezTo>
                    <a:pt x="9675" y="4287"/>
                    <a:pt x="9453" y="4156"/>
                    <a:pt x="9240" y="4156"/>
                  </a:cubicBezTo>
                  <a:close/>
                  <a:moveTo>
                    <a:pt x="12316" y="4156"/>
                  </a:moveTo>
                  <a:cubicBezTo>
                    <a:pt x="12101" y="4156"/>
                    <a:pt x="11879" y="4287"/>
                    <a:pt x="11832" y="4510"/>
                  </a:cubicBezTo>
                  <a:cubicBezTo>
                    <a:pt x="11832" y="4538"/>
                    <a:pt x="11823" y="4574"/>
                    <a:pt x="11823" y="4602"/>
                  </a:cubicBezTo>
                  <a:cubicBezTo>
                    <a:pt x="11823" y="4714"/>
                    <a:pt x="11850" y="4835"/>
                    <a:pt x="11906" y="4928"/>
                  </a:cubicBezTo>
                  <a:cubicBezTo>
                    <a:pt x="11925" y="4965"/>
                    <a:pt x="11954" y="5004"/>
                    <a:pt x="11982" y="5032"/>
                  </a:cubicBezTo>
                  <a:cubicBezTo>
                    <a:pt x="12019" y="5050"/>
                    <a:pt x="12055" y="5059"/>
                    <a:pt x="12092" y="5059"/>
                  </a:cubicBezTo>
                  <a:cubicBezTo>
                    <a:pt x="12167" y="5059"/>
                    <a:pt x="12223" y="5023"/>
                    <a:pt x="12270" y="4976"/>
                  </a:cubicBezTo>
                  <a:cubicBezTo>
                    <a:pt x="12316" y="4920"/>
                    <a:pt x="12333" y="4854"/>
                    <a:pt x="12333" y="4789"/>
                  </a:cubicBezTo>
                  <a:cubicBezTo>
                    <a:pt x="12333" y="4705"/>
                    <a:pt x="12298" y="4640"/>
                    <a:pt x="12177" y="4621"/>
                  </a:cubicBezTo>
                  <a:cubicBezTo>
                    <a:pt x="12140" y="4612"/>
                    <a:pt x="12111" y="4584"/>
                    <a:pt x="12120" y="4547"/>
                  </a:cubicBezTo>
                  <a:cubicBezTo>
                    <a:pt x="12120" y="4510"/>
                    <a:pt x="12158" y="4482"/>
                    <a:pt x="12196" y="4491"/>
                  </a:cubicBezTo>
                  <a:cubicBezTo>
                    <a:pt x="12382" y="4510"/>
                    <a:pt x="12475" y="4658"/>
                    <a:pt x="12475" y="4789"/>
                  </a:cubicBezTo>
                  <a:cubicBezTo>
                    <a:pt x="12475" y="4910"/>
                    <a:pt x="12418" y="5030"/>
                    <a:pt x="12325" y="5105"/>
                  </a:cubicBezTo>
                  <a:cubicBezTo>
                    <a:pt x="12325" y="5114"/>
                    <a:pt x="12325" y="5133"/>
                    <a:pt x="12325" y="5142"/>
                  </a:cubicBezTo>
                  <a:cubicBezTo>
                    <a:pt x="12325" y="5310"/>
                    <a:pt x="12241" y="5478"/>
                    <a:pt x="12147" y="5608"/>
                  </a:cubicBezTo>
                  <a:cubicBezTo>
                    <a:pt x="12222" y="5608"/>
                    <a:pt x="12298" y="5617"/>
                    <a:pt x="12372" y="5645"/>
                  </a:cubicBezTo>
                  <a:cubicBezTo>
                    <a:pt x="12372" y="5635"/>
                    <a:pt x="12372" y="5635"/>
                    <a:pt x="12372" y="5635"/>
                  </a:cubicBezTo>
                  <a:cubicBezTo>
                    <a:pt x="12605" y="5449"/>
                    <a:pt x="12810" y="5060"/>
                    <a:pt x="12810" y="4715"/>
                  </a:cubicBezTo>
                  <a:cubicBezTo>
                    <a:pt x="12810" y="4520"/>
                    <a:pt x="12745" y="4342"/>
                    <a:pt x="12568" y="4231"/>
                  </a:cubicBezTo>
                  <a:cubicBezTo>
                    <a:pt x="12493" y="4175"/>
                    <a:pt x="12409" y="4156"/>
                    <a:pt x="12316" y="4156"/>
                  </a:cubicBezTo>
                  <a:close/>
                  <a:moveTo>
                    <a:pt x="17466" y="4178"/>
                  </a:moveTo>
                  <a:cubicBezTo>
                    <a:pt x="17364" y="4159"/>
                    <a:pt x="17243" y="4187"/>
                    <a:pt x="17169" y="4252"/>
                  </a:cubicBezTo>
                  <a:cubicBezTo>
                    <a:pt x="17039" y="4373"/>
                    <a:pt x="17076" y="4567"/>
                    <a:pt x="17039" y="4715"/>
                  </a:cubicBezTo>
                  <a:cubicBezTo>
                    <a:pt x="17150" y="4771"/>
                    <a:pt x="17271" y="4734"/>
                    <a:pt x="17392" y="4725"/>
                  </a:cubicBezTo>
                  <a:cubicBezTo>
                    <a:pt x="17522" y="4697"/>
                    <a:pt x="17642" y="4614"/>
                    <a:pt x="17679" y="4475"/>
                  </a:cubicBezTo>
                  <a:cubicBezTo>
                    <a:pt x="17688" y="4456"/>
                    <a:pt x="17680" y="4410"/>
                    <a:pt x="17643" y="4410"/>
                  </a:cubicBezTo>
                  <a:cubicBezTo>
                    <a:pt x="17587" y="4484"/>
                    <a:pt x="17513" y="4595"/>
                    <a:pt x="17401" y="4586"/>
                  </a:cubicBezTo>
                  <a:cubicBezTo>
                    <a:pt x="17337" y="4595"/>
                    <a:pt x="17289" y="4558"/>
                    <a:pt x="17261" y="4511"/>
                  </a:cubicBezTo>
                  <a:cubicBezTo>
                    <a:pt x="17234" y="4465"/>
                    <a:pt x="17224" y="4390"/>
                    <a:pt x="17271" y="4344"/>
                  </a:cubicBezTo>
                  <a:cubicBezTo>
                    <a:pt x="17299" y="4316"/>
                    <a:pt x="17355" y="4335"/>
                    <a:pt x="17383" y="4344"/>
                  </a:cubicBezTo>
                  <a:cubicBezTo>
                    <a:pt x="17429" y="4400"/>
                    <a:pt x="17308" y="4382"/>
                    <a:pt x="17326" y="4456"/>
                  </a:cubicBezTo>
                  <a:cubicBezTo>
                    <a:pt x="17326" y="4493"/>
                    <a:pt x="17373" y="4502"/>
                    <a:pt x="17410" y="4502"/>
                  </a:cubicBezTo>
                  <a:cubicBezTo>
                    <a:pt x="17465" y="4465"/>
                    <a:pt x="17540" y="4446"/>
                    <a:pt x="17550" y="4372"/>
                  </a:cubicBezTo>
                  <a:cubicBezTo>
                    <a:pt x="17466" y="4178"/>
                    <a:pt x="17466" y="4178"/>
                    <a:pt x="17466" y="4178"/>
                  </a:cubicBezTo>
                  <a:close/>
                  <a:moveTo>
                    <a:pt x="3226" y="4186"/>
                  </a:moveTo>
                  <a:cubicBezTo>
                    <a:pt x="3183" y="4184"/>
                    <a:pt x="3136" y="4191"/>
                    <a:pt x="3103" y="4195"/>
                  </a:cubicBezTo>
                  <a:cubicBezTo>
                    <a:pt x="2983" y="4270"/>
                    <a:pt x="2807" y="4345"/>
                    <a:pt x="2816" y="4522"/>
                  </a:cubicBezTo>
                  <a:cubicBezTo>
                    <a:pt x="2816" y="4587"/>
                    <a:pt x="2844" y="4652"/>
                    <a:pt x="2890" y="4680"/>
                  </a:cubicBezTo>
                  <a:cubicBezTo>
                    <a:pt x="2946" y="4661"/>
                    <a:pt x="3011" y="4681"/>
                    <a:pt x="3048" y="4625"/>
                  </a:cubicBezTo>
                  <a:cubicBezTo>
                    <a:pt x="3057" y="4597"/>
                    <a:pt x="3094" y="4541"/>
                    <a:pt x="3038" y="4513"/>
                  </a:cubicBezTo>
                  <a:cubicBezTo>
                    <a:pt x="2983" y="4345"/>
                    <a:pt x="3215" y="4363"/>
                    <a:pt x="3308" y="4289"/>
                  </a:cubicBezTo>
                  <a:cubicBezTo>
                    <a:pt x="3327" y="4233"/>
                    <a:pt x="3327" y="4233"/>
                    <a:pt x="3327" y="4233"/>
                  </a:cubicBezTo>
                  <a:cubicBezTo>
                    <a:pt x="3308" y="4201"/>
                    <a:pt x="3268" y="4188"/>
                    <a:pt x="3226" y="4186"/>
                  </a:cubicBezTo>
                  <a:close/>
                  <a:moveTo>
                    <a:pt x="3447" y="4298"/>
                  </a:moveTo>
                  <a:cubicBezTo>
                    <a:pt x="3363" y="4298"/>
                    <a:pt x="3317" y="4418"/>
                    <a:pt x="3261" y="4474"/>
                  </a:cubicBezTo>
                  <a:lnTo>
                    <a:pt x="3270" y="4501"/>
                  </a:lnTo>
                  <a:cubicBezTo>
                    <a:pt x="3363" y="4501"/>
                    <a:pt x="3401" y="4584"/>
                    <a:pt x="3475" y="4566"/>
                  </a:cubicBezTo>
                  <a:cubicBezTo>
                    <a:pt x="3494" y="4501"/>
                    <a:pt x="3568" y="4456"/>
                    <a:pt x="3577" y="4382"/>
                  </a:cubicBezTo>
                  <a:cubicBezTo>
                    <a:pt x="3447" y="4299"/>
                    <a:pt x="3447" y="4298"/>
                    <a:pt x="3447" y="4298"/>
                  </a:cubicBezTo>
                  <a:close/>
                  <a:moveTo>
                    <a:pt x="7882" y="4303"/>
                  </a:moveTo>
                  <a:cubicBezTo>
                    <a:pt x="7622" y="4303"/>
                    <a:pt x="7333" y="4471"/>
                    <a:pt x="7222" y="4732"/>
                  </a:cubicBezTo>
                  <a:cubicBezTo>
                    <a:pt x="7185" y="4834"/>
                    <a:pt x="7166" y="4936"/>
                    <a:pt x="7166" y="5048"/>
                  </a:cubicBezTo>
                  <a:cubicBezTo>
                    <a:pt x="7166" y="5411"/>
                    <a:pt x="7380" y="5812"/>
                    <a:pt x="7622" y="6026"/>
                  </a:cubicBezTo>
                  <a:cubicBezTo>
                    <a:pt x="7640" y="6035"/>
                    <a:pt x="7659" y="6053"/>
                    <a:pt x="7677" y="6062"/>
                  </a:cubicBezTo>
                  <a:cubicBezTo>
                    <a:pt x="7696" y="6072"/>
                    <a:pt x="7705" y="6090"/>
                    <a:pt x="7705" y="6108"/>
                  </a:cubicBezTo>
                  <a:cubicBezTo>
                    <a:pt x="7752" y="6099"/>
                    <a:pt x="7807" y="6100"/>
                    <a:pt x="7854" y="6100"/>
                  </a:cubicBezTo>
                  <a:cubicBezTo>
                    <a:pt x="7556" y="5877"/>
                    <a:pt x="7306" y="5466"/>
                    <a:pt x="7306" y="5103"/>
                  </a:cubicBezTo>
                  <a:cubicBezTo>
                    <a:pt x="7306" y="4917"/>
                    <a:pt x="7371" y="4742"/>
                    <a:pt x="7548" y="4621"/>
                  </a:cubicBezTo>
                  <a:cubicBezTo>
                    <a:pt x="7641" y="4556"/>
                    <a:pt x="7743" y="4517"/>
                    <a:pt x="7836" y="4517"/>
                  </a:cubicBezTo>
                  <a:cubicBezTo>
                    <a:pt x="8087" y="4517"/>
                    <a:pt x="8318" y="4713"/>
                    <a:pt x="8383" y="4974"/>
                  </a:cubicBezTo>
                  <a:cubicBezTo>
                    <a:pt x="8392" y="5030"/>
                    <a:pt x="8402" y="5096"/>
                    <a:pt x="8402" y="5152"/>
                  </a:cubicBezTo>
                  <a:cubicBezTo>
                    <a:pt x="8402" y="5161"/>
                    <a:pt x="8402" y="5170"/>
                    <a:pt x="8402" y="5179"/>
                  </a:cubicBezTo>
                  <a:cubicBezTo>
                    <a:pt x="8430" y="5104"/>
                    <a:pt x="8448" y="5011"/>
                    <a:pt x="8448" y="4918"/>
                  </a:cubicBezTo>
                  <a:cubicBezTo>
                    <a:pt x="8448" y="4797"/>
                    <a:pt x="8421" y="4666"/>
                    <a:pt x="8356" y="4573"/>
                  </a:cubicBezTo>
                  <a:cubicBezTo>
                    <a:pt x="8245" y="4387"/>
                    <a:pt x="8068" y="4303"/>
                    <a:pt x="7882" y="4303"/>
                  </a:cubicBezTo>
                  <a:close/>
                  <a:moveTo>
                    <a:pt x="13672" y="4303"/>
                  </a:moveTo>
                  <a:cubicBezTo>
                    <a:pt x="13486" y="4303"/>
                    <a:pt x="13309" y="4387"/>
                    <a:pt x="13197" y="4573"/>
                  </a:cubicBezTo>
                  <a:cubicBezTo>
                    <a:pt x="13132" y="4666"/>
                    <a:pt x="13105" y="4797"/>
                    <a:pt x="13105" y="4918"/>
                  </a:cubicBezTo>
                  <a:cubicBezTo>
                    <a:pt x="13105" y="5011"/>
                    <a:pt x="13123" y="5104"/>
                    <a:pt x="13151" y="5179"/>
                  </a:cubicBezTo>
                  <a:cubicBezTo>
                    <a:pt x="13151" y="5170"/>
                    <a:pt x="13151" y="5161"/>
                    <a:pt x="13151" y="5152"/>
                  </a:cubicBezTo>
                  <a:cubicBezTo>
                    <a:pt x="13151" y="5096"/>
                    <a:pt x="13160" y="5030"/>
                    <a:pt x="13169" y="4974"/>
                  </a:cubicBezTo>
                  <a:cubicBezTo>
                    <a:pt x="13225" y="4713"/>
                    <a:pt x="13467" y="4517"/>
                    <a:pt x="13718" y="4517"/>
                  </a:cubicBezTo>
                  <a:cubicBezTo>
                    <a:pt x="13812" y="4517"/>
                    <a:pt x="13916" y="4556"/>
                    <a:pt x="14009" y="4621"/>
                  </a:cubicBezTo>
                  <a:cubicBezTo>
                    <a:pt x="14177" y="4742"/>
                    <a:pt x="14251" y="4917"/>
                    <a:pt x="14251" y="5103"/>
                  </a:cubicBezTo>
                  <a:cubicBezTo>
                    <a:pt x="14251" y="5466"/>
                    <a:pt x="13990" y="5877"/>
                    <a:pt x="13701" y="6100"/>
                  </a:cubicBezTo>
                  <a:cubicBezTo>
                    <a:pt x="13747" y="6100"/>
                    <a:pt x="13804" y="6099"/>
                    <a:pt x="13850" y="6108"/>
                  </a:cubicBezTo>
                  <a:cubicBezTo>
                    <a:pt x="13850" y="6090"/>
                    <a:pt x="13859" y="6072"/>
                    <a:pt x="13877" y="6062"/>
                  </a:cubicBezTo>
                  <a:cubicBezTo>
                    <a:pt x="13896" y="6053"/>
                    <a:pt x="13916" y="6035"/>
                    <a:pt x="13925" y="6026"/>
                  </a:cubicBezTo>
                  <a:cubicBezTo>
                    <a:pt x="14177" y="5812"/>
                    <a:pt x="14390" y="5411"/>
                    <a:pt x="14390" y="5048"/>
                  </a:cubicBezTo>
                  <a:cubicBezTo>
                    <a:pt x="14390" y="4936"/>
                    <a:pt x="14372" y="4834"/>
                    <a:pt x="14335" y="4732"/>
                  </a:cubicBezTo>
                  <a:cubicBezTo>
                    <a:pt x="14223" y="4471"/>
                    <a:pt x="13933" y="4303"/>
                    <a:pt x="13672" y="4303"/>
                  </a:cubicBezTo>
                  <a:close/>
                  <a:moveTo>
                    <a:pt x="4143" y="4337"/>
                  </a:moveTo>
                  <a:cubicBezTo>
                    <a:pt x="4097" y="4402"/>
                    <a:pt x="4162" y="4476"/>
                    <a:pt x="4134" y="4541"/>
                  </a:cubicBezTo>
                  <a:cubicBezTo>
                    <a:pt x="4162" y="4634"/>
                    <a:pt x="4163" y="4745"/>
                    <a:pt x="4219" y="4829"/>
                  </a:cubicBezTo>
                  <a:cubicBezTo>
                    <a:pt x="4256" y="4894"/>
                    <a:pt x="4321" y="4968"/>
                    <a:pt x="4395" y="4996"/>
                  </a:cubicBezTo>
                  <a:cubicBezTo>
                    <a:pt x="4451" y="5098"/>
                    <a:pt x="4581" y="5145"/>
                    <a:pt x="4655" y="5238"/>
                  </a:cubicBezTo>
                  <a:cubicBezTo>
                    <a:pt x="4692" y="5266"/>
                    <a:pt x="4748" y="5275"/>
                    <a:pt x="4767" y="5219"/>
                  </a:cubicBezTo>
                  <a:cubicBezTo>
                    <a:pt x="4804" y="5135"/>
                    <a:pt x="4822" y="5024"/>
                    <a:pt x="4785" y="4950"/>
                  </a:cubicBezTo>
                  <a:cubicBezTo>
                    <a:pt x="4822" y="4876"/>
                    <a:pt x="4859" y="4765"/>
                    <a:pt x="4813" y="4672"/>
                  </a:cubicBezTo>
                  <a:cubicBezTo>
                    <a:pt x="4785" y="4616"/>
                    <a:pt x="4711" y="4560"/>
                    <a:pt x="4646" y="4569"/>
                  </a:cubicBezTo>
                  <a:cubicBezTo>
                    <a:pt x="4599" y="4597"/>
                    <a:pt x="4580" y="4653"/>
                    <a:pt x="4599" y="4699"/>
                  </a:cubicBezTo>
                  <a:cubicBezTo>
                    <a:pt x="4617" y="4782"/>
                    <a:pt x="4720" y="4708"/>
                    <a:pt x="4758" y="4754"/>
                  </a:cubicBezTo>
                  <a:cubicBezTo>
                    <a:pt x="4720" y="4810"/>
                    <a:pt x="4656" y="4830"/>
                    <a:pt x="4591" y="4811"/>
                  </a:cubicBezTo>
                  <a:cubicBezTo>
                    <a:pt x="4544" y="4783"/>
                    <a:pt x="4498" y="4728"/>
                    <a:pt x="4498" y="4672"/>
                  </a:cubicBezTo>
                  <a:cubicBezTo>
                    <a:pt x="4609" y="4449"/>
                    <a:pt x="4274" y="4569"/>
                    <a:pt x="4209" y="4402"/>
                  </a:cubicBezTo>
                  <a:cubicBezTo>
                    <a:pt x="4191" y="4392"/>
                    <a:pt x="4190" y="4346"/>
                    <a:pt x="4143" y="4337"/>
                  </a:cubicBezTo>
                  <a:close/>
                  <a:moveTo>
                    <a:pt x="4030" y="4372"/>
                  </a:moveTo>
                  <a:cubicBezTo>
                    <a:pt x="4002" y="4400"/>
                    <a:pt x="4002" y="4399"/>
                    <a:pt x="4002" y="4399"/>
                  </a:cubicBezTo>
                  <a:cubicBezTo>
                    <a:pt x="3993" y="4427"/>
                    <a:pt x="4002" y="4483"/>
                    <a:pt x="4030" y="4502"/>
                  </a:cubicBezTo>
                  <a:cubicBezTo>
                    <a:pt x="4040" y="4474"/>
                    <a:pt x="4049" y="4400"/>
                    <a:pt x="4030" y="4372"/>
                  </a:cubicBezTo>
                  <a:close/>
                  <a:moveTo>
                    <a:pt x="3800" y="4438"/>
                  </a:moveTo>
                  <a:cubicBezTo>
                    <a:pt x="3744" y="4441"/>
                    <a:pt x="3684" y="4460"/>
                    <a:pt x="3642" y="4464"/>
                  </a:cubicBezTo>
                  <a:cubicBezTo>
                    <a:pt x="3577" y="4530"/>
                    <a:pt x="3531" y="4613"/>
                    <a:pt x="3559" y="4706"/>
                  </a:cubicBezTo>
                  <a:cubicBezTo>
                    <a:pt x="3484" y="4743"/>
                    <a:pt x="3465" y="4827"/>
                    <a:pt x="3419" y="4892"/>
                  </a:cubicBezTo>
                  <a:cubicBezTo>
                    <a:pt x="3400" y="4986"/>
                    <a:pt x="3446" y="5070"/>
                    <a:pt x="3493" y="5145"/>
                  </a:cubicBezTo>
                  <a:cubicBezTo>
                    <a:pt x="3558" y="5145"/>
                    <a:pt x="3568" y="5061"/>
                    <a:pt x="3623" y="5042"/>
                  </a:cubicBezTo>
                  <a:cubicBezTo>
                    <a:pt x="3791" y="4986"/>
                    <a:pt x="3986" y="4939"/>
                    <a:pt x="4098" y="4809"/>
                  </a:cubicBezTo>
                  <a:cubicBezTo>
                    <a:pt x="4060" y="4715"/>
                    <a:pt x="4069" y="4622"/>
                    <a:pt x="4032" y="4529"/>
                  </a:cubicBezTo>
                  <a:cubicBezTo>
                    <a:pt x="4004" y="4669"/>
                    <a:pt x="4005" y="4668"/>
                    <a:pt x="4005" y="4668"/>
                  </a:cubicBezTo>
                  <a:cubicBezTo>
                    <a:pt x="3949" y="4715"/>
                    <a:pt x="3902" y="4800"/>
                    <a:pt x="3819" y="4763"/>
                  </a:cubicBezTo>
                  <a:cubicBezTo>
                    <a:pt x="3763" y="4763"/>
                    <a:pt x="3716" y="4724"/>
                    <a:pt x="3716" y="4668"/>
                  </a:cubicBezTo>
                  <a:cubicBezTo>
                    <a:pt x="3763" y="4575"/>
                    <a:pt x="3799" y="4724"/>
                    <a:pt x="3865" y="4687"/>
                  </a:cubicBezTo>
                  <a:cubicBezTo>
                    <a:pt x="3930" y="4659"/>
                    <a:pt x="3977" y="4585"/>
                    <a:pt x="3930" y="4510"/>
                  </a:cubicBezTo>
                  <a:cubicBezTo>
                    <a:pt x="3907" y="4450"/>
                    <a:pt x="3856" y="4436"/>
                    <a:pt x="3800" y="4438"/>
                  </a:cubicBezTo>
                  <a:close/>
                  <a:moveTo>
                    <a:pt x="4895" y="4516"/>
                  </a:moveTo>
                  <a:cubicBezTo>
                    <a:pt x="4888" y="4513"/>
                    <a:pt x="4880" y="4514"/>
                    <a:pt x="4868" y="4521"/>
                  </a:cubicBezTo>
                  <a:cubicBezTo>
                    <a:pt x="4915" y="4651"/>
                    <a:pt x="4915" y="4790"/>
                    <a:pt x="4897" y="4921"/>
                  </a:cubicBezTo>
                  <a:cubicBezTo>
                    <a:pt x="4999" y="4949"/>
                    <a:pt x="5128" y="4912"/>
                    <a:pt x="5212" y="4856"/>
                  </a:cubicBezTo>
                  <a:cubicBezTo>
                    <a:pt x="5240" y="4781"/>
                    <a:pt x="5314" y="4716"/>
                    <a:pt x="5286" y="4614"/>
                  </a:cubicBezTo>
                  <a:cubicBezTo>
                    <a:pt x="5230" y="4568"/>
                    <a:pt x="5166" y="4512"/>
                    <a:pt x="5073" y="4568"/>
                  </a:cubicBezTo>
                  <a:cubicBezTo>
                    <a:pt x="4961" y="4568"/>
                    <a:pt x="4961" y="4568"/>
                    <a:pt x="4961" y="4568"/>
                  </a:cubicBezTo>
                  <a:cubicBezTo>
                    <a:pt x="4926" y="4568"/>
                    <a:pt x="4917" y="4525"/>
                    <a:pt x="4895" y="4516"/>
                  </a:cubicBezTo>
                  <a:close/>
                  <a:moveTo>
                    <a:pt x="18749" y="4548"/>
                  </a:moveTo>
                  <a:cubicBezTo>
                    <a:pt x="18718" y="4544"/>
                    <a:pt x="18688" y="4544"/>
                    <a:pt x="18659" y="4550"/>
                  </a:cubicBezTo>
                  <a:cubicBezTo>
                    <a:pt x="18621" y="4559"/>
                    <a:pt x="18585" y="4580"/>
                    <a:pt x="18555" y="4615"/>
                  </a:cubicBezTo>
                  <a:cubicBezTo>
                    <a:pt x="18647" y="4717"/>
                    <a:pt x="18833" y="4634"/>
                    <a:pt x="18907" y="4783"/>
                  </a:cubicBezTo>
                  <a:cubicBezTo>
                    <a:pt x="18907" y="4811"/>
                    <a:pt x="18888" y="4838"/>
                    <a:pt x="18851" y="4848"/>
                  </a:cubicBezTo>
                  <a:cubicBezTo>
                    <a:pt x="18851" y="4866"/>
                    <a:pt x="18859" y="4884"/>
                    <a:pt x="18859" y="4903"/>
                  </a:cubicBezTo>
                  <a:cubicBezTo>
                    <a:pt x="18869" y="4968"/>
                    <a:pt x="18933" y="4977"/>
                    <a:pt x="18989" y="5004"/>
                  </a:cubicBezTo>
                  <a:cubicBezTo>
                    <a:pt x="19035" y="5014"/>
                    <a:pt x="19035" y="4958"/>
                    <a:pt x="19054" y="4949"/>
                  </a:cubicBezTo>
                  <a:cubicBezTo>
                    <a:pt x="19109" y="4847"/>
                    <a:pt x="19054" y="4764"/>
                    <a:pt x="18998" y="4680"/>
                  </a:cubicBezTo>
                  <a:cubicBezTo>
                    <a:pt x="18936" y="4617"/>
                    <a:pt x="18841" y="4561"/>
                    <a:pt x="18749" y="4548"/>
                  </a:cubicBezTo>
                  <a:close/>
                  <a:moveTo>
                    <a:pt x="7836" y="4563"/>
                  </a:moveTo>
                  <a:cubicBezTo>
                    <a:pt x="7752" y="4563"/>
                    <a:pt x="7660" y="4592"/>
                    <a:pt x="7576" y="4658"/>
                  </a:cubicBezTo>
                  <a:cubicBezTo>
                    <a:pt x="7418" y="4769"/>
                    <a:pt x="7352" y="4928"/>
                    <a:pt x="7352" y="5105"/>
                  </a:cubicBezTo>
                  <a:cubicBezTo>
                    <a:pt x="7352" y="5468"/>
                    <a:pt x="7633" y="5896"/>
                    <a:pt x="7930" y="6101"/>
                  </a:cubicBezTo>
                  <a:cubicBezTo>
                    <a:pt x="8116" y="6120"/>
                    <a:pt x="8293" y="6204"/>
                    <a:pt x="8404" y="6390"/>
                  </a:cubicBezTo>
                  <a:cubicBezTo>
                    <a:pt x="8441" y="6437"/>
                    <a:pt x="8459" y="6484"/>
                    <a:pt x="8477" y="6540"/>
                  </a:cubicBezTo>
                  <a:cubicBezTo>
                    <a:pt x="8477" y="6484"/>
                    <a:pt x="8487" y="6427"/>
                    <a:pt x="8496" y="6371"/>
                  </a:cubicBezTo>
                  <a:cubicBezTo>
                    <a:pt x="8496" y="6362"/>
                    <a:pt x="8496" y="6362"/>
                    <a:pt x="8496" y="6362"/>
                  </a:cubicBezTo>
                  <a:cubicBezTo>
                    <a:pt x="8329" y="6166"/>
                    <a:pt x="8096" y="5896"/>
                    <a:pt x="8068" y="5626"/>
                  </a:cubicBezTo>
                  <a:cubicBezTo>
                    <a:pt x="8068" y="5617"/>
                    <a:pt x="8068" y="5618"/>
                    <a:pt x="8077" y="5618"/>
                  </a:cubicBezTo>
                  <a:cubicBezTo>
                    <a:pt x="8068" y="5618"/>
                    <a:pt x="8058" y="5618"/>
                    <a:pt x="8058" y="5618"/>
                  </a:cubicBezTo>
                  <a:cubicBezTo>
                    <a:pt x="7937" y="5618"/>
                    <a:pt x="7846" y="5560"/>
                    <a:pt x="7781" y="5486"/>
                  </a:cubicBezTo>
                  <a:cubicBezTo>
                    <a:pt x="7716" y="5402"/>
                    <a:pt x="7677" y="5310"/>
                    <a:pt x="7677" y="5207"/>
                  </a:cubicBezTo>
                  <a:cubicBezTo>
                    <a:pt x="7668" y="5067"/>
                    <a:pt x="7771" y="4927"/>
                    <a:pt x="7957" y="4899"/>
                  </a:cubicBezTo>
                  <a:cubicBezTo>
                    <a:pt x="7994" y="4899"/>
                    <a:pt x="8022" y="4918"/>
                    <a:pt x="8031" y="4955"/>
                  </a:cubicBezTo>
                  <a:cubicBezTo>
                    <a:pt x="8031" y="4992"/>
                    <a:pt x="8013" y="5029"/>
                    <a:pt x="7976" y="5029"/>
                  </a:cubicBezTo>
                  <a:cubicBezTo>
                    <a:pt x="7846" y="5057"/>
                    <a:pt x="7817" y="5123"/>
                    <a:pt x="7808" y="5207"/>
                  </a:cubicBezTo>
                  <a:cubicBezTo>
                    <a:pt x="7808" y="5272"/>
                    <a:pt x="7835" y="5347"/>
                    <a:pt x="7882" y="5394"/>
                  </a:cubicBezTo>
                  <a:cubicBezTo>
                    <a:pt x="7910" y="5431"/>
                    <a:pt x="7939" y="5449"/>
                    <a:pt x="7976" y="5468"/>
                  </a:cubicBezTo>
                  <a:cubicBezTo>
                    <a:pt x="7976" y="5468"/>
                    <a:pt x="7986" y="5468"/>
                    <a:pt x="7995" y="5468"/>
                  </a:cubicBezTo>
                  <a:cubicBezTo>
                    <a:pt x="8013" y="5477"/>
                    <a:pt x="8030" y="5486"/>
                    <a:pt x="8058" y="5486"/>
                  </a:cubicBezTo>
                  <a:cubicBezTo>
                    <a:pt x="8105" y="5486"/>
                    <a:pt x="8162" y="5467"/>
                    <a:pt x="8227" y="5421"/>
                  </a:cubicBezTo>
                  <a:cubicBezTo>
                    <a:pt x="8255" y="5402"/>
                    <a:pt x="8291" y="5375"/>
                    <a:pt x="8318" y="5338"/>
                  </a:cubicBezTo>
                  <a:cubicBezTo>
                    <a:pt x="8346" y="5282"/>
                    <a:pt x="8356" y="5217"/>
                    <a:pt x="8356" y="5152"/>
                  </a:cubicBezTo>
                  <a:cubicBezTo>
                    <a:pt x="8356" y="5096"/>
                    <a:pt x="8347" y="5039"/>
                    <a:pt x="8337" y="4993"/>
                  </a:cubicBezTo>
                  <a:cubicBezTo>
                    <a:pt x="8281" y="4741"/>
                    <a:pt x="8068" y="4563"/>
                    <a:pt x="7836" y="4563"/>
                  </a:cubicBezTo>
                  <a:close/>
                  <a:moveTo>
                    <a:pt x="13721" y="4563"/>
                  </a:moveTo>
                  <a:cubicBezTo>
                    <a:pt x="13488" y="4563"/>
                    <a:pt x="13275" y="4741"/>
                    <a:pt x="13219" y="4993"/>
                  </a:cubicBezTo>
                  <a:cubicBezTo>
                    <a:pt x="13210" y="5039"/>
                    <a:pt x="13201" y="5096"/>
                    <a:pt x="13201" y="5152"/>
                  </a:cubicBezTo>
                  <a:cubicBezTo>
                    <a:pt x="13201" y="5217"/>
                    <a:pt x="13209" y="5282"/>
                    <a:pt x="13237" y="5338"/>
                  </a:cubicBezTo>
                  <a:cubicBezTo>
                    <a:pt x="13265" y="5375"/>
                    <a:pt x="13303" y="5402"/>
                    <a:pt x="13331" y="5421"/>
                  </a:cubicBezTo>
                  <a:cubicBezTo>
                    <a:pt x="13396" y="5467"/>
                    <a:pt x="13451" y="5486"/>
                    <a:pt x="13497" y="5486"/>
                  </a:cubicBezTo>
                  <a:cubicBezTo>
                    <a:pt x="13525" y="5486"/>
                    <a:pt x="13546" y="5477"/>
                    <a:pt x="13564" y="5468"/>
                  </a:cubicBezTo>
                  <a:cubicBezTo>
                    <a:pt x="13574" y="5468"/>
                    <a:pt x="13574" y="5468"/>
                    <a:pt x="13583" y="5468"/>
                  </a:cubicBezTo>
                  <a:cubicBezTo>
                    <a:pt x="13620" y="5449"/>
                    <a:pt x="13647" y="5431"/>
                    <a:pt x="13675" y="5394"/>
                  </a:cubicBezTo>
                  <a:cubicBezTo>
                    <a:pt x="13721" y="5347"/>
                    <a:pt x="13749" y="5272"/>
                    <a:pt x="13749" y="5207"/>
                  </a:cubicBezTo>
                  <a:cubicBezTo>
                    <a:pt x="13740" y="5123"/>
                    <a:pt x="13713" y="5057"/>
                    <a:pt x="13583" y="5029"/>
                  </a:cubicBezTo>
                  <a:cubicBezTo>
                    <a:pt x="13546" y="5029"/>
                    <a:pt x="13516" y="4992"/>
                    <a:pt x="13525" y="4955"/>
                  </a:cubicBezTo>
                  <a:cubicBezTo>
                    <a:pt x="13535" y="4918"/>
                    <a:pt x="13564" y="4899"/>
                    <a:pt x="13601" y="4899"/>
                  </a:cubicBezTo>
                  <a:cubicBezTo>
                    <a:pt x="13787" y="4927"/>
                    <a:pt x="13880" y="5067"/>
                    <a:pt x="13880" y="5207"/>
                  </a:cubicBezTo>
                  <a:cubicBezTo>
                    <a:pt x="13880" y="5310"/>
                    <a:pt x="13841" y="5402"/>
                    <a:pt x="13776" y="5486"/>
                  </a:cubicBezTo>
                  <a:cubicBezTo>
                    <a:pt x="13711" y="5560"/>
                    <a:pt x="13609" y="5618"/>
                    <a:pt x="13497" y="5618"/>
                  </a:cubicBezTo>
                  <a:cubicBezTo>
                    <a:pt x="13497" y="5618"/>
                    <a:pt x="13489" y="5618"/>
                    <a:pt x="13479" y="5618"/>
                  </a:cubicBezTo>
                  <a:cubicBezTo>
                    <a:pt x="13479" y="5618"/>
                    <a:pt x="13479" y="5617"/>
                    <a:pt x="13479" y="5626"/>
                  </a:cubicBezTo>
                  <a:cubicBezTo>
                    <a:pt x="13461" y="5896"/>
                    <a:pt x="13228" y="6166"/>
                    <a:pt x="13061" y="6362"/>
                  </a:cubicBezTo>
                  <a:cubicBezTo>
                    <a:pt x="13061" y="6362"/>
                    <a:pt x="13061" y="6362"/>
                    <a:pt x="13061" y="6371"/>
                  </a:cubicBezTo>
                  <a:cubicBezTo>
                    <a:pt x="13070" y="6427"/>
                    <a:pt x="13079" y="6484"/>
                    <a:pt x="13079" y="6540"/>
                  </a:cubicBezTo>
                  <a:cubicBezTo>
                    <a:pt x="13098" y="6484"/>
                    <a:pt x="13118" y="6437"/>
                    <a:pt x="13155" y="6390"/>
                  </a:cubicBezTo>
                  <a:cubicBezTo>
                    <a:pt x="13266" y="6213"/>
                    <a:pt x="13443" y="6120"/>
                    <a:pt x="13620" y="6101"/>
                  </a:cubicBezTo>
                  <a:cubicBezTo>
                    <a:pt x="13926" y="5896"/>
                    <a:pt x="14204" y="5468"/>
                    <a:pt x="14204" y="5105"/>
                  </a:cubicBezTo>
                  <a:cubicBezTo>
                    <a:pt x="14204" y="4928"/>
                    <a:pt x="14139" y="4769"/>
                    <a:pt x="13981" y="4658"/>
                  </a:cubicBezTo>
                  <a:cubicBezTo>
                    <a:pt x="13897" y="4592"/>
                    <a:pt x="13804" y="4563"/>
                    <a:pt x="13721" y="4563"/>
                  </a:cubicBezTo>
                  <a:close/>
                  <a:moveTo>
                    <a:pt x="17839" y="4606"/>
                  </a:moveTo>
                  <a:cubicBezTo>
                    <a:pt x="17830" y="4764"/>
                    <a:pt x="17885" y="4933"/>
                    <a:pt x="17792" y="5073"/>
                  </a:cubicBezTo>
                  <a:cubicBezTo>
                    <a:pt x="17904" y="5241"/>
                    <a:pt x="18081" y="5324"/>
                    <a:pt x="18249" y="5389"/>
                  </a:cubicBezTo>
                  <a:cubicBezTo>
                    <a:pt x="18314" y="5398"/>
                    <a:pt x="18304" y="5491"/>
                    <a:pt x="18369" y="5473"/>
                  </a:cubicBezTo>
                  <a:cubicBezTo>
                    <a:pt x="18387" y="5407"/>
                    <a:pt x="18425" y="5361"/>
                    <a:pt x="18425" y="5286"/>
                  </a:cubicBezTo>
                  <a:cubicBezTo>
                    <a:pt x="18407" y="5221"/>
                    <a:pt x="18416" y="5156"/>
                    <a:pt x="18351" y="5119"/>
                  </a:cubicBezTo>
                  <a:cubicBezTo>
                    <a:pt x="18267" y="5044"/>
                    <a:pt x="18387" y="4960"/>
                    <a:pt x="18359" y="4885"/>
                  </a:cubicBezTo>
                  <a:cubicBezTo>
                    <a:pt x="18350" y="4811"/>
                    <a:pt x="18276" y="4755"/>
                    <a:pt x="18211" y="4727"/>
                  </a:cubicBezTo>
                  <a:cubicBezTo>
                    <a:pt x="18127" y="4709"/>
                    <a:pt x="18053" y="4755"/>
                    <a:pt x="18016" y="4811"/>
                  </a:cubicBezTo>
                  <a:cubicBezTo>
                    <a:pt x="17988" y="4858"/>
                    <a:pt x="18007" y="4923"/>
                    <a:pt x="18025" y="4961"/>
                  </a:cubicBezTo>
                  <a:cubicBezTo>
                    <a:pt x="18053" y="4998"/>
                    <a:pt x="18109" y="5006"/>
                    <a:pt x="18146" y="4978"/>
                  </a:cubicBezTo>
                  <a:cubicBezTo>
                    <a:pt x="18249" y="4960"/>
                    <a:pt x="18155" y="5053"/>
                    <a:pt x="18192" y="5081"/>
                  </a:cubicBezTo>
                  <a:cubicBezTo>
                    <a:pt x="18183" y="5090"/>
                    <a:pt x="18174" y="5100"/>
                    <a:pt x="18165" y="5100"/>
                  </a:cubicBezTo>
                  <a:cubicBezTo>
                    <a:pt x="18109" y="5053"/>
                    <a:pt x="18016" y="5091"/>
                    <a:pt x="17970" y="5026"/>
                  </a:cubicBezTo>
                  <a:cubicBezTo>
                    <a:pt x="17905" y="4951"/>
                    <a:pt x="17904" y="4830"/>
                    <a:pt x="17932" y="4737"/>
                  </a:cubicBezTo>
                  <a:cubicBezTo>
                    <a:pt x="17951" y="4718"/>
                    <a:pt x="18006" y="4728"/>
                    <a:pt x="18006" y="4681"/>
                  </a:cubicBezTo>
                  <a:cubicBezTo>
                    <a:pt x="17839" y="4607"/>
                    <a:pt x="17839" y="4606"/>
                    <a:pt x="17839" y="4606"/>
                  </a:cubicBezTo>
                  <a:close/>
                  <a:moveTo>
                    <a:pt x="17699" y="4615"/>
                  </a:moveTo>
                  <a:cubicBezTo>
                    <a:pt x="17634" y="4727"/>
                    <a:pt x="17505" y="4763"/>
                    <a:pt x="17403" y="4819"/>
                  </a:cubicBezTo>
                  <a:cubicBezTo>
                    <a:pt x="17403" y="4847"/>
                    <a:pt x="17421" y="4876"/>
                    <a:pt x="17439" y="4895"/>
                  </a:cubicBezTo>
                  <a:cubicBezTo>
                    <a:pt x="17439" y="4988"/>
                    <a:pt x="17486" y="5109"/>
                    <a:pt x="17374" y="5155"/>
                  </a:cubicBezTo>
                  <a:cubicBezTo>
                    <a:pt x="17319" y="5183"/>
                    <a:pt x="17225" y="5173"/>
                    <a:pt x="17170" y="5118"/>
                  </a:cubicBezTo>
                  <a:cubicBezTo>
                    <a:pt x="17160" y="5099"/>
                    <a:pt x="17151" y="5071"/>
                    <a:pt x="17170" y="5053"/>
                  </a:cubicBezTo>
                  <a:cubicBezTo>
                    <a:pt x="17207" y="5034"/>
                    <a:pt x="17216" y="5071"/>
                    <a:pt x="17234" y="5089"/>
                  </a:cubicBezTo>
                  <a:cubicBezTo>
                    <a:pt x="17272" y="5089"/>
                    <a:pt x="17309" y="5109"/>
                    <a:pt x="17337" y="5072"/>
                  </a:cubicBezTo>
                  <a:cubicBezTo>
                    <a:pt x="17383" y="5034"/>
                    <a:pt x="17365" y="4959"/>
                    <a:pt x="17337" y="4903"/>
                  </a:cubicBezTo>
                  <a:cubicBezTo>
                    <a:pt x="17300" y="4838"/>
                    <a:pt x="17225" y="4829"/>
                    <a:pt x="17151" y="4838"/>
                  </a:cubicBezTo>
                  <a:cubicBezTo>
                    <a:pt x="17104" y="4847"/>
                    <a:pt x="17049" y="4894"/>
                    <a:pt x="17031" y="4941"/>
                  </a:cubicBezTo>
                  <a:cubicBezTo>
                    <a:pt x="17012" y="5025"/>
                    <a:pt x="17012" y="5127"/>
                    <a:pt x="17067" y="5211"/>
                  </a:cubicBezTo>
                  <a:cubicBezTo>
                    <a:pt x="17039" y="5332"/>
                    <a:pt x="16966" y="5509"/>
                    <a:pt x="17114" y="5612"/>
                  </a:cubicBezTo>
                  <a:cubicBezTo>
                    <a:pt x="17133" y="5621"/>
                    <a:pt x="17170" y="5640"/>
                    <a:pt x="17198" y="5612"/>
                  </a:cubicBezTo>
                  <a:cubicBezTo>
                    <a:pt x="17272" y="5370"/>
                    <a:pt x="17541" y="5285"/>
                    <a:pt x="17699" y="5089"/>
                  </a:cubicBezTo>
                  <a:cubicBezTo>
                    <a:pt x="17764" y="4959"/>
                    <a:pt x="17793" y="4764"/>
                    <a:pt x="17727" y="4615"/>
                  </a:cubicBezTo>
                  <a:cubicBezTo>
                    <a:pt x="17700" y="4615"/>
                    <a:pt x="17699" y="4615"/>
                    <a:pt x="17699" y="4615"/>
                  </a:cubicBezTo>
                  <a:close/>
                  <a:moveTo>
                    <a:pt x="18425" y="4641"/>
                  </a:moveTo>
                  <a:cubicBezTo>
                    <a:pt x="18407" y="4660"/>
                    <a:pt x="18370" y="4669"/>
                    <a:pt x="18361" y="4697"/>
                  </a:cubicBezTo>
                  <a:cubicBezTo>
                    <a:pt x="18416" y="4762"/>
                    <a:pt x="18443" y="4847"/>
                    <a:pt x="18462" y="4941"/>
                  </a:cubicBezTo>
                  <a:cubicBezTo>
                    <a:pt x="18517" y="4903"/>
                    <a:pt x="18610" y="4885"/>
                    <a:pt x="18619" y="4810"/>
                  </a:cubicBezTo>
                  <a:cubicBezTo>
                    <a:pt x="18582" y="4735"/>
                    <a:pt x="18518" y="4651"/>
                    <a:pt x="18425" y="4641"/>
                  </a:cubicBezTo>
                  <a:close/>
                  <a:moveTo>
                    <a:pt x="10544" y="4647"/>
                  </a:moveTo>
                  <a:cubicBezTo>
                    <a:pt x="10516" y="4862"/>
                    <a:pt x="10588" y="5162"/>
                    <a:pt x="10681" y="5358"/>
                  </a:cubicBezTo>
                  <a:cubicBezTo>
                    <a:pt x="10691" y="5358"/>
                    <a:pt x="10700" y="5358"/>
                    <a:pt x="10709" y="5358"/>
                  </a:cubicBezTo>
                  <a:lnTo>
                    <a:pt x="10840" y="5358"/>
                  </a:lnTo>
                  <a:cubicBezTo>
                    <a:pt x="10849" y="5358"/>
                    <a:pt x="10850" y="5358"/>
                    <a:pt x="10850" y="5358"/>
                  </a:cubicBezTo>
                  <a:cubicBezTo>
                    <a:pt x="10859" y="5358"/>
                    <a:pt x="10867" y="5358"/>
                    <a:pt x="10877" y="5358"/>
                  </a:cubicBezTo>
                  <a:cubicBezTo>
                    <a:pt x="10951" y="5368"/>
                    <a:pt x="11017" y="4722"/>
                    <a:pt x="11017" y="4656"/>
                  </a:cubicBezTo>
                  <a:cubicBezTo>
                    <a:pt x="10896" y="4703"/>
                    <a:pt x="10646" y="4759"/>
                    <a:pt x="10544" y="4647"/>
                  </a:cubicBezTo>
                  <a:close/>
                  <a:moveTo>
                    <a:pt x="9966" y="4702"/>
                  </a:moveTo>
                  <a:cubicBezTo>
                    <a:pt x="9929" y="4871"/>
                    <a:pt x="9836" y="5021"/>
                    <a:pt x="9706" y="5114"/>
                  </a:cubicBezTo>
                  <a:cubicBezTo>
                    <a:pt x="9622" y="5170"/>
                    <a:pt x="9537" y="5188"/>
                    <a:pt x="9462" y="5188"/>
                  </a:cubicBezTo>
                  <a:cubicBezTo>
                    <a:pt x="9453" y="5188"/>
                    <a:pt x="9443" y="5188"/>
                    <a:pt x="9443" y="5188"/>
                  </a:cubicBezTo>
                  <a:cubicBezTo>
                    <a:pt x="9471" y="5347"/>
                    <a:pt x="9566" y="5544"/>
                    <a:pt x="9696" y="5647"/>
                  </a:cubicBezTo>
                  <a:cubicBezTo>
                    <a:pt x="9761" y="5675"/>
                    <a:pt x="9836" y="5711"/>
                    <a:pt x="9892" y="5758"/>
                  </a:cubicBezTo>
                  <a:cubicBezTo>
                    <a:pt x="9948" y="5805"/>
                    <a:pt x="9993" y="5869"/>
                    <a:pt x="10031" y="5935"/>
                  </a:cubicBezTo>
                  <a:cubicBezTo>
                    <a:pt x="10086" y="5739"/>
                    <a:pt x="10217" y="5572"/>
                    <a:pt x="10385" y="5469"/>
                  </a:cubicBezTo>
                  <a:cubicBezTo>
                    <a:pt x="10366" y="5460"/>
                    <a:pt x="10348" y="5451"/>
                    <a:pt x="10339" y="5432"/>
                  </a:cubicBezTo>
                  <a:cubicBezTo>
                    <a:pt x="10264" y="5227"/>
                    <a:pt x="10160" y="5096"/>
                    <a:pt x="10076" y="4947"/>
                  </a:cubicBezTo>
                  <a:cubicBezTo>
                    <a:pt x="10039" y="4872"/>
                    <a:pt x="9994" y="4787"/>
                    <a:pt x="9966" y="4702"/>
                  </a:cubicBezTo>
                  <a:close/>
                  <a:moveTo>
                    <a:pt x="11591" y="4702"/>
                  </a:moveTo>
                  <a:cubicBezTo>
                    <a:pt x="11563" y="4787"/>
                    <a:pt x="11517" y="4872"/>
                    <a:pt x="11480" y="4947"/>
                  </a:cubicBezTo>
                  <a:cubicBezTo>
                    <a:pt x="11387" y="5096"/>
                    <a:pt x="11295" y="5227"/>
                    <a:pt x="11220" y="5432"/>
                  </a:cubicBezTo>
                  <a:cubicBezTo>
                    <a:pt x="11211" y="5451"/>
                    <a:pt x="11191" y="5460"/>
                    <a:pt x="11172" y="5469"/>
                  </a:cubicBezTo>
                  <a:cubicBezTo>
                    <a:pt x="11339" y="5572"/>
                    <a:pt x="11461" y="5739"/>
                    <a:pt x="11526" y="5935"/>
                  </a:cubicBezTo>
                  <a:cubicBezTo>
                    <a:pt x="11554" y="5869"/>
                    <a:pt x="11610" y="5805"/>
                    <a:pt x="11666" y="5758"/>
                  </a:cubicBezTo>
                  <a:cubicBezTo>
                    <a:pt x="11722" y="5711"/>
                    <a:pt x="11796" y="5675"/>
                    <a:pt x="11862" y="5647"/>
                  </a:cubicBezTo>
                  <a:cubicBezTo>
                    <a:pt x="11992" y="5544"/>
                    <a:pt x="12084" y="5347"/>
                    <a:pt x="12112" y="5188"/>
                  </a:cubicBezTo>
                  <a:cubicBezTo>
                    <a:pt x="12103" y="5188"/>
                    <a:pt x="12104" y="5188"/>
                    <a:pt x="12094" y="5188"/>
                  </a:cubicBezTo>
                  <a:cubicBezTo>
                    <a:pt x="12020" y="5188"/>
                    <a:pt x="11936" y="5170"/>
                    <a:pt x="11852" y="5114"/>
                  </a:cubicBezTo>
                  <a:cubicBezTo>
                    <a:pt x="11722" y="5021"/>
                    <a:pt x="11628" y="4871"/>
                    <a:pt x="11591" y="4702"/>
                  </a:cubicBezTo>
                  <a:close/>
                  <a:moveTo>
                    <a:pt x="2796" y="4810"/>
                  </a:moveTo>
                  <a:cubicBezTo>
                    <a:pt x="2703" y="4828"/>
                    <a:pt x="2592" y="4875"/>
                    <a:pt x="2536" y="4968"/>
                  </a:cubicBezTo>
                  <a:cubicBezTo>
                    <a:pt x="2517" y="5042"/>
                    <a:pt x="2507" y="5126"/>
                    <a:pt x="2572" y="5181"/>
                  </a:cubicBezTo>
                  <a:cubicBezTo>
                    <a:pt x="2610" y="5228"/>
                    <a:pt x="2684" y="5219"/>
                    <a:pt x="2740" y="5210"/>
                  </a:cubicBezTo>
                  <a:cubicBezTo>
                    <a:pt x="2795" y="5182"/>
                    <a:pt x="2823" y="5117"/>
                    <a:pt x="2833" y="5061"/>
                  </a:cubicBezTo>
                  <a:cubicBezTo>
                    <a:pt x="2851" y="5042"/>
                    <a:pt x="2889" y="5052"/>
                    <a:pt x="2917" y="5052"/>
                  </a:cubicBezTo>
                  <a:cubicBezTo>
                    <a:pt x="3020" y="5135"/>
                    <a:pt x="3094" y="5247"/>
                    <a:pt x="3103" y="5377"/>
                  </a:cubicBezTo>
                  <a:cubicBezTo>
                    <a:pt x="3085" y="5498"/>
                    <a:pt x="3103" y="5674"/>
                    <a:pt x="2963" y="5758"/>
                  </a:cubicBezTo>
                  <a:cubicBezTo>
                    <a:pt x="2963" y="5823"/>
                    <a:pt x="2981" y="5879"/>
                    <a:pt x="3018" y="5935"/>
                  </a:cubicBezTo>
                  <a:cubicBezTo>
                    <a:pt x="3176" y="5879"/>
                    <a:pt x="3215" y="5702"/>
                    <a:pt x="3270" y="5562"/>
                  </a:cubicBezTo>
                  <a:cubicBezTo>
                    <a:pt x="3335" y="5330"/>
                    <a:pt x="3307" y="5079"/>
                    <a:pt x="3111" y="4903"/>
                  </a:cubicBezTo>
                  <a:cubicBezTo>
                    <a:pt x="3018" y="4847"/>
                    <a:pt x="2917" y="4810"/>
                    <a:pt x="2796" y="4810"/>
                  </a:cubicBezTo>
                  <a:close/>
                  <a:moveTo>
                    <a:pt x="16564" y="4827"/>
                  </a:moveTo>
                  <a:cubicBezTo>
                    <a:pt x="16545" y="4846"/>
                    <a:pt x="16545" y="4846"/>
                    <a:pt x="16545" y="4846"/>
                  </a:cubicBezTo>
                  <a:cubicBezTo>
                    <a:pt x="16545" y="4968"/>
                    <a:pt x="16610" y="5062"/>
                    <a:pt x="16647" y="5165"/>
                  </a:cubicBezTo>
                  <a:cubicBezTo>
                    <a:pt x="16731" y="5221"/>
                    <a:pt x="16815" y="5248"/>
                    <a:pt x="16926" y="5248"/>
                  </a:cubicBezTo>
                  <a:cubicBezTo>
                    <a:pt x="17056" y="5211"/>
                    <a:pt x="16889" y="5118"/>
                    <a:pt x="16917" y="5034"/>
                  </a:cubicBezTo>
                  <a:cubicBezTo>
                    <a:pt x="16907" y="4959"/>
                    <a:pt x="16973" y="4902"/>
                    <a:pt x="16964" y="4846"/>
                  </a:cubicBezTo>
                  <a:cubicBezTo>
                    <a:pt x="16843" y="4874"/>
                    <a:pt x="16675" y="4930"/>
                    <a:pt x="16564" y="4827"/>
                  </a:cubicBezTo>
                  <a:close/>
                  <a:moveTo>
                    <a:pt x="4133" y="4917"/>
                  </a:moveTo>
                  <a:cubicBezTo>
                    <a:pt x="4078" y="4927"/>
                    <a:pt x="4034" y="4996"/>
                    <a:pt x="3985" y="5024"/>
                  </a:cubicBezTo>
                  <a:cubicBezTo>
                    <a:pt x="4013" y="5071"/>
                    <a:pt x="3928" y="5146"/>
                    <a:pt x="4003" y="5184"/>
                  </a:cubicBezTo>
                  <a:cubicBezTo>
                    <a:pt x="4097" y="5165"/>
                    <a:pt x="4238" y="5146"/>
                    <a:pt x="4266" y="5024"/>
                  </a:cubicBezTo>
                  <a:cubicBezTo>
                    <a:pt x="4191" y="4931"/>
                    <a:pt x="4192" y="4931"/>
                    <a:pt x="4192" y="4931"/>
                  </a:cubicBezTo>
                  <a:cubicBezTo>
                    <a:pt x="4171" y="4917"/>
                    <a:pt x="4151" y="4914"/>
                    <a:pt x="4133" y="4917"/>
                  </a:cubicBezTo>
                  <a:close/>
                  <a:moveTo>
                    <a:pt x="9276" y="5133"/>
                  </a:moveTo>
                  <a:cubicBezTo>
                    <a:pt x="9276" y="5142"/>
                    <a:pt x="9276" y="5142"/>
                    <a:pt x="9276" y="5142"/>
                  </a:cubicBezTo>
                  <a:cubicBezTo>
                    <a:pt x="9276" y="5301"/>
                    <a:pt x="9359" y="5469"/>
                    <a:pt x="9452" y="5609"/>
                  </a:cubicBezTo>
                  <a:cubicBezTo>
                    <a:pt x="9507" y="5609"/>
                    <a:pt x="9555" y="5610"/>
                    <a:pt x="9601" y="5628"/>
                  </a:cubicBezTo>
                  <a:cubicBezTo>
                    <a:pt x="9499" y="5507"/>
                    <a:pt x="9424" y="5338"/>
                    <a:pt x="9396" y="5188"/>
                  </a:cubicBezTo>
                  <a:cubicBezTo>
                    <a:pt x="9396" y="5188"/>
                    <a:pt x="9396" y="5188"/>
                    <a:pt x="9396" y="5179"/>
                  </a:cubicBezTo>
                  <a:cubicBezTo>
                    <a:pt x="9350" y="5179"/>
                    <a:pt x="9313" y="5161"/>
                    <a:pt x="9276" y="5133"/>
                  </a:cubicBezTo>
                  <a:close/>
                  <a:moveTo>
                    <a:pt x="12277" y="5133"/>
                  </a:moveTo>
                  <a:cubicBezTo>
                    <a:pt x="12240" y="5161"/>
                    <a:pt x="12203" y="5179"/>
                    <a:pt x="12157" y="5179"/>
                  </a:cubicBezTo>
                  <a:cubicBezTo>
                    <a:pt x="12157" y="5188"/>
                    <a:pt x="12157" y="5188"/>
                    <a:pt x="12157" y="5188"/>
                  </a:cubicBezTo>
                  <a:cubicBezTo>
                    <a:pt x="12129" y="5338"/>
                    <a:pt x="12054" y="5507"/>
                    <a:pt x="11952" y="5628"/>
                  </a:cubicBezTo>
                  <a:cubicBezTo>
                    <a:pt x="11999" y="5610"/>
                    <a:pt x="12046" y="5609"/>
                    <a:pt x="12092" y="5609"/>
                  </a:cubicBezTo>
                  <a:cubicBezTo>
                    <a:pt x="12185" y="5469"/>
                    <a:pt x="12277" y="5301"/>
                    <a:pt x="12277" y="5142"/>
                  </a:cubicBezTo>
                  <a:cubicBezTo>
                    <a:pt x="12277" y="5142"/>
                    <a:pt x="12277" y="5142"/>
                    <a:pt x="12277" y="5133"/>
                  </a:cubicBezTo>
                  <a:close/>
                  <a:moveTo>
                    <a:pt x="4305" y="5134"/>
                  </a:moveTo>
                  <a:cubicBezTo>
                    <a:pt x="4270" y="5134"/>
                    <a:pt x="4235" y="5205"/>
                    <a:pt x="4200" y="5219"/>
                  </a:cubicBezTo>
                  <a:cubicBezTo>
                    <a:pt x="4191" y="5331"/>
                    <a:pt x="4162" y="5424"/>
                    <a:pt x="4079" y="5499"/>
                  </a:cubicBezTo>
                  <a:cubicBezTo>
                    <a:pt x="4004" y="5554"/>
                    <a:pt x="3930" y="5648"/>
                    <a:pt x="3828" y="5620"/>
                  </a:cubicBezTo>
                  <a:cubicBezTo>
                    <a:pt x="3772" y="5592"/>
                    <a:pt x="3669" y="5582"/>
                    <a:pt x="3679" y="5499"/>
                  </a:cubicBezTo>
                  <a:cubicBezTo>
                    <a:pt x="3697" y="5461"/>
                    <a:pt x="3725" y="5443"/>
                    <a:pt x="3753" y="5453"/>
                  </a:cubicBezTo>
                  <a:cubicBezTo>
                    <a:pt x="3799" y="5443"/>
                    <a:pt x="3828" y="5397"/>
                    <a:pt x="3819" y="5359"/>
                  </a:cubicBezTo>
                  <a:cubicBezTo>
                    <a:pt x="3791" y="5303"/>
                    <a:pt x="3734" y="5265"/>
                    <a:pt x="3669" y="5284"/>
                  </a:cubicBezTo>
                  <a:cubicBezTo>
                    <a:pt x="3576" y="5312"/>
                    <a:pt x="3521" y="5386"/>
                    <a:pt x="3512" y="5480"/>
                  </a:cubicBezTo>
                  <a:cubicBezTo>
                    <a:pt x="3512" y="5564"/>
                    <a:pt x="3520" y="5648"/>
                    <a:pt x="3586" y="5713"/>
                  </a:cubicBezTo>
                  <a:cubicBezTo>
                    <a:pt x="3595" y="5825"/>
                    <a:pt x="3446" y="5881"/>
                    <a:pt x="3409" y="6002"/>
                  </a:cubicBezTo>
                  <a:cubicBezTo>
                    <a:pt x="3391" y="6114"/>
                    <a:pt x="3428" y="6254"/>
                    <a:pt x="3502" y="6329"/>
                  </a:cubicBezTo>
                  <a:cubicBezTo>
                    <a:pt x="3502" y="6375"/>
                    <a:pt x="3567" y="6375"/>
                    <a:pt x="3567" y="6422"/>
                  </a:cubicBezTo>
                  <a:cubicBezTo>
                    <a:pt x="3343" y="6534"/>
                    <a:pt x="3549" y="6748"/>
                    <a:pt x="3530" y="6916"/>
                  </a:cubicBezTo>
                  <a:cubicBezTo>
                    <a:pt x="3670" y="6814"/>
                    <a:pt x="3577" y="6580"/>
                    <a:pt x="3726" y="6449"/>
                  </a:cubicBezTo>
                  <a:cubicBezTo>
                    <a:pt x="3791" y="6458"/>
                    <a:pt x="3856" y="6422"/>
                    <a:pt x="3921" y="6394"/>
                  </a:cubicBezTo>
                  <a:cubicBezTo>
                    <a:pt x="4014" y="6328"/>
                    <a:pt x="4041" y="6244"/>
                    <a:pt x="4060" y="6160"/>
                  </a:cubicBezTo>
                  <a:cubicBezTo>
                    <a:pt x="4041" y="6113"/>
                    <a:pt x="4042" y="6058"/>
                    <a:pt x="3986" y="6040"/>
                  </a:cubicBezTo>
                  <a:cubicBezTo>
                    <a:pt x="3939" y="6012"/>
                    <a:pt x="3856" y="6002"/>
                    <a:pt x="3819" y="6057"/>
                  </a:cubicBezTo>
                  <a:cubicBezTo>
                    <a:pt x="3772" y="6113"/>
                    <a:pt x="3846" y="6189"/>
                    <a:pt x="3800" y="6236"/>
                  </a:cubicBezTo>
                  <a:cubicBezTo>
                    <a:pt x="3763" y="6264"/>
                    <a:pt x="3716" y="6281"/>
                    <a:pt x="3669" y="6263"/>
                  </a:cubicBezTo>
                  <a:cubicBezTo>
                    <a:pt x="3613" y="6235"/>
                    <a:pt x="3567" y="6161"/>
                    <a:pt x="3557" y="6105"/>
                  </a:cubicBezTo>
                  <a:cubicBezTo>
                    <a:pt x="3576" y="5946"/>
                    <a:pt x="3726" y="5825"/>
                    <a:pt x="3847" y="5778"/>
                  </a:cubicBezTo>
                  <a:cubicBezTo>
                    <a:pt x="3940" y="5759"/>
                    <a:pt x="4014" y="5685"/>
                    <a:pt x="4116" y="5704"/>
                  </a:cubicBezTo>
                  <a:cubicBezTo>
                    <a:pt x="4191" y="5760"/>
                    <a:pt x="4283" y="5815"/>
                    <a:pt x="4386" y="5778"/>
                  </a:cubicBezTo>
                  <a:cubicBezTo>
                    <a:pt x="4451" y="5769"/>
                    <a:pt x="4508" y="5714"/>
                    <a:pt x="4554" y="5658"/>
                  </a:cubicBezTo>
                  <a:cubicBezTo>
                    <a:pt x="4591" y="5592"/>
                    <a:pt x="4554" y="5526"/>
                    <a:pt x="4507" y="5480"/>
                  </a:cubicBezTo>
                  <a:cubicBezTo>
                    <a:pt x="4479" y="5470"/>
                    <a:pt x="4451" y="5452"/>
                    <a:pt x="4414" y="5489"/>
                  </a:cubicBezTo>
                  <a:cubicBezTo>
                    <a:pt x="4395" y="5508"/>
                    <a:pt x="4386" y="5545"/>
                    <a:pt x="4405" y="5573"/>
                  </a:cubicBezTo>
                  <a:cubicBezTo>
                    <a:pt x="4395" y="5610"/>
                    <a:pt x="4349" y="5620"/>
                    <a:pt x="4312" y="5611"/>
                  </a:cubicBezTo>
                  <a:cubicBezTo>
                    <a:pt x="4293" y="5592"/>
                    <a:pt x="4256" y="5574"/>
                    <a:pt x="4247" y="5536"/>
                  </a:cubicBezTo>
                  <a:cubicBezTo>
                    <a:pt x="4275" y="5415"/>
                    <a:pt x="4359" y="5303"/>
                    <a:pt x="4340" y="5164"/>
                  </a:cubicBezTo>
                  <a:cubicBezTo>
                    <a:pt x="4328" y="5143"/>
                    <a:pt x="4316" y="5134"/>
                    <a:pt x="4305" y="5134"/>
                  </a:cubicBezTo>
                  <a:close/>
                  <a:moveTo>
                    <a:pt x="8553" y="5142"/>
                  </a:moveTo>
                  <a:cubicBezTo>
                    <a:pt x="8515" y="5301"/>
                    <a:pt x="8423" y="5450"/>
                    <a:pt x="8302" y="5534"/>
                  </a:cubicBezTo>
                  <a:cubicBezTo>
                    <a:pt x="8293" y="5543"/>
                    <a:pt x="8294" y="5543"/>
                    <a:pt x="8284" y="5543"/>
                  </a:cubicBezTo>
                  <a:cubicBezTo>
                    <a:pt x="8349" y="5768"/>
                    <a:pt x="8442" y="5953"/>
                    <a:pt x="8590" y="6121"/>
                  </a:cubicBezTo>
                  <a:cubicBezTo>
                    <a:pt x="8674" y="5962"/>
                    <a:pt x="8812" y="5823"/>
                    <a:pt x="8997" y="5730"/>
                  </a:cubicBezTo>
                  <a:cubicBezTo>
                    <a:pt x="8979" y="5711"/>
                    <a:pt x="8961" y="5702"/>
                    <a:pt x="8942" y="5693"/>
                  </a:cubicBezTo>
                  <a:cubicBezTo>
                    <a:pt x="8784" y="5553"/>
                    <a:pt x="8645" y="5357"/>
                    <a:pt x="8553" y="5142"/>
                  </a:cubicBezTo>
                  <a:close/>
                  <a:moveTo>
                    <a:pt x="13003" y="5142"/>
                  </a:moveTo>
                  <a:cubicBezTo>
                    <a:pt x="12910" y="5357"/>
                    <a:pt x="12772" y="5553"/>
                    <a:pt x="12605" y="5693"/>
                  </a:cubicBezTo>
                  <a:cubicBezTo>
                    <a:pt x="12596" y="5702"/>
                    <a:pt x="12578" y="5711"/>
                    <a:pt x="12559" y="5730"/>
                  </a:cubicBezTo>
                  <a:cubicBezTo>
                    <a:pt x="12745" y="5823"/>
                    <a:pt x="12874" y="5962"/>
                    <a:pt x="12966" y="6121"/>
                  </a:cubicBezTo>
                  <a:cubicBezTo>
                    <a:pt x="13115" y="5953"/>
                    <a:pt x="13207" y="5768"/>
                    <a:pt x="13272" y="5543"/>
                  </a:cubicBezTo>
                  <a:cubicBezTo>
                    <a:pt x="13263" y="5543"/>
                    <a:pt x="13264" y="5543"/>
                    <a:pt x="13255" y="5534"/>
                  </a:cubicBezTo>
                  <a:cubicBezTo>
                    <a:pt x="13125" y="5450"/>
                    <a:pt x="13040" y="5301"/>
                    <a:pt x="13003" y="5142"/>
                  </a:cubicBezTo>
                  <a:close/>
                  <a:moveTo>
                    <a:pt x="19045" y="5161"/>
                  </a:moveTo>
                  <a:cubicBezTo>
                    <a:pt x="18868" y="5161"/>
                    <a:pt x="18673" y="5283"/>
                    <a:pt x="18617" y="5469"/>
                  </a:cubicBezTo>
                  <a:cubicBezTo>
                    <a:pt x="18533" y="5683"/>
                    <a:pt x="18571" y="5944"/>
                    <a:pt x="18683" y="6140"/>
                  </a:cubicBezTo>
                  <a:cubicBezTo>
                    <a:pt x="18720" y="6215"/>
                    <a:pt x="18785" y="6290"/>
                    <a:pt x="18859" y="6299"/>
                  </a:cubicBezTo>
                  <a:cubicBezTo>
                    <a:pt x="18906" y="6141"/>
                    <a:pt x="18907" y="6140"/>
                    <a:pt x="18907" y="6140"/>
                  </a:cubicBezTo>
                  <a:cubicBezTo>
                    <a:pt x="18813" y="6047"/>
                    <a:pt x="18795" y="5917"/>
                    <a:pt x="18776" y="5786"/>
                  </a:cubicBezTo>
                  <a:cubicBezTo>
                    <a:pt x="18785" y="5656"/>
                    <a:pt x="18812" y="5498"/>
                    <a:pt x="18934" y="5442"/>
                  </a:cubicBezTo>
                  <a:cubicBezTo>
                    <a:pt x="18999" y="5461"/>
                    <a:pt x="18989" y="5534"/>
                    <a:pt x="19036" y="5572"/>
                  </a:cubicBezTo>
                  <a:cubicBezTo>
                    <a:pt x="19083" y="5600"/>
                    <a:pt x="19139" y="5600"/>
                    <a:pt x="19185" y="5572"/>
                  </a:cubicBezTo>
                  <a:cubicBezTo>
                    <a:pt x="19241" y="5553"/>
                    <a:pt x="19334" y="5507"/>
                    <a:pt x="19297" y="5423"/>
                  </a:cubicBezTo>
                  <a:cubicBezTo>
                    <a:pt x="19297" y="5376"/>
                    <a:pt x="19279" y="5330"/>
                    <a:pt x="19223" y="5330"/>
                  </a:cubicBezTo>
                  <a:cubicBezTo>
                    <a:pt x="19195" y="5339"/>
                    <a:pt x="19176" y="5292"/>
                    <a:pt x="19176" y="5264"/>
                  </a:cubicBezTo>
                  <a:cubicBezTo>
                    <a:pt x="19157" y="5208"/>
                    <a:pt x="19101" y="5171"/>
                    <a:pt x="19045" y="5161"/>
                  </a:cubicBezTo>
                  <a:close/>
                  <a:moveTo>
                    <a:pt x="2902" y="5184"/>
                  </a:moveTo>
                  <a:cubicBezTo>
                    <a:pt x="2893" y="5188"/>
                    <a:pt x="2887" y="5198"/>
                    <a:pt x="2891" y="5212"/>
                  </a:cubicBezTo>
                  <a:cubicBezTo>
                    <a:pt x="2919" y="5277"/>
                    <a:pt x="2982" y="5333"/>
                    <a:pt x="2946" y="5408"/>
                  </a:cubicBezTo>
                  <a:cubicBezTo>
                    <a:pt x="3018" y="5501"/>
                    <a:pt x="2846" y="5556"/>
                    <a:pt x="2928" y="5631"/>
                  </a:cubicBezTo>
                  <a:cubicBezTo>
                    <a:pt x="2992" y="5612"/>
                    <a:pt x="3009" y="5538"/>
                    <a:pt x="3018" y="5473"/>
                  </a:cubicBezTo>
                  <a:cubicBezTo>
                    <a:pt x="3028" y="5370"/>
                    <a:pt x="2992" y="5267"/>
                    <a:pt x="2928" y="5184"/>
                  </a:cubicBezTo>
                  <a:cubicBezTo>
                    <a:pt x="2923" y="5179"/>
                    <a:pt x="2911" y="5179"/>
                    <a:pt x="2902" y="5184"/>
                  </a:cubicBezTo>
                  <a:close/>
                  <a:moveTo>
                    <a:pt x="17735" y="5184"/>
                  </a:moveTo>
                  <a:cubicBezTo>
                    <a:pt x="17678" y="5239"/>
                    <a:pt x="17632" y="5277"/>
                    <a:pt x="17585" y="5332"/>
                  </a:cubicBezTo>
                  <a:cubicBezTo>
                    <a:pt x="17660" y="5397"/>
                    <a:pt x="17772" y="5443"/>
                    <a:pt x="17884" y="5453"/>
                  </a:cubicBezTo>
                  <a:cubicBezTo>
                    <a:pt x="17903" y="5443"/>
                    <a:pt x="17931" y="5434"/>
                    <a:pt x="17931" y="5397"/>
                  </a:cubicBezTo>
                  <a:cubicBezTo>
                    <a:pt x="17903" y="5295"/>
                    <a:pt x="17828" y="5221"/>
                    <a:pt x="17735" y="5184"/>
                  </a:cubicBezTo>
                  <a:close/>
                  <a:moveTo>
                    <a:pt x="6582" y="5198"/>
                  </a:moveTo>
                  <a:cubicBezTo>
                    <a:pt x="6331" y="5198"/>
                    <a:pt x="6071" y="5356"/>
                    <a:pt x="5932" y="5654"/>
                  </a:cubicBezTo>
                  <a:cubicBezTo>
                    <a:pt x="5886" y="5757"/>
                    <a:pt x="5867" y="5860"/>
                    <a:pt x="5867" y="5971"/>
                  </a:cubicBezTo>
                  <a:cubicBezTo>
                    <a:pt x="5867" y="6335"/>
                    <a:pt x="6090" y="6736"/>
                    <a:pt x="6340" y="6950"/>
                  </a:cubicBezTo>
                  <a:cubicBezTo>
                    <a:pt x="6368" y="6969"/>
                    <a:pt x="6377" y="6970"/>
                    <a:pt x="6386" y="6980"/>
                  </a:cubicBezTo>
                  <a:cubicBezTo>
                    <a:pt x="6405" y="6989"/>
                    <a:pt x="6423" y="6998"/>
                    <a:pt x="6442" y="7026"/>
                  </a:cubicBezTo>
                  <a:cubicBezTo>
                    <a:pt x="6488" y="6998"/>
                    <a:pt x="6545" y="6980"/>
                    <a:pt x="6591" y="6970"/>
                  </a:cubicBezTo>
                  <a:cubicBezTo>
                    <a:pt x="6276" y="6802"/>
                    <a:pt x="6025" y="6373"/>
                    <a:pt x="6025" y="6000"/>
                  </a:cubicBezTo>
                  <a:cubicBezTo>
                    <a:pt x="6025" y="5823"/>
                    <a:pt x="6081" y="5655"/>
                    <a:pt x="6220" y="5534"/>
                  </a:cubicBezTo>
                  <a:cubicBezTo>
                    <a:pt x="6322" y="5431"/>
                    <a:pt x="6434" y="5394"/>
                    <a:pt x="6545" y="5394"/>
                  </a:cubicBezTo>
                  <a:cubicBezTo>
                    <a:pt x="6768" y="5394"/>
                    <a:pt x="6961" y="5562"/>
                    <a:pt x="7008" y="5823"/>
                  </a:cubicBezTo>
                  <a:cubicBezTo>
                    <a:pt x="7017" y="5869"/>
                    <a:pt x="7026" y="5917"/>
                    <a:pt x="7026" y="5963"/>
                  </a:cubicBezTo>
                  <a:cubicBezTo>
                    <a:pt x="7026" y="6112"/>
                    <a:pt x="6963" y="6252"/>
                    <a:pt x="6815" y="6326"/>
                  </a:cubicBezTo>
                  <a:cubicBezTo>
                    <a:pt x="6768" y="6345"/>
                    <a:pt x="6711" y="6364"/>
                    <a:pt x="6646" y="6364"/>
                  </a:cubicBezTo>
                  <a:cubicBezTo>
                    <a:pt x="6646" y="6364"/>
                    <a:pt x="6646" y="6364"/>
                    <a:pt x="6637" y="6364"/>
                  </a:cubicBezTo>
                  <a:cubicBezTo>
                    <a:pt x="6674" y="6392"/>
                    <a:pt x="6720" y="6410"/>
                    <a:pt x="6776" y="6410"/>
                  </a:cubicBezTo>
                  <a:cubicBezTo>
                    <a:pt x="6822" y="6410"/>
                    <a:pt x="6878" y="6392"/>
                    <a:pt x="6943" y="6345"/>
                  </a:cubicBezTo>
                  <a:cubicBezTo>
                    <a:pt x="7082" y="6261"/>
                    <a:pt x="7176" y="6055"/>
                    <a:pt x="7176" y="5841"/>
                  </a:cubicBezTo>
                  <a:cubicBezTo>
                    <a:pt x="7176" y="5719"/>
                    <a:pt x="7137" y="5600"/>
                    <a:pt x="7082" y="5497"/>
                  </a:cubicBezTo>
                  <a:cubicBezTo>
                    <a:pt x="6952" y="5292"/>
                    <a:pt x="6776" y="5198"/>
                    <a:pt x="6582" y="5198"/>
                  </a:cubicBezTo>
                  <a:close/>
                  <a:moveTo>
                    <a:pt x="14973" y="5198"/>
                  </a:moveTo>
                  <a:cubicBezTo>
                    <a:pt x="14777" y="5198"/>
                    <a:pt x="14592" y="5292"/>
                    <a:pt x="14471" y="5497"/>
                  </a:cubicBezTo>
                  <a:cubicBezTo>
                    <a:pt x="14406" y="5600"/>
                    <a:pt x="14377" y="5719"/>
                    <a:pt x="14377" y="5841"/>
                  </a:cubicBezTo>
                  <a:cubicBezTo>
                    <a:pt x="14377" y="6055"/>
                    <a:pt x="14471" y="6261"/>
                    <a:pt x="14610" y="6345"/>
                  </a:cubicBezTo>
                  <a:cubicBezTo>
                    <a:pt x="14675" y="6392"/>
                    <a:pt x="14731" y="6410"/>
                    <a:pt x="14777" y="6410"/>
                  </a:cubicBezTo>
                  <a:cubicBezTo>
                    <a:pt x="14824" y="6410"/>
                    <a:pt x="14871" y="6392"/>
                    <a:pt x="14908" y="6364"/>
                  </a:cubicBezTo>
                  <a:cubicBezTo>
                    <a:pt x="14908" y="6364"/>
                    <a:pt x="14909" y="6364"/>
                    <a:pt x="14900" y="6364"/>
                  </a:cubicBezTo>
                  <a:cubicBezTo>
                    <a:pt x="14844" y="6364"/>
                    <a:pt x="14787" y="6345"/>
                    <a:pt x="14741" y="6326"/>
                  </a:cubicBezTo>
                  <a:cubicBezTo>
                    <a:pt x="14583" y="6252"/>
                    <a:pt x="14527" y="6112"/>
                    <a:pt x="14527" y="5963"/>
                  </a:cubicBezTo>
                  <a:cubicBezTo>
                    <a:pt x="14527" y="5917"/>
                    <a:pt x="14527" y="5869"/>
                    <a:pt x="14536" y="5823"/>
                  </a:cubicBezTo>
                  <a:cubicBezTo>
                    <a:pt x="14592" y="5562"/>
                    <a:pt x="14787" y="5394"/>
                    <a:pt x="15010" y="5394"/>
                  </a:cubicBezTo>
                  <a:cubicBezTo>
                    <a:pt x="15113" y="5394"/>
                    <a:pt x="15234" y="5431"/>
                    <a:pt x="15336" y="5534"/>
                  </a:cubicBezTo>
                  <a:cubicBezTo>
                    <a:pt x="15476" y="5655"/>
                    <a:pt x="15532" y="5823"/>
                    <a:pt x="15532" y="6000"/>
                  </a:cubicBezTo>
                  <a:cubicBezTo>
                    <a:pt x="15522" y="6373"/>
                    <a:pt x="15280" y="6802"/>
                    <a:pt x="14963" y="6970"/>
                  </a:cubicBezTo>
                  <a:cubicBezTo>
                    <a:pt x="15010" y="6980"/>
                    <a:pt x="15058" y="6998"/>
                    <a:pt x="15105" y="7026"/>
                  </a:cubicBezTo>
                  <a:cubicBezTo>
                    <a:pt x="15132" y="6998"/>
                    <a:pt x="15151" y="6989"/>
                    <a:pt x="15160" y="6980"/>
                  </a:cubicBezTo>
                  <a:cubicBezTo>
                    <a:pt x="15178" y="6970"/>
                    <a:pt x="15187" y="6969"/>
                    <a:pt x="15215" y="6950"/>
                  </a:cubicBezTo>
                  <a:cubicBezTo>
                    <a:pt x="15466" y="6736"/>
                    <a:pt x="15691" y="6335"/>
                    <a:pt x="15691" y="5971"/>
                  </a:cubicBezTo>
                  <a:cubicBezTo>
                    <a:pt x="15691" y="5860"/>
                    <a:pt x="15672" y="5757"/>
                    <a:pt x="15626" y="5654"/>
                  </a:cubicBezTo>
                  <a:cubicBezTo>
                    <a:pt x="15486" y="5356"/>
                    <a:pt x="15215" y="5198"/>
                    <a:pt x="14973" y="5198"/>
                  </a:cubicBezTo>
                  <a:close/>
                  <a:moveTo>
                    <a:pt x="2249" y="5240"/>
                  </a:moveTo>
                  <a:cubicBezTo>
                    <a:pt x="2184" y="5259"/>
                    <a:pt x="2184" y="5333"/>
                    <a:pt x="2194" y="5389"/>
                  </a:cubicBezTo>
                  <a:cubicBezTo>
                    <a:pt x="2184" y="5454"/>
                    <a:pt x="2426" y="5519"/>
                    <a:pt x="2444" y="5519"/>
                  </a:cubicBezTo>
                  <a:cubicBezTo>
                    <a:pt x="2593" y="5593"/>
                    <a:pt x="2705" y="5761"/>
                    <a:pt x="2751" y="5920"/>
                  </a:cubicBezTo>
                  <a:cubicBezTo>
                    <a:pt x="2789" y="6059"/>
                    <a:pt x="2751" y="6170"/>
                    <a:pt x="2761" y="6319"/>
                  </a:cubicBezTo>
                  <a:cubicBezTo>
                    <a:pt x="2854" y="6459"/>
                    <a:pt x="2984" y="6599"/>
                    <a:pt x="3021" y="6766"/>
                  </a:cubicBezTo>
                  <a:cubicBezTo>
                    <a:pt x="3067" y="6980"/>
                    <a:pt x="3049" y="7222"/>
                    <a:pt x="2947" y="7417"/>
                  </a:cubicBezTo>
                  <a:cubicBezTo>
                    <a:pt x="2751" y="7724"/>
                    <a:pt x="2398" y="7854"/>
                    <a:pt x="2063" y="7826"/>
                  </a:cubicBezTo>
                  <a:cubicBezTo>
                    <a:pt x="1803" y="7994"/>
                    <a:pt x="1803" y="7994"/>
                    <a:pt x="1803" y="7994"/>
                  </a:cubicBezTo>
                  <a:cubicBezTo>
                    <a:pt x="1636" y="8143"/>
                    <a:pt x="1385" y="8124"/>
                    <a:pt x="1180" y="8068"/>
                  </a:cubicBezTo>
                  <a:cubicBezTo>
                    <a:pt x="1106" y="8050"/>
                    <a:pt x="1087" y="7967"/>
                    <a:pt x="1022" y="7957"/>
                  </a:cubicBezTo>
                  <a:cubicBezTo>
                    <a:pt x="975" y="7985"/>
                    <a:pt x="900" y="8013"/>
                    <a:pt x="910" y="8078"/>
                  </a:cubicBezTo>
                  <a:cubicBezTo>
                    <a:pt x="919" y="8143"/>
                    <a:pt x="966" y="8162"/>
                    <a:pt x="1003" y="8199"/>
                  </a:cubicBezTo>
                  <a:cubicBezTo>
                    <a:pt x="1282" y="8413"/>
                    <a:pt x="1664" y="8302"/>
                    <a:pt x="1934" y="8134"/>
                  </a:cubicBezTo>
                  <a:cubicBezTo>
                    <a:pt x="2045" y="8097"/>
                    <a:pt x="2110" y="7910"/>
                    <a:pt x="2241" y="7984"/>
                  </a:cubicBezTo>
                  <a:cubicBezTo>
                    <a:pt x="2482" y="8012"/>
                    <a:pt x="2724" y="7910"/>
                    <a:pt x="2901" y="7762"/>
                  </a:cubicBezTo>
                  <a:cubicBezTo>
                    <a:pt x="3115" y="7538"/>
                    <a:pt x="3300" y="7259"/>
                    <a:pt x="3244" y="6934"/>
                  </a:cubicBezTo>
                  <a:cubicBezTo>
                    <a:pt x="3254" y="6878"/>
                    <a:pt x="3254" y="6877"/>
                    <a:pt x="3254" y="6877"/>
                  </a:cubicBezTo>
                  <a:cubicBezTo>
                    <a:pt x="3198" y="6644"/>
                    <a:pt x="3160" y="6375"/>
                    <a:pt x="2928" y="6236"/>
                  </a:cubicBezTo>
                  <a:cubicBezTo>
                    <a:pt x="2974" y="6031"/>
                    <a:pt x="2900" y="5826"/>
                    <a:pt x="2825" y="5649"/>
                  </a:cubicBezTo>
                  <a:cubicBezTo>
                    <a:pt x="2723" y="5426"/>
                    <a:pt x="2491" y="5268"/>
                    <a:pt x="2249" y="5240"/>
                  </a:cubicBezTo>
                  <a:close/>
                  <a:moveTo>
                    <a:pt x="1590" y="5358"/>
                  </a:moveTo>
                  <a:cubicBezTo>
                    <a:pt x="1557" y="5370"/>
                    <a:pt x="1532" y="5411"/>
                    <a:pt x="1497" y="5432"/>
                  </a:cubicBezTo>
                  <a:cubicBezTo>
                    <a:pt x="1386" y="5554"/>
                    <a:pt x="1303" y="5676"/>
                    <a:pt x="1238" y="5816"/>
                  </a:cubicBezTo>
                  <a:cubicBezTo>
                    <a:pt x="1229" y="5946"/>
                    <a:pt x="1183" y="6086"/>
                    <a:pt x="1238" y="6217"/>
                  </a:cubicBezTo>
                  <a:cubicBezTo>
                    <a:pt x="1312" y="6440"/>
                    <a:pt x="1534" y="6654"/>
                    <a:pt x="1775" y="6664"/>
                  </a:cubicBezTo>
                  <a:cubicBezTo>
                    <a:pt x="1904" y="6654"/>
                    <a:pt x="2044" y="6579"/>
                    <a:pt x="2090" y="6440"/>
                  </a:cubicBezTo>
                  <a:cubicBezTo>
                    <a:pt x="2109" y="6374"/>
                    <a:pt x="2117" y="6273"/>
                    <a:pt x="2062" y="6217"/>
                  </a:cubicBezTo>
                  <a:cubicBezTo>
                    <a:pt x="2015" y="6179"/>
                    <a:pt x="1951" y="6170"/>
                    <a:pt x="1896" y="6188"/>
                  </a:cubicBezTo>
                  <a:cubicBezTo>
                    <a:pt x="1766" y="6216"/>
                    <a:pt x="1793" y="6355"/>
                    <a:pt x="1710" y="6421"/>
                  </a:cubicBezTo>
                  <a:cubicBezTo>
                    <a:pt x="1636" y="6430"/>
                    <a:pt x="1600" y="6357"/>
                    <a:pt x="1544" y="6319"/>
                  </a:cubicBezTo>
                  <a:cubicBezTo>
                    <a:pt x="1405" y="6161"/>
                    <a:pt x="1414" y="5900"/>
                    <a:pt x="1497" y="5723"/>
                  </a:cubicBezTo>
                  <a:cubicBezTo>
                    <a:pt x="1543" y="5657"/>
                    <a:pt x="1645" y="5610"/>
                    <a:pt x="1645" y="5535"/>
                  </a:cubicBezTo>
                  <a:cubicBezTo>
                    <a:pt x="1636" y="5470"/>
                    <a:pt x="1654" y="5423"/>
                    <a:pt x="1626" y="5358"/>
                  </a:cubicBezTo>
                  <a:cubicBezTo>
                    <a:pt x="1613" y="5354"/>
                    <a:pt x="1601" y="5354"/>
                    <a:pt x="1590" y="5358"/>
                  </a:cubicBezTo>
                  <a:close/>
                  <a:moveTo>
                    <a:pt x="6545" y="5432"/>
                  </a:moveTo>
                  <a:cubicBezTo>
                    <a:pt x="6452" y="5432"/>
                    <a:pt x="6340" y="5478"/>
                    <a:pt x="6247" y="5562"/>
                  </a:cubicBezTo>
                  <a:cubicBezTo>
                    <a:pt x="6127" y="5674"/>
                    <a:pt x="6071" y="5832"/>
                    <a:pt x="6071" y="6000"/>
                  </a:cubicBezTo>
                  <a:cubicBezTo>
                    <a:pt x="6071" y="6372"/>
                    <a:pt x="6341" y="6811"/>
                    <a:pt x="6657" y="6950"/>
                  </a:cubicBezTo>
                  <a:cubicBezTo>
                    <a:pt x="6713" y="6941"/>
                    <a:pt x="6768" y="6931"/>
                    <a:pt x="6815" y="6931"/>
                  </a:cubicBezTo>
                  <a:cubicBezTo>
                    <a:pt x="6908" y="6931"/>
                    <a:pt x="6999" y="6950"/>
                    <a:pt x="7083" y="6987"/>
                  </a:cubicBezTo>
                  <a:cubicBezTo>
                    <a:pt x="7074" y="6950"/>
                    <a:pt x="7073" y="6901"/>
                    <a:pt x="7073" y="6864"/>
                  </a:cubicBezTo>
                  <a:cubicBezTo>
                    <a:pt x="7073" y="6836"/>
                    <a:pt x="7074" y="6809"/>
                    <a:pt x="7083" y="6772"/>
                  </a:cubicBezTo>
                  <a:cubicBezTo>
                    <a:pt x="7074" y="6772"/>
                    <a:pt x="7073" y="6772"/>
                    <a:pt x="7073" y="6772"/>
                  </a:cubicBezTo>
                  <a:cubicBezTo>
                    <a:pt x="6980" y="6707"/>
                    <a:pt x="6907" y="6623"/>
                    <a:pt x="6842" y="6530"/>
                  </a:cubicBezTo>
                  <a:cubicBezTo>
                    <a:pt x="6823" y="6540"/>
                    <a:pt x="6796" y="6540"/>
                    <a:pt x="6777" y="6540"/>
                  </a:cubicBezTo>
                  <a:cubicBezTo>
                    <a:pt x="6544" y="6540"/>
                    <a:pt x="6396" y="6326"/>
                    <a:pt x="6396" y="6131"/>
                  </a:cubicBezTo>
                  <a:cubicBezTo>
                    <a:pt x="6386" y="5991"/>
                    <a:pt x="6490" y="5851"/>
                    <a:pt x="6676" y="5823"/>
                  </a:cubicBezTo>
                  <a:cubicBezTo>
                    <a:pt x="6713" y="5823"/>
                    <a:pt x="6741" y="5842"/>
                    <a:pt x="6750" y="5879"/>
                  </a:cubicBezTo>
                  <a:cubicBezTo>
                    <a:pt x="6759" y="5917"/>
                    <a:pt x="6732" y="5954"/>
                    <a:pt x="6695" y="5963"/>
                  </a:cubicBezTo>
                  <a:cubicBezTo>
                    <a:pt x="6564" y="5982"/>
                    <a:pt x="6536" y="6047"/>
                    <a:pt x="6526" y="6131"/>
                  </a:cubicBezTo>
                  <a:cubicBezTo>
                    <a:pt x="6526" y="6196"/>
                    <a:pt x="6554" y="6251"/>
                    <a:pt x="6591" y="6306"/>
                  </a:cubicBezTo>
                  <a:cubicBezTo>
                    <a:pt x="6610" y="6316"/>
                    <a:pt x="6628" y="6316"/>
                    <a:pt x="6646" y="6316"/>
                  </a:cubicBezTo>
                  <a:cubicBezTo>
                    <a:pt x="6702" y="6316"/>
                    <a:pt x="6759" y="6297"/>
                    <a:pt x="6796" y="6287"/>
                  </a:cubicBezTo>
                  <a:cubicBezTo>
                    <a:pt x="6935" y="6213"/>
                    <a:pt x="6982" y="6103"/>
                    <a:pt x="6982" y="5963"/>
                  </a:cubicBezTo>
                  <a:cubicBezTo>
                    <a:pt x="6982" y="5917"/>
                    <a:pt x="6982" y="5878"/>
                    <a:pt x="6972" y="5831"/>
                  </a:cubicBezTo>
                  <a:cubicBezTo>
                    <a:pt x="6916" y="5589"/>
                    <a:pt x="6740" y="5432"/>
                    <a:pt x="6545" y="5432"/>
                  </a:cubicBezTo>
                  <a:close/>
                  <a:moveTo>
                    <a:pt x="15012" y="5432"/>
                  </a:moveTo>
                  <a:cubicBezTo>
                    <a:pt x="14816" y="5432"/>
                    <a:pt x="14640" y="5589"/>
                    <a:pt x="14584" y="5831"/>
                  </a:cubicBezTo>
                  <a:cubicBezTo>
                    <a:pt x="14575" y="5878"/>
                    <a:pt x="14575" y="5917"/>
                    <a:pt x="14575" y="5963"/>
                  </a:cubicBezTo>
                  <a:cubicBezTo>
                    <a:pt x="14575" y="6103"/>
                    <a:pt x="14621" y="6213"/>
                    <a:pt x="14761" y="6287"/>
                  </a:cubicBezTo>
                  <a:cubicBezTo>
                    <a:pt x="14798" y="6297"/>
                    <a:pt x="14854" y="6316"/>
                    <a:pt x="14901" y="6316"/>
                  </a:cubicBezTo>
                  <a:cubicBezTo>
                    <a:pt x="14929" y="6316"/>
                    <a:pt x="14947" y="6316"/>
                    <a:pt x="14966" y="6306"/>
                  </a:cubicBezTo>
                  <a:cubicBezTo>
                    <a:pt x="15003" y="6251"/>
                    <a:pt x="15030" y="6196"/>
                    <a:pt x="15030" y="6131"/>
                  </a:cubicBezTo>
                  <a:cubicBezTo>
                    <a:pt x="15021" y="6047"/>
                    <a:pt x="14995" y="5982"/>
                    <a:pt x="14864" y="5963"/>
                  </a:cubicBezTo>
                  <a:cubicBezTo>
                    <a:pt x="14827" y="5954"/>
                    <a:pt x="14798" y="5917"/>
                    <a:pt x="14807" y="5879"/>
                  </a:cubicBezTo>
                  <a:cubicBezTo>
                    <a:pt x="14816" y="5842"/>
                    <a:pt x="14845" y="5823"/>
                    <a:pt x="14882" y="5823"/>
                  </a:cubicBezTo>
                  <a:cubicBezTo>
                    <a:pt x="15068" y="5851"/>
                    <a:pt x="15170" y="5991"/>
                    <a:pt x="15161" y="6131"/>
                  </a:cubicBezTo>
                  <a:cubicBezTo>
                    <a:pt x="15161" y="6326"/>
                    <a:pt x="15012" y="6540"/>
                    <a:pt x="14780" y="6540"/>
                  </a:cubicBezTo>
                  <a:cubicBezTo>
                    <a:pt x="14761" y="6540"/>
                    <a:pt x="14734" y="6540"/>
                    <a:pt x="14715" y="6530"/>
                  </a:cubicBezTo>
                  <a:cubicBezTo>
                    <a:pt x="14650" y="6623"/>
                    <a:pt x="14575" y="6707"/>
                    <a:pt x="14482" y="6772"/>
                  </a:cubicBezTo>
                  <a:cubicBezTo>
                    <a:pt x="14482" y="6772"/>
                    <a:pt x="14483" y="6772"/>
                    <a:pt x="14474" y="6772"/>
                  </a:cubicBezTo>
                  <a:cubicBezTo>
                    <a:pt x="14483" y="6809"/>
                    <a:pt x="14482" y="6836"/>
                    <a:pt x="14482" y="6864"/>
                  </a:cubicBezTo>
                  <a:cubicBezTo>
                    <a:pt x="14482" y="6901"/>
                    <a:pt x="14474" y="6950"/>
                    <a:pt x="14474" y="6987"/>
                  </a:cubicBezTo>
                  <a:cubicBezTo>
                    <a:pt x="14558" y="6950"/>
                    <a:pt x="14649" y="6931"/>
                    <a:pt x="14742" y="6931"/>
                  </a:cubicBezTo>
                  <a:cubicBezTo>
                    <a:pt x="14789" y="6931"/>
                    <a:pt x="14845" y="6941"/>
                    <a:pt x="14901" y="6950"/>
                  </a:cubicBezTo>
                  <a:cubicBezTo>
                    <a:pt x="15208" y="6811"/>
                    <a:pt x="15486" y="6372"/>
                    <a:pt x="15486" y="6000"/>
                  </a:cubicBezTo>
                  <a:cubicBezTo>
                    <a:pt x="15486" y="5832"/>
                    <a:pt x="15431" y="5674"/>
                    <a:pt x="15310" y="5562"/>
                  </a:cubicBezTo>
                  <a:cubicBezTo>
                    <a:pt x="15208" y="5478"/>
                    <a:pt x="15105" y="5432"/>
                    <a:pt x="15012" y="5432"/>
                  </a:cubicBezTo>
                  <a:close/>
                  <a:moveTo>
                    <a:pt x="10792" y="5468"/>
                  </a:moveTo>
                  <a:cubicBezTo>
                    <a:pt x="10671" y="5468"/>
                    <a:pt x="10551" y="5505"/>
                    <a:pt x="10458" y="5570"/>
                  </a:cubicBezTo>
                  <a:cubicBezTo>
                    <a:pt x="10532" y="5523"/>
                    <a:pt x="10625" y="5495"/>
                    <a:pt x="10718" y="5486"/>
                  </a:cubicBezTo>
                  <a:cubicBezTo>
                    <a:pt x="10839" y="5486"/>
                    <a:pt x="10840" y="5486"/>
                    <a:pt x="10840" y="5486"/>
                  </a:cubicBezTo>
                  <a:cubicBezTo>
                    <a:pt x="11026" y="5504"/>
                    <a:pt x="11173" y="5607"/>
                    <a:pt x="11285" y="5749"/>
                  </a:cubicBezTo>
                  <a:cubicBezTo>
                    <a:pt x="11183" y="5579"/>
                    <a:pt x="10996" y="5468"/>
                    <a:pt x="10792" y="5468"/>
                  </a:cubicBezTo>
                  <a:close/>
                  <a:moveTo>
                    <a:pt x="11285" y="5749"/>
                  </a:moveTo>
                  <a:cubicBezTo>
                    <a:pt x="11331" y="5832"/>
                    <a:pt x="11367" y="5934"/>
                    <a:pt x="11367" y="6046"/>
                  </a:cubicBezTo>
                  <a:cubicBezTo>
                    <a:pt x="11367" y="6362"/>
                    <a:pt x="11108" y="6622"/>
                    <a:pt x="10792" y="6622"/>
                  </a:cubicBezTo>
                  <a:cubicBezTo>
                    <a:pt x="10476" y="6622"/>
                    <a:pt x="10216" y="6362"/>
                    <a:pt x="10216" y="6046"/>
                  </a:cubicBezTo>
                  <a:cubicBezTo>
                    <a:pt x="10216" y="5850"/>
                    <a:pt x="10309" y="5682"/>
                    <a:pt x="10458" y="5570"/>
                  </a:cubicBezTo>
                  <a:cubicBezTo>
                    <a:pt x="10253" y="5701"/>
                    <a:pt x="10134" y="5935"/>
                    <a:pt x="10134" y="6186"/>
                  </a:cubicBezTo>
                  <a:cubicBezTo>
                    <a:pt x="10134" y="6214"/>
                    <a:pt x="10134" y="6232"/>
                    <a:pt x="10134" y="6260"/>
                  </a:cubicBezTo>
                  <a:cubicBezTo>
                    <a:pt x="10162" y="6614"/>
                    <a:pt x="10421" y="6921"/>
                    <a:pt x="10514" y="7303"/>
                  </a:cubicBezTo>
                  <a:cubicBezTo>
                    <a:pt x="10588" y="7284"/>
                    <a:pt x="10662" y="7266"/>
                    <a:pt x="10746" y="7257"/>
                  </a:cubicBezTo>
                  <a:cubicBezTo>
                    <a:pt x="10755" y="7257"/>
                    <a:pt x="10755" y="7257"/>
                    <a:pt x="10755" y="7257"/>
                  </a:cubicBezTo>
                  <a:cubicBezTo>
                    <a:pt x="10802" y="7257"/>
                    <a:pt x="10801" y="7257"/>
                    <a:pt x="10801" y="7257"/>
                  </a:cubicBezTo>
                  <a:cubicBezTo>
                    <a:pt x="10894" y="7266"/>
                    <a:pt x="10968" y="7284"/>
                    <a:pt x="11043" y="7303"/>
                  </a:cubicBezTo>
                  <a:cubicBezTo>
                    <a:pt x="11126" y="6921"/>
                    <a:pt x="11397" y="6614"/>
                    <a:pt x="11425" y="6260"/>
                  </a:cubicBezTo>
                  <a:cubicBezTo>
                    <a:pt x="11425" y="6232"/>
                    <a:pt x="11425" y="6214"/>
                    <a:pt x="11425" y="6186"/>
                  </a:cubicBezTo>
                  <a:cubicBezTo>
                    <a:pt x="11425" y="6028"/>
                    <a:pt x="11368" y="5870"/>
                    <a:pt x="11285" y="5749"/>
                  </a:cubicBezTo>
                  <a:close/>
                  <a:moveTo>
                    <a:pt x="17642" y="5501"/>
                  </a:moveTo>
                  <a:cubicBezTo>
                    <a:pt x="17604" y="5538"/>
                    <a:pt x="17587" y="5603"/>
                    <a:pt x="17550" y="5649"/>
                  </a:cubicBezTo>
                  <a:cubicBezTo>
                    <a:pt x="17568" y="5752"/>
                    <a:pt x="17549" y="5873"/>
                    <a:pt x="17586" y="5966"/>
                  </a:cubicBezTo>
                  <a:cubicBezTo>
                    <a:pt x="17568" y="5993"/>
                    <a:pt x="17540" y="6021"/>
                    <a:pt x="17503" y="6021"/>
                  </a:cubicBezTo>
                  <a:cubicBezTo>
                    <a:pt x="17475" y="6002"/>
                    <a:pt x="17475" y="5975"/>
                    <a:pt x="17466" y="5947"/>
                  </a:cubicBezTo>
                  <a:cubicBezTo>
                    <a:pt x="17466" y="5919"/>
                    <a:pt x="17429" y="5882"/>
                    <a:pt x="17383" y="5882"/>
                  </a:cubicBezTo>
                  <a:cubicBezTo>
                    <a:pt x="17364" y="5900"/>
                    <a:pt x="17318" y="5900"/>
                    <a:pt x="17318" y="5937"/>
                  </a:cubicBezTo>
                  <a:cubicBezTo>
                    <a:pt x="17299" y="6021"/>
                    <a:pt x="17336" y="6104"/>
                    <a:pt x="17410" y="6151"/>
                  </a:cubicBezTo>
                  <a:cubicBezTo>
                    <a:pt x="17493" y="6169"/>
                    <a:pt x="17624" y="6207"/>
                    <a:pt x="17679" y="6105"/>
                  </a:cubicBezTo>
                  <a:cubicBezTo>
                    <a:pt x="17744" y="6105"/>
                    <a:pt x="17772" y="6161"/>
                    <a:pt x="17809" y="6188"/>
                  </a:cubicBezTo>
                  <a:cubicBezTo>
                    <a:pt x="17948" y="6328"/>
                    <a:pt x="18189" y="6206"/>
                    <a:pt x="18282" y="6392"/>
                  </a:cubicBezTo>
                  <a:cubicBezTo>
                    <a:pt x="18300" y="6448"/>
                    <a:pt x="18310" y="6514"/>
                    <a:pt x="18264" y="6552"/>
                  </a:cubicBezTo>
                  <a:cubicBezTo>
                    <a:pt x="18227" y="6607"/>
                    <a:pt x="18171" y="6672"/>
                    <a:pt x="18097" y="6672"/>
                  </a:cubicBezTo>
                  <a:cubicBezTo>
                    <a:pt x="18004" y="6653"/>
                    <a:pt x="18041" y="6533"/>
                    <a:pt x="17995" y="6458"/>
                  </a:cubicBezTo>
                  <a:cubicBezTo>
                    <a:pt x="17948" y="6440"/>
                    <a:pt x="17883" y="6467"/>
                    <a:pt x="17837" y="6476"/>
                  </a:cubicBezTo>
                  <a:cubicBezTo>
                    <a:pt x="17846" y="6597"/>
                    <a:pt x="17846" y="6598"/>
                    <a:pt x="17846" y="6598"/>
                  </a:cubicBezTo>
                  <a:cubicBezTo>
                    <a:pt x="17856" y="6681"/>
                    <a:pt x="17949" y="6737"/>
                    <a:pt x="18023" y="6756"/>
                  </a:cubicBezTo>
                  <a:cubicBezTo>
                    <a:pt x="18264" y="6821"/>
                    <a:pt x="18105" y="7091"/>
                    <a:pt x="18198" y="7249"/>
                  </a:cubicBezTo>
                  <a:cubicBezTo>
                    <a:pt x="18207" y="7258"/>
                    <a:pt x="18227" y="7267"/>
                    <a:pt x="18245" y="7249"/>
                  </a:cubicBezTo>
                  <a:cubicBezTo>
                    <a:pt x="18264" y="7128"/>
                    <a:pt x="18394" y="7025"/>
                    <a:pt x="18348" y="6876"/>
                  </a:cubicBezTo>
                  <a:cubicBezTo>
                    <a:pt x="18246" y="6709"/>
                    <a:pt x="18477" y="6635"/>
                    <a:pt x="18458" y="6468"/>
                  </a:cubicBezTo>
                  <a:cubicBezTo>
                    <a:pt x="18458" y="6347"/>
                    <a:pt x="18393" y="6234"/>
                    <a:pt x="18310" y="6160"/>
                  </a:cubicBezTo>
                  <a:cubicBezTo>
                    <a:pt x="18366" y="6049"/>
                    <a:pt x="18376" y="5938"/>
                    <a:pt x="18357" y="5817"/>
                  </a:cubicBezTo>
                  <a:cubicBezTo>
                    <a:pt x="18320" y="5724"/>
                    <a:pt x="18199" y="5695"/>
                    <a:pt x="18116" y="5667"/>
                  </a:cubicBezTo>
                  <a:cubicBezTo>
                    <a:pt x="18060" y="5704"/>
                    <a:pt x="17986" y="5760"/>
                    <a:pt x="18023" y="5835"/>
                  </a:cubicBezTo>
                  <a:cubicBezTo>
                    <a:pt x="18023" y="5946"/>
                    <a:pt x="18152" y="5881"/>
                    <a:pt x="18208" y="5909"/>
                  </a:cubicBezTo>
                  <a:cubicBezTo>
                    <a:pt x="18235" y="5983"/>
                    <a:pt x="18161" y="6030"/>
                    <a:pt x="18124" y="6086"/>
                  </a:cubicBezTo>
                  <a:cubicBezTo>
                    <a:pt x="18068" y="6132"/>
                    <a:pt x="17976" y="6123"/>
                    <a:pt x="17911" y="6095"/>
                  </a:cubicBezTo>
                  <a:cubicBezTo>
                    <a:pt x="17753" y="5993"/>
                    <a:pt x="17707" y="5825"/>
                    <a:pt x="17698" y="5667"/>
                  </a:cubicBezTo>
                  <a:cubicBezTo>
                    <a:pt x="17735" y="5630"/>
                    <a:pt x="17735" y="5574"/>
                    <a:pt x="17744" y="5528"/>
                  </a:cubicBezTo>
                  <a:cubicBezTo>
                    <a:pt x="17716" y="5500"/>
                    <a:pt x="17679" y="5501"/>
                    <a:pt x="17642" y="5501"/>
                  </a:cubicBezTo>
                  <a:close/>
                  <a:moveTo>
                    <a:pt x="2268" y="5556"/>
                  </a:moveTo>
                  <a:cubicBezTo>
                    <a:pt x="2268" y="5575"/>
                    <a:pt x="2268" y="5575"/>
                    <a:pt x="2268" y="5575"/>
                  </a:cubicBezTo>
                  <a:cubicBezTo>
                    <a:pt x="2268" y="5622"/>
                    <a:pt x="2323" y="5612"/>
                    <a:pt x="2351" y="5640"/>
                  </a:cubicBezTo>
                  <a:cubicBezTo>
                    <a:pt x="2555" y="5715"/>
                    <a:pt x="2601" y="5939"/>
                    <a:pt x="2620" y="6144"/>
                  </a:cubicBezTo>
                  <a:cubicBezTo>
                    <a:pt x="2545" y="6358"/>
                    <a:pt x="2545" y="6357"/>
                    <a:pt x="2545" y="6357"/>
                  </a:cubicBezTo>
                  <a:cubicBezTo>
                    <a:pt x="2787" y="6553"/>
                    <a:pt x="2917" y="6869"/>
                    <a:pt x="2843" y="7177"/>
                  </a:cubicBezTo>
                  <a:cubicBezTo>
                    <a:pt x="2787" y="7372"/>
                    <a:pt x="2611" y="7549"/>
                    <a:pt x="2416" y="7605"/>
                  </a:cubicBezTo>
                  <a:cubicBezTo>
                    <a:pt x="2249" y="7689"/>
                    <a:pt x="2017" y="7587"/>
                    <a:pt x="1905" y="7745"/>
                  </a:cubicBezTo>
                  <a:cubicBezTo>
                    <a:pt x="1785" y="7903"/>
                    <a:pt x="1590" y="7959"/>
                    <a:pt x="1386" y="7968"/>
                  </a:cubicBezTo>
                  <a:cubicBezTo>
                    <a:pt x="1331" y="7949"/>
                    <a:pt x="1238" y="7866"/>
                    <a:pt x="1183" y="7931"/>
                  </a:cubicBezTo>
                  <a:cubicBezTo>
                    <a:pt x="1192" y="7969"/>
                    <a:pt x="1238" y="7968"/>
                    <a:pt x="1257" y="7987"/>
                  </a:cubicBezTo>
                  <a:cubicBezTo>
                    <a:pt x="1554" y="8126"/>
                    <a:pt x="1822" y="7922"/>
                    <a:pt x="2017" y="7726"/>
                  </a:cubicBezTo>
                  <a:cubicBezTo>
                    <a:pt x="2258" y="7754"/>
                    <a:pt x="2258" y="7755"/>
                    <a:pt x="2258" y="7755"/>
                  </a:cubicBezTo>
                  <a:cubicBezTo>
                    <a:pt x="2537" y="7699"/>
                    <a:pt x="2870" y="7550"/>
                    <a:pt x="2944" y="7233"/>
                  </a:cubicBezTo>
                  <a:cubicBezTo>
                    <a:pt x="3019" y="6898"/>
                    <a:pt x="2898" y="6572"/>
                    <a:pt x="2648" y="6339"/>
                  </a:cubicBezTo>
                  <a:cubicBezTo>
                    <a:pt x="2676" y="6200"/>
                    <a:pt x="2731" y="6041"/>
                    <a:pt x="2648" y="5892"/>
                  </a:cubicBezTo>
                  <a:cubicBezTo>
                    <a:pt x="2583" y="5725"/>
                    <a:pt x="2453" y="5575"/>
                    <a:pt x="2268" y="5556"/>
                  </a:cubicBezTo>
                  <a:close/>
                  <a:moveTo>
                    <a:pt x="18915" y="5566"/>
                  </a:moveTo>
                  <a:cubicBezTo>
                    <a:pt x="18887" y="5593"/>
                    <a:pt x="18869" y="5630"/>
                    <a:pt x="18859" y="5667"/>
                  </a:cubicBezTo>
                  <a:cubicBezTo>
                    <a:pt x="18859" y="5796"/>
                    <a:pt x="18832" y="5926"/>
                    <a:pt x="18943" y="6000"/>
                  </a:cubicBezTo>
                  <a:cubicBezTo>
                    <a:pt x="19035" y="5944"/>
                    <a:pt x="18924" y="5880"/>
                    <a:pt x="18934" y="5797"/>
                  </a:cubicBezTo>
                  <a:cubicBezTo>
                    <a:pt x="18915" y="5723"/>
                    <a:pt x="19044" y="5612"/>
                    <a:pt x="18915" y="5566"/>
                  </a:cubicBezTo>
                  <a:close/>
                  <a:moveTo>
                    <a:pt x="8245" y="5570"/>
                  </a:moveTo>
                  <a:cubicBezTo>
                    <a:pt x="8199" y="5589"/>
                    <a:pt x="8160" y="5608"/>
                    <a:pt x="8114" y="5608"/>
                  </a:cubicBezTo>
                  <a:cubicBezTo>
                    <a:pt x="8114" y="5618"/>
                    <a:pt x="8114" y="5618"/>
                    <a:pt x="8114" y="5618"/>
                  </a:cubicBezTo>
                  <a:cubicBezTo>
                    <a:pt x="8132" y="5860"/>
                    <a:pt x="8347" y="6122"/>
                    <a:pt x="8506" y="6318"/>
                  </a:cubicBezTo>
                  <a:cubicBezTo>
                    <a:pt x="8524" y="6262"/>
                    <a:pt x="8542" y="6215"/>
                    <a:pt x="8561" y="6168"/>
                  </a:cubicBezTo>
                  <a:cubicBezTo>
                    <a:pt x="8412" y="5982"/>
                    <a:pt x="8311" y="5794"/>
                    <a:pt x="8245" y="5570"/>
                  </a:cubicBezTo>
                  <a:close/>
                  <a:moveTo>
                    <a:pt x="13314" y="5570"/>
                  </a:moveTo>
                  <a:cubicBezTo>
                    <a:pt x="13249" y="5794"/>
                    <a:pt x="13144" y="5982"/>
                    <a:pt x="12986" y="6168"/>
                  </a:cubicBezTo>
                  <a:cubicBezTo>
                    <a:pt x="13014" y="6215"/>
                    <a:pt x="13035" y="6262"/>
                    <a:pt x="13044" y="6318"/>
                  </a:cubicBezTo>
                  <a:cubicBezTo>
                    <a:pt x="13211" y="6122"/>
                    <a:pt x="13423" y="5860"/>
                    <a:pt x="13442" y="5618"/>
                  </a:cubicBezTo>
                  <a:cubicBezTo>
                    <a:pt x="13442" y="5618"/>
                    <a:pt x="13442" y="5618"/>
                    <a:pt x="13442" y="5608"/>
                  </a:cubicBezTo>
                  <a:cubicBezTo>
                    <a:pt x="13395" y="5608"/>
                    <a:pt x="13360" y="5589"/>
                    <a:pt x="13314" y="5570"/>
                  </a:cubicBezTo>
                  <a:close/>
                  <a:moveTo>
                    <a:pt x="19548" y="5648"/>
                  </a:moveTo>
                  <a:cubicBezTo>
                    <a:pt x="19362" y="5695"/>
                    <a:pt x="19194" y="5807"/>
                    <a:pt x="19064" y="5947"/>
                  </a:cubicBezTo>
                  <a:cubicBezTo>
                    <a:pt x="19008" y="6068"/>
                    <a:pt x="18961" y="6189"/>
                    <a:pt x="18934" y="6310"/>
                  </a:cubicBezTo>
                  <a:cubicBezTo>
                    <a:pt x="18924" y="6394"/>
                    <a:pt x="18933" y="6487"/>
                    <a:pt x="18915" y="6570"/>
                  </a:cubicBezTo>
                  <a:cubicBezTo>
                    <a:pt x="18719" y="6729"/>
                    <a:pt x="18580" y="6952"/>
                    <a:pt x="18524" y="7194"/>
                  </a:cubicBezTo>
                  <a:cubicBezTo>
                    <a:pt x="18524" y="7353"/>
                    <a:pt x="18543" y="7483"/>
                    <a:pt x="18571" y="7632"/>
                  </a:cubicBezTo>
                  <a:cubicBezTo>
                    <a:pt x="18646" y="8005"/>
                    <a:pt x="19027" y="8322"/>
                    <a:pt x="19381" y="8405"/>
                  </a:cubicBezTo>
                  <a:cubicBezTo>
                    <a:pt x="19427" y="8405"/>
                    <a:pt x="19511" y="8368"/>
                    <a:pt x="19548" y="8424"/>
                  </a:cubicBezTo>
                  <a:cubicBezTo>
                    <a:pt x="19613" y="8545"/>
                    <a:pt x="19742" y="8629"/>
                    <a:pt x="19863" y="8676"/>
                  </a:cubicBezTo>
                  <a:cubicBezTo>
                    <a:pt x="19984" y="8694"/>
                    <a:pt x="20097" y="8769"/>
                    <a:pt x="20236" y="8759"/>
                  </a:cubicBezTo>
                  <a:cubicBezTo>
                    <a:pt x="20394" y="8750"/>
                    <a:pt x="20607" y="8760"/>
                    <a:pt x="20737" y="8611"/>
                  </a:cubicBezTo>
                  <a:cubicBezTo>
                    <a:pt x="20691" y="8536"/>
                    <a:pt x="20692" y="8536"/>
                    <a:pt x="20692" y="8536"/>
                  </a:cubicBezTo>
                  <a:cubicBezTo>
                    <a:pt x="20645" y="8425"/>
                    <a:pt x="20543" y="8527"/>
                    <a:pt x="20477" y="8536"/>
                  </a:cubicBezTo>
                  <a:cubicBezTo>
                    <a:pt x="20133" y="8630"/>
                    <a:pt x="19798" y="8470"/>
                    <a:pt x="19575" y="8200"/>
                  </a:cubicBezTo>
                  <a:cubicBezTo>
                    <a:pt x="19445" y="8182"/>
                    <a:pt x="19296" y="8182"/>
                    <a:pt x="19194" y="8080"/>
                  </a:cubicBezTo>
                  <a:cubicBezTo>
                    <a:pt x="18896" y="7950"/>
                    <a:pt x="18748" y="7633"/>
                    <a:pt x="18748" y="7316"/>
                  </a:cubicBezTo>
                  <a:cubicBezTo>
                    <a:pt x="18785" y="7064"/>
                    <a:pt x="18887" y="6775"/>
                    <a:pt x="19148" y="6654"/>
                  </a:cubicBezTo>
                  <a:cubicBezTo>
                    <a:pt x="19129" y="6589"/>
                    <a:pt x="19110" y="6542"/>
                    <a:pt x="19129" y="6458"/>
                  </a:cubicBezTo>
                  <a:cubicBezTo>
                    <a:pt x="19110" y="6309"/>
                    <a:pt x="19204" y="6207"/>
                    <a:pt x="19241" y="6076"/>
                  </a:cubicBezTo>
                  <a:cubicBezTo>
                    <a:pt x="19343" y="5965"/>
                    <a:pt x="19492" y="5909"/>
                    <a:pt x="19613" y="5844"/>
                  </a:cubicBezTo>
                  <a:cubicBezTo>
                    <a:pt x="19613" y="5797"/>
                    <a:pt x="19650" y="5760"/>
                    <a:pt x="19641" y="5713"/>
                  </a:cubicBezTo>
                  <a:cubicBezTo>
                    <a:pt x="19641" y="5667"/>
                    <a:pt x="19585" y="5658"/>
                    <a:pt x="19548" y="5648"/>
                  </a:cubicBezTo>
                  <a:close/>
                  <a:moveTo>
                    <a:pt x="1675" y="5665"/>
                  </a:moveTo>
                  <a:cubicBezTo>
                    <a:pt x="1610" y="5683"/>
                    <a:pt x="1582" y="5749"/>
                    <a:pt x="1555" y="5805"/>
                  </a:cubicBezTo>
                  <a:cubicBezTo>
                    <a:pt x="1499" y="5954"/>
                    <a:pt x="1508" y="6130"/>
                    <a:pt x="1610" y="6270"/>
                  </a:cubicBezTo>
                  <a:cubicBezTo>
                    <a:pt x="1647" y="6270"/>
                    <a:pt x="1665" y="6316"/>
                    <a:pt x="1702" y="6279"/>
                  </a:cubicBezTo>
                  <a:cubicBezTo>
                    <a:pt x="1702" y="6223"/>
                    <a:pt x="1656" y="6204"/>
                    <a:pt x="1646" y="6158"/>
                  </a:cubicBezTo>
                  <a:cubicBezTo>
                    <a:pt x="1545" y="6028"/>
                    <a:pt x="1637" y="5842"/>
                    <a:pt x="1702" y="5721"/>
                  </a:cubicBezTo>
                  <a:cubicBezTo>
                    <a:pt x="1674" y="5666"/>
                    <a:pt x="1675" y="5665"/>
                    <a:pt x="1675" y="5665"/>
                  </a:cubicBezTo>
                  <a:close/>
                  <a:moveTo>
                    <a:pt x="20179" y="5760"/>
                  </a:moveTo>
                  <a:cubicBezTo>
                    <a:pt x="20132" y="6021"/>
                    <a:pt x="20133" y="6021"/>
                    <a:pt x="20133" y="6021"/>
                  </a:cubicBezTo>
                  <a:cubicBezTo>
                    <a:pt x="20309" y="6188"/>
                    <a:pt x="20392" y="6439"/>
                    <a:pt x="20300" y="6662"/>
                  </a:cubicBezTo>
                  <a:cubicBezTo>
                    <a:pt x="20253" y="6746"/>
                    <a:pt x="20179" y="6858"/>
                    <a:pt x="20068" y="6839"/>
                  </a:cubicBezTo>
                  <a:cubicBezTo>
                    <a:pt x="20031" y="6849"/>
                    <a:pt x="19994" y="6839"/>
                    <a:pt x="19984" y="6802"/>
                  </a:cubicBezTo>
                  <a:cubicBezTo>
                    <a:pt x="20012" y="6718"/>
                    <a:pt x="20031" y="6597"/>
                    <a:pt x="19948" y="6541"/>
                  </a:cubicBezTo>
                  <a:cubicBezTo>
                    <a:pt x="19883" y="6522"/>
                    <a:pt x="19809" y="6504"/>
                    <a:pt x="19754" y="6550"/>
                  </a:cubicBezTo>
                  <a:cubicBezTo>
                    <a:pt x="19661" y="6588"/>
                    <a:pt x="19660" y="6672"/>
                    <a:pt x="19642" y="6746"/>
                  </a:cubicBezTo>
                  <a:cubicBezTo>
                    <a:pt x="19651" y="6867"/>
                    <a:pt x="19716" y="6960"/>
                    <a:pt x="19800" y="7034"/>
                  </a:cubicBezTo>
                  <a:cubicBezTo>
                    <a:pt x="19901" y="7080"/>
                    <a:pt x="20003" y="7072"/>
                    <a:pt x="20133" y="7062"/>
                  </a:cubicBezTo>
                  <a:cubicBezTo>
                    <a:pt x="20364" y="6969"/>
                    <a:pt x="20540" y="6755"/>
                    <a:pt x="20559" y="6486"/>
                  </a:cubicBezTo>
                  <a:cubicBezTo>
                    <a:pt x="20586" y="6272"/>
                    <a:pt x="20447" y="6132"/>
                    <a:pt x="20382" y="5947"/>
                  </a:cubicBezTo>
                  <a:cubicBezTo>
                    <a:pt x="20327" y="5882"/>
                    <a:pt x="20262" y="5788"/>
                    <a:pt x="20179" y="5760"/>
                  </a:cubicBezTo>
                  <a:close/>
                  <a:moveTo>
                    <a:pt x="7306" y="5857"/>
                  </a:moveTo>
                  <a:cubicBezTo>
                    <a:pt x="7297" y="6082"/>
                    <a:pt x="7212" y="6306"/>
                    <a:pt x="7044" y="6437"/>
                  </a:cubicBezTo>
                  <a:cubicBezTo>
                    <a:pt x="7063" y="6484"/>
                    <a:pt x="7093" y="6532"/>
                    <a:pt x="7130" y="6569"/>
                  </a:cubicBezTo>
                  <a:cubicBezTo>
                    <a:pt x="7139" y="6560"/>
                    <a:pt x="7138" y="6550"/>
                    <a:pt x="7138" y="6541"/>
                  </a:cubicBezTo>
                  <a:cubicBezTo>
                    <a:pt x="7222" y="6363"/>
                    <a:pt x="7390" y="6222"/>
                    <a:pt x="7577" y="6147"/>
                  </a:cubicBezTo>
                  <a:cubicBezTo>
                    <a:pt x="7568" y="6147"/>
                    <a:pt x="7550" y="6139"/>
                    <a:pt x="7541" y="6129"/>
                  </a:cubicBezTo>
                  <a:cubicBezTo>
                    <a:pt x="7456" y="6055"/>
                    <a:pt x="7372" y="5960"/>
                    <a:pt x="7306" y="5857"/>
                  </a:cubicBezTo>
                  <a:close/>
                  <a:moveTo>
                    <a:pt x="14248" y="5857"/>
                  </a:moveTo>
                  <a:cubicBezTo>
                    <a:pt x="14174" y="5960"/>
                    <a:pt x="14100" y="6055"/>
                    <a:pt x="14016" y="6129"/>
                  </a:cubicBezTo>
                  <a:cubicBezTo>
                    <a:pt x="14007" y="6139"/>
                    <a:pt x="13988" y="6147"/>
                    <a:pt x="13978" y="6147"/>
                  </a:cubicBezTo>
                  <a:cubicBezTo>
                    <a:pt x="14164" y="6222"/>
                    <a:pt x="14323" y="6363"/>
                    <a:pt x="14407" y="6541"/>
                  </a:cubicBezTo>
                  <a:cubicBezTo>
                    <a:pt x="14416" y="6550"/>
                    <a:pt x="14416" y="6560"/>
                    <a:pt x="14416" y="6569"/>
                  </a:cubicBezTo>
                  <a:cubicBezTo>
                    <a:pt x="14453" y="6532"/>
                    <a:pt x="14489" y="6484"/>
                    <a:pt x="14499" y="6437"/>
                  </a:cubicBezTo>
                  <a:cubicBezTo>
                    <a:pt x="14341" y="6306"/>
                    <a:pt x="14257" y="6082"/>
                    <a:pt x="14248" y="5857"/>
                  </a:cubicBezTo>
                  <a:close/>
                  <a:moveTo>
                    <a:pt x="9472" y="5954"/>
                  </a:moveTo>
                  <a:cubicBezTo>
                    <a:pt x="9323" y="5954"/>
                    <a:pt x="9157" y="6038"/>
                    <a:pt x="9055" y="6140"/>
                  </a:cubicBezTo>
                  <a:cubicBezTo>
                    <a:pt x="8925" y="6271"/>
                    <a:pt x="8868" y="6429"/>
                    <a:pt x="8868" y="6587"/>
                  </a:cubicBezTo>
                  <a:cubicBezTo>
                    <a:pt x="8868" y="6801"/>
                    <a:pt x="8980" y="7024"/>
                    <a:pt x="9128" y="7201"/>
                  </a:cubicBezTo>
                  <a:cubicBezTo>
                    <a:pt x="9230" y="7332"/>
                    <a:pt x="9370" y="7435"/>
                    <a:pt x="9481" y="7556"/>
                  </a:cubicBezTo>
                  <a:cubicBezTo>
                    <a:pt x="9518" y="7575"/>
                    <a:pt x="9555" y="7603"/>
                    <a:pt x="9592" y="7621"/>
                  </a:cubicBezTo>
                  <a:cubicBezTo>
                    <a:pt x="9592" y="7631"/>
                    <a:pt x="9592" y="7630"/>
                    <a:pt x="9592" y="7630"/>
                  </a:cubicBezTo>
                  <a:cubicBezTo>
                    <a:pt x="9638" y="7620"/>
                    <a:pt x="9685" y="7621"/>
                    <a:pt x="9722" y="7621"/>
                  </a:cubicBezTo>
                  <a:cubicBezTo>
                    <a:pt x="9834" y="7621"/>
                    <a:pt x="9945" y="7639"/>
                    <a:pt x="10047" y="7667"/>
                  </a:cubicBezTo>
                  <a:cubicBezTo>
                    <a:pt x="10010" y="7555"/>
                    <a:pt x="9981" y="7454"/>
                    <a:pt x="9916" y="7351"/>
                  </a:cubicBezTo>
                  <a:cubicBezTo>
                    <a:pt x="9796" y="7165"/>
                    <a:pt x="9564" y="6978"/>
                    <a:pt x="9555" y="6717"/>
                  </a:cubicBezTo>
                  <a:cubicBezTo>
                    <a:pt x="9555" y="6707"/>
                    <a:pt x="9555" y="6699"/>
                    <a:pt x="9555" y="6690"/>
                  </a:cubicBezTo>
                  <a:cubicBezTo>
                    <a:pt x="9564" y="6680"/>
                    <a:pt x="9564" y="6680"/>
                    <a:pt x="9573" y="6671"/>
                  </a:cubicBezTo>
                  <a:cubicBezTo>
                    <a:pt x="9461" y="6624"/>
                    <a:pt x="9388" y="6503"/>
                    <a:pt x="9388" y="6382"/>
                  </a:cubicBezTo>
                  <a:cubicBezTo>
                    <a:pt x="9388" y="6307"/>
                    <a:pt x="9424" y="6233"/>
                    <a:pt x="9499" y="6186"/>
                  </a:cubicBezTo>
                  <a:cubicBezTo>
                    <a:pt x="9526" y="6167"/>
                    <a:pt x="9573" y="6186"/>
                    <a:pt x="9582" y="6214"/>
                  </a:cubicBezTo>
                  <a:cubicBezTo>
                    <a:pt x="9601" y="6242"/>
                    <a:pt x="9591" y="6288"/>
                    <a:pt x="9563" y="6306"/>
                  </a:cubicBezTo>
                  <a:cubicBezTo>
                    <a:pt x="9545" y="6316"/>
                    <a:pt x="9546" y="6325"/>
                    <a:pt x="9536" y="6335"/>
                  </a:cubicBezTo>
                  <a:cubicBezTo>
                    <a:pt x="9555" y="6363"/>
                    <a:pt x="9591" y="6391"/>
                    <a:pt x="9628" y="6391"/>
                  </a:cubicBezTo>
                  <a:cubicBezTo>
                    <a:pt x="9637" y="6391"/>
                    <a:pt x="9638" y="6391"/>
                    <a:pt x="9638" y="6382"/>
                  </a:cubicBezTo>
                  <a:cubicBezTo>
                    <a:pt x="9721" y="6372"/>
                    <a:pt x="9749" y="6316"/>
                    <a:pt x="9759" y="6232"/>
                  </a:cubicBezTo>
                  <a:cubicBezTo>
                    <a:pt x="9759" y="6185"/>
                    <a:pt x="9741" y="6138"/>
                    <a:pt x="9722" y="6101"/>
                  </a:cubicBezTo>
                  <a:cubicBezTo>
                    <a:pt x="9667" y="5989"/>
                    <a:pt x="9574" y="5954"/>
                    <a:pt x="9472" y="5954"/>
                  </a:cubicBezTo>
                  <a:close/>
                  <a:moveTo>
                    <a:pt x="12083" y="5954"/>
                  </a:moveTo>
                  <a:cubicBezTo>
                    <a:pt x="11980" y="5954"/>
                    <a:pt x="11888" y="5989"/>
                    <a:pt x="11832" y="6101"/>
                  </a:cubicBezTo>
                  <a:cubicBezTo>
                    <a:pt x="11813" y="6138"/>
                    <a:pt x="11796" y="6185"/>
                    <a:pt x="11796" y="6232"/>
                  </a:cubicBezTo>
                  <a:cubicBezTo>
                    <a:pt x="11796" y="6316"/>
                    <a:pt x="11822" y="6372"/>
                    <a:pt x="11906" y="6382"/>
                  </a:cubicBezTo>
                  <a:cubicBezTo>
                    <a:pt x="11916" y="6391"/>
                    <a:pt x="11917" y="6391"/>
                    <a:pt x="11926" y="6391"/>
                  </a:cubicBezTo>
                  <a:cubicBezTo>
                    <a:pt x="11963" y="6391"/>
                    <a:pt x="11999" y="6363"/>
                    <a:pt x="12018" y="6335"/>
                  </a:cubicBezTo>
                  <a:cubicBezTo>
                    <a:pt x="12009" y="6325"/>
                    <a:pt x="12000" y="6316"/>
                    <a:pt x="11991" y="6306"/>
                  </a:cubicBezTo>
                  <a:cubicBezTo>
                    <a:pt x="11963" y="6288"/>
                    <a:pt x="11944" y="6242"/>
                    <a:pt x="11963" y="6214"/>
                  </a:cubicBezTo>
                  <a:cubicBezTo>
                    <a:pt x="11981" y="6186"/>
                    <a:pt x="12028" y="6167"/>
                    <a:pt x="12056" y="6186"/>
                  </a:cubicBezTo>
                  <a:cubicBezTo>
                    <a:pt x="12130" y="6233"/>
                    <a:pt x="12167" y="6307"/>
                    <a:pt x="12167" y="6382"/>
                  </a:cubicBezTo>
                  <a:cubicBezTo>
                    <a:pt x="12167" y="6503"/>
                    <a:pt x="12093" y="6624"/>
                    <a:pt x="11982" y="6671"/>
                  </a:cubicBezTo>
                  <a:cubicBezTo>
                    <a:pt x="11991" y="6680"/>
                    <a:pt x="11991" y="6680"/>
                    <a:pt x="11991" y="6690"/>
                  </a:cubicBezTo>
                  <a:cubicBezTo>
                    <a:pt x="11991" y="6699"/>
                    <a:pt x="12000" y="6707"/>
                    <a:pt x="12000" y="6717"/>
                  </a:cubicBezTo>
                  <a:cubicBezTo>
                    <a:pt x="11991" y="6978"/>
                    <a:pt x="11749" y="7165"/>
                    <a:pt x="11637" y="7351"/>
                  </a:cubicBezTo>
                  <a:cubicBezTo>
                    <a:pt x="11572" y="7454"/>
                    <a:pt x="11534" y="7555"/>
                    <a:pt x="11506" y="7667"/>
                  </a:cubicBezTo>
                  <a:cubicBezTo>
                    <a:pt x="11609" y="7639"/>
                    <a:pt x="11720" y="7621"/>
                    <a:pt x="11832" y="7621"/>
                  </a:cubicBezTo>
                  <a:cubicBezTo>
                    <a:pt x="11869" y="7621"/>
                    <a:pt x="11917" y="7620"/>
                    <a:pt x="11954" y="7630"/>
                  </a:cubicBezTo>
                  <a:cubicBezTo>
                    <a:pt x="11964" y="7630"/>
                    <a:pt x="11963" y="7631"/>
                    <a:pt x="11963" y="7621"/>
                  </a:cubicBezTo>
                  <a:cubicBezTo>
                    <a:pt x="12000" y="7603"/>
                    <a:pt x="12036" y="7575"/>
                    <a:pt x="12073" y="7556"/>
                  </a:cubicBezTo>
                  <a:cubicBezTo>
                    <a:pt x="12185" y="7435"/>
                    <a:pt x="12325" y="7332"/>
                    <a:pt x="12428" y="7201"/>
                  </a:cubicBezTo>
                  <a:cubicBezTo>
                    <a:pt x="12577" y="7024"/>
                    <a:pt x="12681" y="6801"/>
                    <a:pt x="12680" y="6587"/>
                  </a:cubicBezTo>
                  <a:cubicBezTo>
                    <a:pt x="12680" y="6429"/>
                    <a:pt x="12634" y="6271"/>
                    <a:pt x="12504" y="6140"/>
                  </a:cubicBezTo>
                  <a:cubicBezTo>
                    <a:pt x="12402" y="6038"/>
                    <a:pt x="12232" y="5954"/>
                    <a:pt x="12083" y="5954"/>
                  </a:cubicBezTo>
                  <a:close/>
                  <a:moveTo>
                    <a:pt x="19529" y="5991"/>
                  </a:moveTo>
                  <a:cubicBezTo>
                    <a:pt x="19510" y="5991"/>
                    <a:pt x="19474" y="5991"/>
                    <a:pt x="19455" y="6001"/>
                  </a:cubicBezTo>
                  <a:cubicBezTo>
                    <a:pt x="19389" y="6048"/>
                    <a:pt x="19296" y="6104"/>
                    <a:pt x="19305" y="6199"/>
                  </a:cubicBezTo>
                  <a:cubicBezTo>
                    <a:pt x="19315" y="6199"/>
                    <a:pt x="19315" y="6199"/>
                    <a:pt x="19315" y="6199"/>
                  </a:cubicBezTo>
                  <a:cubicBezTo>
                    <a:pt x="19371" y="6104"/>
                    <a:pt x="19464" y="6058"/>
                    <a:pt x="19529" y="5991"/>
                  </a:cubicBezTo>
                  <a:close/>
                  <a:moveTo>
                    <a:pt x="20096" y="6134"/>
                  </a:moveTo>
                  <a:cubicBezTo>
                    <a:pt x="20078" y="6153"/>
                    <a:pt x="20077" y="6171"/>
                    <a:pt x="20077" y="6199"/>
                  </a:cubicBezTo>
                  <a:cubicBezTo>
                    <a:pt x="20180" y="6301"/>
                    <a:pt x="20226" y="6440"/>
                    <a:pt x="20180" y="6588"/>
                  </a:cubicBezTo>
                  <a:cubicBezTo>
                    <a:pt x="20170" y="6653"/>
                    <a:pt x="20049" y="6652"/>
                    <a:pt x="20087" y="6736"/>
                  </a:cubicBezTo>
                  <a:cubicBezTo>
                    <a:pt x="20143" y="6763"/>
                    <a:pt x="20171" y="6708"/>
                    <a:pt x="20217" y="6671"/>
                  </a:cubicBezTo>
                  <a:cubicBezTo>
                    <a:pt x="20283" y="6587"/>
                    <a:pt x="20292" y="6440"/>
                    <a:pt x="20246" y="6329"/>
                  </a:cubicBezTo>
                  <a:cubicBezTo>
                    <a:pt x="20190" y="6273"/>
                    <a:pt x="20189" y="6153"/>
                    <a:pt x="20096" y="6134"/>
                  </a:cubicBezTo>
                  <a:close/>
                  <a:moveTo>
                    <a:pt x="1106" y="6258"/>
                  </a:moveTo>
                  <a:cubicBezTo>
                    <a:pt x="1092" y="6259"/>
                    <a:pt x="1076" y="6270"/>
                    <a:pt x="1059" y="6298"/>
                  </a:cubicBezTo>
                  <a:cubicBezTo>
                    <a:pt x="975" y="6401"/>
                    <a:pt x="910" y="6523"/>
                    <a:pt x="957" y="6654"/>
                  </a:cubicBezTo>
                  <a:cubicBezTo>
                    <a:pt x="1022" y="6664"/>
                    <a:pt x="1069" y="6626"/>
                    <a:pt x="1116" y="6598"/>
                  </a:cubicBezTo>
                  <a:cubicBezTo>
                    <a:pt x="1125" y="6523"/>
                    <a:pt x="1181" y="6458"/>
                    <a:pt x="1199" y="6383"/>
                  </a:cubicBezTo>
                  <a:cubicBezTo>
                    <a:pt x="1185" y="6348"/>
                    <a:pt x="1151" y="6255"/>
                    <a:pt x="1106" y="6258"/>
                  </a:cubicBezTo>
                  <a:close/>
                  <a:moveTo>
                    <a:pt x="19268" y="6282"/>
                  </a:moveTo>
                  <a:cubicBezTo>
                    <a:pt x="19184" y="6309"/>
                    <a:pt x="19194" y="6440"/>
                    <a:pt x="19194" y="6506"/>
                  </a:cubicBezTo>
                  <a:cubicBezTo>
                    <a:pt x="19194" y="6580"/>
                    <a:pt x="19240" y="6663"/>
                    <a:pt x="19203" y="6738"/>
                  </a:cubicBezTo>
                  <a:cubicBezTo>
                    <a:pt x="19027" y="6803"/>
                    <a:pt x="18887" y="6970"/>
                    <a:pt x="18859" y="7147"/>
                  </a:cubicBezTo>
                  <a:cubicBezTo>
                    <a:pt x="18776" y="7371"/>
                    <a:pt x="18868" y="7621"/>
                    <a:pt x="18989" y="7808"/>
                  </a:cubicBezTo>
                  <a:cubicBezTo>
                    <a:pt x="19137" y="7994"/>
                    <a:pt x="19361" y="8143"/>
                    <a:pt x="19611" y="8097"/>
                  </a:cubicBezTo>
                  <a:cubicBezTo>
                    <a:pt x="19713" y="8273"/>
                    <a:pt x="19889" y="8413"/>
                    <a:pt x="20075" y="8441"/>
                  </a:cubicBezTo>
                  <a:cubicBezTo>
                    <a:pt x="20224" y="8478"/>
                    <a:pt x="20400" y="8478"/>
                    <a:pt x="20530" y="8422"/>
                  </a:cubicBezTo>
                  <a:cubicBezTo>
                    <a:pt x="20521" y="8413"/>
                    <a:pt x="20493" y="8413"/>
                    <a:pt x="20493" y="8395"/>
                  </a:cubicBezTo>
                  <a:cubicBezTo>
                    <a:pt x="20177" y="8451"/>
                    <a:pt x="19843" y="8329"/>
                    <a:pt x="19667" y="8032"/>
                  </a:cubicBezTo>
                  <a:cubicBezTo>
                    <a:pt x="19500" y="8032"/>
                    <a:pt x="19304" y="7976"/>
                    <a:pt x="19147" y="7883"/>
                  </a:cubicBezTo>
                  <a:cubicBezTo>
                    <a:pt x="19035" y="7725"/>
                    <a:pt x="18887" y="7576"/>
                    <a:pt x="18896" y="7362"/>
                  </a:cubicBezTo>
                  <a:cubicBezTo>
                    <a:pt x="18896" y="7129"/>
                    <a:pt x="19008" y="6943"/>
                    <a:pt x="19203" y="6822"/>
                  </a:cubicBezTo>
                  <a:cubicBezTo>
                    <a:pt x="19231" y="6784"/>
                    <a:pt x="19287" y="6803"/>
                    <a:pt x="19287" y="6757"/>
                  </a:cubicBezTo>
                  <a:cubicBezTo>
                    <a:pt x="19240" y="6599"/>
                    <a:pt x="19240" y="6430"/>
                    <a:pt x="19268" y="6282"/>
                  </a:cubicBezTo>
                  <a:close/>
                  <a:moveTo>
                    <a:pt x="5420" y="6434"/>
                  </a:moveTo>
                  <a:cubicBezTo>
                    <a:pt x="5215" y="6434"/>
                    <a:pt x="5018" y="6547"/>
                    <a:pt x="4879" y="6771"/>
                  </a:cubicBezTo>
                  <a:cubicBezTo>
                    <a:pt x="4795" y="6902"/>
                    <a:pt x="4767" y="7041"/>
                    <a:pt x="4767" y="7172"/>
                  </a:cubicBezTo>
                  <a:cubicBezTo>
                    <a:pt x="4758" y="7592"/>
                    <a:pt x="5093" y="8011"/>
                    <a:pt x="5531" y="8151"/>
                  </a:cubicBezTo>
                  <a:cubicBezTo>
                    <a:pt x="5605" y="8169"/>
                    <a:pt x="5679" y="8180"/>
                    <a:pt x="5744" y="8180"/>
                  </a:cubicBezTo>
                  <a:cubicBezTo>
                    <a:pt x="5828" y="8180"/>
                    <a:pt x="5922" y="8169"/>
                    <a:pt x="6006" y="8151"/>
                  </a:cubicBezTo>
                  <a:cubicBezTo>
                    <a:pt x="5988" y="8095"/>
                    <a:pt x="5977" y="8050"/>
                    <a:pt x="5967" y="7994"/>
                  </a:cubicBezTo>
                  <a:cubicBezTo>
                    <a:pt x="5967" y="7994"/>
                    <a:pt x="5958" y="8003"/>
                    <a:pt x="5958" y="8003"/>
                  </a:cubicBezTo>
                  <a:cubicBezTo>
                    <a:pt x="5939" y="8003"/>
                    <a:pt x="5921" y="8003"/>
                    <a:pt x="5912" y="8003"/>
                  </a:cubicBezTo>
                  <a:cubicBezTo>
                    <a:pt x="5493" y="8003"/>
                    <a:pt x="4972" y="7638"/>
                    <a:pt x="4972" y="7190"/>
                  </a:cubicBezTo>
                  <a:cubicBezTo>
                    <a:pt x="4972" y="7124"/>
                    <a:pt x="4983" y="7059"/>
                    <a:pt x="5001" y="6994"/>
                  </a:cubicBezTo>
                  <a:cubicBezTo>
                    <a:pt x="5076" y="6798"/>
                    <a:pt x="5271" y="6641"/>
                    <a:pt x="5475" y="6641"/>
                  </a:cubicBezTo>
                  <a:cubicBezTo>
                    <a:pt x="5550" y="6641"/>
                    <a:pt x="5633" y="6669"/>
                    <a:pt x="5707" y="6716"/>
                  </a:cubicBezTo>
                  <a:cubicBezTo>
                    <a:pt x="5772" y="6772"/>
                    <a:pt x="5847" y="6864"/>
                    <a:pt x="5847" y="6967"/>
                  </a:cubicBezTo>
                  <a:cubicBezTo>
                    <a:pt x="5847" y="7004"/>
                    <a:pt x="5839" y="7041"/>
                    <a:pt x="5811" y="7079"/>
                  </a:cubicBezTo>
                  <a:cubicBezTo>
                    <a:pt x="5783" y="7116"/>
                    <a:pt x="5735" y="7134"/>
                    <a:pt x="5698" y="7134"/>
                  </a:cubicBezTo>
                  <a:cubicBezTo>
                    <a:pt x="5735" y="7153"/>
                    <a:pt x="5783" y="7172"/>
                    <a:pt x="5820" y="7172"/>
                  </a:cubicBezTo>
                  <a:cubicBezTo>
                    <a:pt x="5848" y="7172"/>
                    <a:pt x="5875" y="7162"/>
                    <a:pt x="5893" y="7153"/>
                  </a:cubicBezTo>
                  <a:cubicBezTo>
                    <a:pt x="5958" y="7116"/>
                    <a:pt x="5987" y="7041"/>
                    <a:pt x="5987" y="6948"/>
                  </a:cubicBezTo>
                  <a:cubicBezTo>
                    <a:pt x="5987" y="6864"/>
                    <a:pt x="5959" y="6780"/>
                    <a:pt x="5921" y="6724"/>
                  </a:cubicBezTo>
                  <a:cubicBezTo>
                    <a:pt x="5782" y="6528"/>
                    <a:pt x="5597" y="6434"/>
                    <a:pt x="5420" y="6434"/>
                  </a:cubicBezTo>
                  <a:close/>
                  <a:moveTo>
                    <a:pt x="16137" y="6434"/>
                  </a:moveTo>
                  <a:cubicBezTo>
                    <a:pt x="15960" y="6434"/>
                    <a:pt x="15774" y="6528"/>
                    <a:pt x="15635" y="6724"/>
                  </a:cubicBezTo>
                  <a:cubicBezTo>
                    <a:pt x="15598" y="6780"/>
                    <a:pt x="15571" y="6864"/>
                    <a:pt x="15571" y="6948"/>
                  </a:cubicBezTo>
                  <a:cubicBezTo>
                    <a:pt x="15571" y="7041"/>
                    <a:pt x="15597" y="7116"/>
                    <a:pt x="15662" y="7153"/>
                  </a:cubicBezTo>
                  <a:cubicBezTo>
                    <a:pt x="15681" y="7162"/>
                    <a:pt x="15709" y="7172"/>
                    <a:pt x="15736" y="7172"/>
                  </a:cubicBezTo>
                  <a:cubicBezTo>
                    <a:pt x="15774" y="7172"/>
                    <a:pt x="15822" y="7153"/>
                    <a:pt x="15849" y="7134"/>
                  </a:cubicBezTo>
                  <a:cubicBezTo>
                    <a:pt x="15812" y="7134"/>
                    <a:pt x="15774" y="7116"/>
                    <a:pt x="15746" y="7079"/>
                  </a:cubicBezTo>
                  <a:cubicBezTo>
                    <a:pt x="15718" y="7041"/>
                    <a:pt x="15709" y="7004"/>
                    <a:pt x="15709" y="6967"/>
                  </a:cubicBezTo>
                  <a:cubicBezTo>
                    <a:pt x="15709" y="6864"/>
                    <a:pt x="15784" y="6772"/>
                    <a:pt x="15849" y="6716"/>
                  </a:cubicBezTo>
                  <a:cubicBezTo>
                    <a:pt x="15924" y="6669"/>
                    <a:pt x="15998" y="6641"/>
                    <a:pt x="16081" y="6641"/>
                  </a:cubicBezTo>
                  <a:cubicBezTo>
                    <a:pt x="16285" y="6641"/>
                    <a:pt x="16480" y="6798"/>
                    <a:pt x="16545" y="6994"/>
                  </a:cubicBezTo>
                  <a:cubicBezTo>
                    <a:pt x="16573" y="7059"/>
                    <a:pt x="16581" y="7124"/>
                    <a:pt x="16581" y="7190"/>
                  </a:cubicBezTo>
                  <a:cubicBezTo>
                    <a:pt x="16581" y="7638"/>
                    <a:pt x="16053" y="8003"/>
                    <a:pt x="15645" y="8003"/>
                  </a:cubicBezTo>
                  <a:cubicBezTo>
                    <a:pt x="15635" y="8003"/>
                    <a:pt x="15617" y="8003"/>
                    <a:pt x="15599" y="8003"/>
                  </a:cubicBezTo>
                  <a:cubicBezTo>
                    <a:pt x="15599" y="8003"/>
                    <a:pt x="15589" y="7994"/>
                    <a:pt x="15589" y="7994"/>
                  </a:cubicBezTo>
                  <a:cubicBezTo>
                    <a:pt x="15580" y="8050"/>
                    <a:pt x="15570" y="8095"/>
                    <a:pt x="15552" y="8151"/>
                  </a:cubicBezTo>
                  <a:cubicBezTo>
                    <a:pt x="15635" y="8169"/>
                    <a:pt x="15720" y="8180"/>
                    <a:pt x="15804" y="8180"/>
                  </a:cubicBezTo>
                  <a:cubicBezTo>
                    <a:pt x="15878" y="8180"/>
                    <a:pt x="15950" y="8169"/>
                    <a:pt x="16015" y="8151"/>
                  </a:cubicBezTo>
                  <a:cubicBezTo>
                    <a:pt x="16461" y="8011"/>
                    <a:pt x="16786" y="7592"/>
                    <a:pt x="16786" y="7172"/>
                  </a:cubicBezTo>
                  <a:cubicBezTo>
                    <a:pt x="16786" y="7041"/>
                    <a:pt x="16750" y="6902"/>
                    <a:pt x="16675" y="6771"/>
                  </a:cubicBezTo>
                  <a:cubicBezTo>
                    <a:pt x="16536" y="6547"/>
                    <a:pt x="16331" y="6434"/>
                    <a:pt x="16137" y="6434"/>
                  </a:cubicBezTo>
                  <a:close/>
                  <a:moveTo>
                    <a:pt x="7008" y="6466"/>
                  </a:moveTo>
                  <a:cubicBezTo>
                    <a:pt x="6971" y="6493"/>
                    <a:pt x="6927" y="6512"/>
                    <a:pt x="6890" y="6521"/>
                  </a:cubicBezTo>
                  <a:cubicBezTo>
                    <a:pt x="6945" y="6595"/>
                    <a:pt x="7008" y="6670"/>
                    <a:pt x="7082" y="6726"/>
                  </a:cubicBezTo>
                  <a:cubicBezTo>
                    <a:pt x="7091" y="6689"/>
                    <a:pt x="7100" y="6650"/>
                    <a:pt x="7118" y="6613"/>
                  </a:cubicBezTo>
                  <a:cubicBezTo>
                    <a:pt x="7072" y="6566"/>
                    <a:pt x="7035" y="6521"/>
                    <a:pt x="7008" y="6466"/>
                  </a:cubicBezTo>
                  <a:close/>
                  <a:moveTo>
                    <a:pt x="10040" y="6466"/>
                  </a:moveTo>
                  <a:cubicBezTo>
                    <a:pt x="10021" y="6503"/>
                    <a:pt x="9994" y="6530"/>
                    <a:pt x="9966" y="6567"/>
                  </a:cubicBezTo>
                  <a:cubicBezTo>
                    <a:pt x="9929" y="6604"/>
                    <a:pt x="9882" y="6652"/>
                    <a:pt x="9826" y="6671"/>
                  </a:cubicBezTo>
                  <a:cubicBezTo>
                    <a:pt x="9835" y="6671"/>
                    <a:pt x="9845" y="6689"/>
                    <a:pt x="9845" y="6698"/>
                  </a:cubicBezTo>
                  <a:cubicBezTo>
                    <a:pt x="9845" y="6707"/>
                    <a:pt x="9845" y="6717"/>
                    <a:pt x="9845" y="6726"/>
                  </a:cubicBezTo>
                  <a:cubicBezTo>
                    <a:pt x="9835" y="6986"/>
                    <a:pt x="10151" y="7227"/>
                    <a:pt x="10207" y="7515"/>
                  </a:cubicBezTo>
                  <a:cubicBezTo>
                    <a:pt x="10216" y="7506"/>
                    <a:pt x="10226" y="7488"/>
                    <a:pt x="10245" y="7479"/>
                  </a:cubicBezTo>
                  <a:cubicBezTo>
                    <a:pt x="10282" y="7432"/>
                    <a:pt x="10338" y="7395"/>
                    <a:pt x="10394" y="7358"/>
                  </a:cubicBezTo>
                  <a:cubicBezTo>
                    <a:pt x="10329" y="7070"/>
                    <a:pt x="10124" y="6791"/>
                    <a:pt x="10040" y="6466"/>
                  </a:cubicBezTo>
                  <a:close/>
                  <a:moveTo>
                    <a:pt x="11517" y="6466"/>
                  </a:moveTo>
                  <a:cubicBezTo>
                    <a:pt x="11433" y="6791"/>
                    <a:pt x="11221" y="7070"/>
                    <a:pt x="11165" y="7358"/>
                  </a:cubicBezTo>
                  <a:cubicBezTo>
                    <a:pt x="11221" y="7395"/>
                    <a:pt x="11275" y="7432"/>
                    <a:pt x="11312" y="7479"/>
                  </a:cubicBezTo>
                  <a:cubicBezTo>
                    <a:pt x="11321" y="7488"/>
                    <a:pt x="11342" y="7506"/>
                    <a:pt x="11351" y="7515"/>
                  </a:cubicBezTo>
                  <a:cubicBezTo>
                    <a:pt x="11407" y="7227"/>
                    <a:pt x="11721" y="6986"/>
                    <a:pt x="11712" y="6726"/>
                  </a:cubicBezTo>
                  <a:cubicBezTo>
                    <a:pt x="11712" y="6717"/>
                    <a:pt x="11712" y="6707"/>
                    <a:pt x="11712" y="6698"/>
                  </a:cubicBezTo>
                  <a:cubicBezTo>
                    <a:pt x="11712" y="6689"/>
                    <a:pt x="11722" y="6671"/>
                    <a:pt x="11731" y="6671"/>
                  </a:cubicBezTo>
                  <a:cubicBezTo>
                    <a:pt x="11675" y="6652"/>
                    <a:pt x="11629" y="6613"/>
                    <a:pt x="11592" y="6567"/>
                  </a:cubicBezTo>
                  <a:cubicBezTo>
                    <a:pt x="11564" y="6530"/>
                    <a:pt x="11535" y="6503"/>
                    <a:pt x="11517" y="6466"/>
                  </a:cubicBezTo>
                  <a:close/>
                  <a:moveTo>
                    <a:pt x="14547" y="6466"/>
                  </a:moveTo>
                  <a:cubicBezTo>
                    <a:pt x="14519" y="6521"/>
                    <a:pt x="14482" y="6566"/>
                    <a:pt x="14435" y="6613"/>
                  </a:cubicBezTo>
                  <a:cubicBezTo>
                    <a:pt x="14454" y="6650"/>
                    <a:pt x="14462" y="6689"/>
                    <a:pt x="14462" y="6726"/>
                  </a:cubicBezTo>
                  <a:cubicBezTo>
                    <a:pt x="14537" y="6670"/>
                    <a:pt x="14604" y="6595"/>
                    <a:pt x="14669" y="6521"/>
                  </a:cubicBezTo>
                  <a:cubicBezTo>
                    <a:pt x="14622" y="6512"/>
                    <a:pt x="14584" y="6493"/>
                    <a:pt x="14547" y="6466"/>
                  </a:cubicBezTo>
                  <a:close/>
                  <a:moveTo>
                    <a:pt x="2185" y="6468"/>
                  </a:moveTo>
                  <a:cubicBezTo>
                    <a:pt x="2177" y="6471"/>
                    <a:pt x="2170" y="6479"/>
                    <a:pt x="2165" y="6488"/>
                  </a:cubicBezTo>
                  <a:cubicBezTo>
                    <a:pt x="2100" y="6655"/>
                    <a:pt x="2277" y="6766"/>
                    <a:pt x="2203" y="6951"/>
                  </a:cubicBezTo>
                  <a:cubicBezTo>
                    <a:pt x="2129" y="7081"/>
                    <a:pt x="1989" y="7165"/>
                    <a:pt x="1859" y="7203"/>
                  </a:cubicBezTo>
                  <a:cubicBezTo>
                    <a:pt x="1850" y="7221"/>
                    <a:pt x="1832" y="7258"/>
                    <a:pt x="1859" y="7258"/>
                  </a:cubicBezTo>
                  <a:cubicBezTo>
                    <a:pt x="1980" y="7258"/>
                    <a:pt x="2111" y="7249"/>
                    <a:pt x="2222" y="7193"/>
                  </a:cubicBezTo>
                  <a:cubicBezTo>
                    <a:pt x="2250" y="7137"/>
                    <a:pt x="2314" y="7091"/>
                    <a:pt x="2332" y="7035"/>
                  </a:cubicBezTo>
                  <a:cubicBezTo>
                    <a:pt x="2425" y="6840"/>
                    <a:pt x="2351" y="6608"/>
                    <a:pt x="2212" y="6469"/>
                  </a:cubicBezTo>
                  <a:cubicBezTo>
                    <a:pt x="2203" y="6464"/>
                    <a:pt x="2193" y="6464"/>
                    <a:pt x="2185" y="6468"/>
                  </a:cubicBezTo>
                  <a:close/>
                  <a:moveTo>
                    <a:pt x="1273" y="6494"/>
                  </a:moveTo>
                  <a:cubicBezTo>
                    <a:pt x="1245" y="6503"/>
                    <a:pt x="1217" y="6522"/>
                    <a:pt x="1217" y="6550"/>
                  </a:cubicBezTo>
                  <a:cubicBezTo>
                    <a:pt x="1226" y="6616"/>
                    <a:pt x="1301" y="6569"/>
                    <a:pt x="1338" y="6588"/>
                  </a:cubicBezTo>
                  <a:cubicBezTo>
                    <a:pt x="1338" y="6569"/>
                    <a:pt x="1338" y="6569"/>
                    <a:pt x="1338" y="6569"/>
                  </a:cubicBezTo>
                  <a:cubicBezTo>
                    <a:pt x="1338" y="6541"/>
                    <a:pt x="1301" y="6503"/>
                    <a:pt x="1273" y="6494"/>
                  </a:cubicBezTo>
                  <a:close/>
                  <a:moveTo>
                    <a:pt x="7863" y="6530"/>
                  </a:moveTo>
                  <a:cubicBezTo>
                    <a:pt x="7761" y="6530"/>
                    <a:pt x="7648" y="6577"/>
                    <a:pt x="7574" y="6652"/>
                  </a:cubicBezTo>
                  <a:cubicBezTo>
                    <a:pt x="7490" y="6726"/>
                    <a:pt x="7436" y="6829"/>
                    <a:pt x="7436" y="6941"/>
                  </a:cubicBezTo>
                  <a:cubicBezTo>
                    <a:pt x="7436" y="7435"/>
                    <a:pt x="7715" y="7686"/>
                    <a:pt x="8161" y="7872"/>
                  </a:cubicBezTo>
                  <a:cubicBezTo>
                    <a:pt x="8319" y="7938"/>
                    <a:pt x="8522" y="8049"/>
                    <a:pt x="8689" y="8040"/>
                  </a:cubicBezTo>
                  <a:cubicBezTo>
                    <a:pt x="8698" y="8040"/>
                    <a:pt x="8708" y="8040"/>
                    <a:pt x="8717" y="8040"/>
                  </a:cubicBezTo>
                  <a:cubicBezTo>
                    <a:pt x="8829" y="7937"/>
                    <a:pt x="8951" y="7845"/>
                    <a:pt x="9090" y="7779"/>
                  </a:cubicBezTo>
                  <a:cubicBezTo>
                    <a:pt x="8830" y="7593"/>
                    <a:pt x="8439" y="7621"/>
                    <a:pt x="8207" y="7323"/>
                  </a:cubicBezTo>
                  <a:cubicBezTo>
                    <a:pt x="8142" y="7360"/>
                    <a:pt x="8076" y="7369"/>
                    <a:pt x="8021" y="7369"/>
                  </a:cubicBezTo>
                  <a:cubicBezTo>
                    <a:pt x="7807" y="7369"/>
                    <a:pt x="7668" y="7183"/>
                    <a:pt x="7668" y="7006"/>
                  </a:cubicBezTo>
                  <a:cubicBezTo>
                    <a:pt x="7658" y="6884"/>
                    <a:pt x="7760" y="6754"/>
                    <a:pt x="7928" y="6736"/>
                  </a:cubicBezTo>
                  <a:cubicBezTo>
                    <a:pt x="7965" y="6726"/>
                    <a:pt x="7993" y="6754"/>
                    <a:pt x="8002" y="6791"/>
                  </a:cubicBezTo>
                  <a:cubicBezTo>
                    <a:pt x="8002" y="6828"/>
                    <a:pt x="7984" y="6857"/>
                    <a:pt x="7947" y="6867"/>
                  </a:cubicBezTo>
                  <a:cubicBezTo>
                    <a:pt x="7928" y="6867"/>
                    <a:pt x="7918" y="6876"/>
                    <a:pt x="7909" y="6876"/>
                  </a:cubicBezTo>
                  <a:cubicBezTo>
                    <a:pt x="7881" y="6904"/>
                    <a:pt x="7863" y="6940"/>
                    <a:pt x="7863" y="6977"/>
                  </a:cubicBezTo>
                  <a:cubicBezTo>
                    <a:pt x="7863" y="7033"/>
                    <a:pt x="7899" y="7081"/>
                    <a:pt x="7964" y="7081"/>
                  </a:cubicBezTo>
                  <a:cubicBezTo>
                    <a:pt x="7974" y="7081"/>
                    <a:pt x="7974" y="7081"/>
                    <a:pt x="7974" y="7081"/>
                  </a:cubicBezTo>
                  <a:cubicBezTo>
                    <a:pt x="8076" y="7081"/>
                    <a:pt x="8142" y="6939"/>
                    <a:pt x="8142" y="6818"/>
                  </a:cubicBezTo>
                  <a:cubicBezTo>
                    <a:pt x="8142" y="6800"/>
                    <a:pt x="8142" y="6772"/>
                    <a:pt x="8132" y="6753"/>
                  </a:cubicBezTo>
                  <a:cubicBezTo>
                    <a:pt x="8086" y="6595"/>
                    <a:pt x="7984" y="6530"/>
                    <a:pt x="7863" y="6530"/>
                  </a:cubicBezTo>
                  <a:close/>
                  <a:moveTo>
                    <a:pt x="13691" y="6530"/>
                  </a:moveTo>
                  <a:cubicBezTo>
                    <a:pt x="13570" y="6530"/>
                    <a:pt x="13467" y="6595"/>
                    <a:pt x="13421" y="6753"/>
                  </a:cubicBezTo>
                  <a:cubicBezTo>
                    <a:pt x="13411" y="6772"/>
                    <a:pt x="13411" y="6800"/>
                    <a:pt x="13411" y="6818"/>
                  </a:cubicBezTo>
                  <a:cubicBezTo>
                    <a:pt x="13411" y="6939"/>
                    <a:pt x="13476" y="7081"/>
                    <a:pt x="13578" y="7081"/>
                  </a:cubicBezTo>
                  <a:cubicBezTo>
                    <a:pt x="13578" y="7081"/>
                    <a:pt x="13578" y="7081"/>
                    <a:pt x="13588" y="7081"/>
                  </a:cubicBezTo>
                  <a:cubicBezTo>
                    <a:pt x="13653" y="7081"/>
                    <a:pt x="13681" y="7033"/>
                    <a:pt x="13681" y="6977"/>
                  </a:cubicBezTo>
                  <a:cubicBezTo>
                    <a:pt x="13681" y="6940"/>
                    <a:pt x="13671" y="6904"/>
                    <a:pt x="13643" y="6876"/>
                  </a:cubicBezTo>
                  <a:cubicBezTo>
                    <a:pt x="13634" y="6876"/>
                    <a:pt x="13625" y="6867"/>
                    <a:pt x="13607" y="6867"/>
                  </a:cubicBezTo>
                  <a:cubicBezTo>
                    <a:pt x="13569" y="6857"/>
                    <a:pt x="13542" y="6828"/>
                    <a:pt x="13551" y="6791"/>
                  </a:cubicBezTo>
                  <a:cubicBezTo>
                    <a:pt x="13561" y="6754"/>
                    <a:pt x="13588" y="6726"/>
                    <a:pt x="13625" y="6736"/>
                  </a:cubicBezTo>
                  <a:cubicBezTo>
                    <a:pt x="13793" y="6754"/>
                    <a:pt x="13885" y="6884"/>
                    <a:pt x="13885" y="7006"/>
                  </a:cubicBezTo>
                  <a:cubicBezTo>
                    <a:pt x="13885" y="7183"/>
                    <a:pt x="13746" y="7369"/>
                    <a:pt x="13532" y="7369"/>
                  </a:cubicBezTo>
                  <a:cubicBezTo>
                    <a:pt x="13477" y="7369"/>
                    <a:pt x="13412" y="7360"/>
                    <a:pt x="13347" y="7323"/>
                  </a:cubicBezTo>
                  <a:cubicBezTo>
                    <a:pt x="13114" y="7621"/>
                    <a:pt x="12723" y="7593"/>
                    <a:pt x="12463" y="7779"/>
                  </a:cubicBezTo>
                  <a:cubicBezTo>
                    <a:pt x="12593" y="7845"/>
                    <a:pt x="12724" y="7937"/>
                    <a:pt x="12836" y="8040"/>
                  </a:cubicBezTo>
                  <a:cubicBezTo>
                    <a:pt x="12845" y="8040"/>
                    <a:pt x="12853" y="8040"/>
                    <a:pt x="12853" y="8040"/>
                  </a:cubicBezTo>
                  <a:cubicBezTo>
                    <a:pt x="13030" y="8049"/>
                    <a:pt x="13234" y="7938"/>
                    <a:pt x="13392" y="7872"/>
                  </a:cubicBezTo>
                  <a:cubicBezTo>
                    <a:pt x="13829" y="7686"/>
                    <a:pt x="14117" y="7435"/>
                    <a:pt x="14117" y="6950"/>
                  </a:cubicBezTo>
                  <a:cubicBezTo>
                    <a:pt x="14117" y="6941"/>
                    <a:pt x="14117" y="6941"/>
                    <a:pt x="14117" y="6941"/>
                  </a:cubicBezTo>
                  <a:cubicBezTo>
                    <a:pt x="14117" y="6829"/>
                    <a:pt x="14062" y="6726"/>
                    <a:pt x="13978" y="6652"/>
                  </a:cubicBezTo>
                  <a:cubicBezTo>
                    <a:pt x="13895" y="6577"/>
                    <a:pt x="13794" y="6530"/>
                    <a:pt x="13691" y="6530"/>
                  </a:cubicBezTo>
                  <a:close/>
                  <a:moveTo>
                    <a:pt x="2074" y="6672"/>
                  </a:moveTo>
                  <a:cubicBezTo>
                    <a:pt x="2083" y="6737"/>
                    <a:pt x="2083" y="6821"/>
                    <a:pt x="2074" y="6885"/>
                  </a:cubicBezTo>
                  <a:cubicBezTo>
                    <a:pt x="2036" y="6978"/>
                    <a:pt x="1924" y="7006"/>
                    <a:pt x="1905" y="7080"/>
                  </a:cubicBezTo>
                  <a:cubicBezTo>
                    <a:pt x="1933" y="7089"/>
                    <a:pt x="1961" y="7052"/>
                    <a:pt x="1998" y="7052"/>
                  </a:cubicBezTo>
                  <a:cubicBezTo>
                    <a:pt x="2063" y="7005"/>
                    <a:pt x="2157" y="6941"/>
                    <a:pt x="2138" y="6830"/>
                  </a:cubicBezTo>
                  <a:cubicBezTo>
                    <a:pt x="2129" y="6774"/>
                    <a:pt x="2139" y="6709"/>
                    <a:pt x="2074" y="6672"/>
                  </a:cubicBezTo>
                  <a:close/>
                  <a:moveTo>
                    <a:pt x="1199" y="6673"/>
                  </a:moveTo>
                  <a:cubicBezTo>
                    <a:pt x="1005" y="6729"/>
                    <a:pt x="819" y="6859"/>
                    <a:pt x="717" y="7036"/>
                  </a:cubicBezTo>
                  <a:cubicBezTo>
                    <a:pt x="689" y="7092"/>
                    <a:pt x="550" y="7455"/>
                    <a:pt x="614" y="7567"/>
                  </a:cubicBezTo>
                  <a:cubicBezTo>
                    <a:pt x="837" y="7437"/>
                    <a:pt x="838" y="7436"/>
                    <a:pt x="838" y="7436"/>
                  </a:cubicBezTo>
                  <a:cubicBezTo>
                    <a:pt x="847" y="7269"/>
                    <a:pt x="949" y="7148"/>
                    <a:pt x="1032" y="7017"/>
                  </a:cubicBezTo>
                  <a:cubicBezTo>
                    <a:pt x="1162" y="6906"/>
                    <a:pt x="1347" y="6869"/>
                    <a:pt x="1496" y="6934"/>
                  </a:cubicBezTo>
                  <a:cubicBezTo>
                    <a:pt x="1505" y="7045"/>
                    <a:pt x="1329" y="7102"/>
                    <a:pt x="1403" y="7223"/>
                  </a:cubicBezTo>
                  <a:cubicBezTo>
                    <a:pt x="1431" y="7269"/>
                    <a:pt x="1486" y="7316"/>
                    <a:pt x="1542" y="7316"/>
                  </a:cubicBezTo>
                  <a:cubicBezTo>
                    <a:pt x="1625" y="7316"/>
                    <a:pt x="1700" y="7260"/>
                    <a:pt x="1756" y="7204"/>
                  </a:cubicBezTo>
                  <a:cubicBezTo>
                    <a:pt x="1802" y="7129"/>
                    <a:pt x="1801" y="7036"/>
                    <a:pt x="1783" y="6934"/>
                  </a:cubicBezTo>
                  <a:cubicBezTo>
                    <a:pt x="1690" y="6701"/>
                    <a:pt x="1431" y="6664"/>
                    <a:pt x="1199" y="6673"/>
                  </a:cubicBezTo>
                  <a:close/>
                  <a:moveTo>
                    <a:pt x="9601" y="6678"/>
                  </a:moveTo>
                  <a:cubicBezTo>
                    <a:pt x="9601" y="6687"/>
                    <a:pt x="9601" y="6687"/>
                    <a:pt x="9601" y="6697"/>
                  </a:cubicBezTo>
                  <a:cubicBezTo>
                    <a:pt x="9601" y="6706"/>
                    <a:pt x="9601" y="6716"/>
                    <a:pt x="9601" y="6716"/>
                  </a:cubicBezTo>
                  <a:cubicBezTo>
                    <a:pt x="9601" y="6949"/>
                    <a:pt x="9825" y="7125"/>
                    <a:pt x="9955" y="7330"/>
                  </a:cubicBezTo>
                  <a:cubicBezTo>
                    <a:pt x="10030" y="7442"/>
                    <a:pt x="10065" y="7563"/>
                    <a:pt x="10093" y="7684"/>
                  </a:cubicBezTo>
                  <a:cubicBezTo>
                    <a:pt x="10102" y="7684"/>
                    <a:pt x="10112" y="7685"/>
                    <a:pt x="10121" y="7694"/>
                  </a:cubicBezTo>
                  <a:cubicBezTo>
                    <a:pt x="10140" y="7657"/>
                    <a:pt x="10150" y="7620"/>
                    <a:pt x="10168" y="7582"/>
                  </a:cubicBezTo>
                  <a:cubicBezTo>
                    <a:pt x="10168" y="7582"/>
                    <a:pt x="10168" y="7573"/>
                    <a:pt x="10168" y="7573"/>
                  </a:cubicBezTo>
                  <a:cubicBezTo>
                    <a:pt x="10150" y="7284"/>
                    <a:pt x="9796" y="7031"/>
                    <a:pt x="9796" y="6724"/>
                  </a:cubicBezTo>
                  <a:cubicBezTo>
                    <a:pt x="9796" y="6714"/>
                    <a:pt x="9796" y="6706"/>
                    <a:pt x="9796" y="6687"/>
                  </a:cubicBezTo>
                  <a:cubicBezTo>
                    <a:pt x="9796" y="6687"/>
                    <a:pt x="9796" y="6678"/>
                    <a:pt x="9806" y="6678"/>
                  </a:cubicBezTo>
                  <a:cubicBezTo>
                    <a:pt x="9769" y="6687"/>
                    <a:pt x="9730" y="6697"/>
                    <a:pt x="9693" y="6697"/>
                  </a:cubicBezTo>
                  <a:cubicBezTo>
                    <a:pt x="9674" y="6697"/>
                    <a:pt x="9647" y="6697"/>
                    <a:pt x="9628" y="6697"/>
                  </a:cubicBezTo>
                  <a:cubicBezTo>
                    <a:pt x="9619" y="6687"/>
                    <a:pt x="9610" y="6687"/>
                    <a:pt x="9601" y="6678"/>
                  </a:cubicBezTo>
                  <a:close/>
                  <a:moveTo>
                    <a:pt x="11747" y="6678"/>
                  </a:moveTo>
                  <a:cubicBezTo>
                    <a:pt x="11747" y="6678"/>
                    <a:pt x="11757" y="6687"/>
                    <a:pt x="11757" y="6687"/>
                  </a:cubicBezTo>
                  <a:cubicBezTo>
                    <a:pt x="11757" y="6706"/>
                    <a:pt x="11757" y="6714"/>
                    <a:pt x="11757" y="6724"/>
                  </a:cubicBezTo>
                  <a:cubicBezTo>
                    <a:pt x="11757" y="7031"/>
                    <a:pt x="11402" y="7284"/>
                    <a:pt x="11384" y="7573"/>
                  </a:cubicBezTo>
                  <a:cubicBezTo>
                    <a:pt x="11384" y="7573"/>
                    <a:pt x="11384" y="7582"/>
                    <a:pt x="11384" y="7582"/>
                  </a:cubicBezTo>
                  <a:cubicBezTo>
                    <a:pt x="11402" y="7620"/>
                    <a:pt x="11413" y="7657"/>
                    <a:pt x="11432" y="7694"/>
                  </a:cubicBezTo>
                  <a:cubicBezTo>
                    <a:pt x="11432" y="7685"/>
                    <a:pt x="11442" y="7684"/>
                    <a:pt x="11451" y="7684"/>
                  </a:cubicBezTo>
                  <a:cubicBezTo>
                    <a:pt x="11488" y="7563"/>
                    <a:pt x="11524" y="7442"/>
                    <a:pt x="11598" y="7330"/>
                  </a:cubicBezTo>
                  <a:cubicBezTo>
                    <a:pt x="11719" y="7125"/>
                    <a:pt x="11952" y="6949"/>
                    <a:pt x="11952" y="6716"/>
                  </a:cubicBezTo>
                  <a:cubicBezTo>
                    <a:pt x="11952" y="6716"/>
                    <a:pt x="11952" y="6706"/>
                    <a:pt x="11952" y="6697"/>
                  </a:cubicBezTo>
                  <a:cubicBezTo>
                    <a:pt x="11952" y="6687"/>
                    <a:pt x="11952" y="6687"/>
                    <a:pt x="11952" y="6678"/>
                  </a:cubicBezTo>
                  <a:cubicBezTo>
                    <a:pt x="11943" y="6687"/>
                    <a:pt x="11934" y="6687"/>
                    <a:pt x="11925" y="6697"/>
                  </a:cubicBezTo>
                  <a:cubicBezTo>
                    <a:pt x="11897" y="6697"/>
                    <a:pt x="11879" y="6697"/>
                    <a:pt x="11860" y="6697"/>
                  </a:cubicBezTo>
                  <a:cubicBezTo>
                    <a:pt x="11823" y="6697"/>
                    <a:pt x="11785" y="6687"/>
                    <a:pt x="11747" y="6678"/>
                  </a:cubicBezTo>
                  <a:close/>
                  <a:moveTo>
                    <a:pt x="5475" y="6687"/>
                  </a:moveTo>
                  <a:cubicBezTo>
                    <a:pt x="5298" y="6687"/>
                    <a:pt x="5110" y="6836"/>
                    <a:pt x="5045" y="7013"/>
                  </a:cubicBezTo>
                  <a:cubicBezTo>
                    <a:pt x="5026" y="7069"/>
                    <a:pt x="5018" y="7134"/>
                    <a:pt x="5018" y="7190"/>
                  </a:cubicBezTo>
                  <a:cubicBezTo>
                    <a:pt x="5018" y="7395"/>
                    <a:pt x="5139" y="7581"/>
                    <a:pt x="5317" y="7720"/>
                  </a:cubicBezTo>
                  <a:cubicBezTo>
                    <a:pt x="5494" y="7860"/>
                    <a:pt x="5718" y="7954"/>
                    <a:pt x="5914" y="7954"/>
                  </a:cubicBezTo>
                  <a:cubicBezTo>
                    <a:pt x="5924" y="7954"/>
                    <a:pt x="5942" y="7954"/>
                    <a:pt x="5951" y="7954"/>
                  </a:cubicBezTo>
                  <a:cubicBezTo>
                    <a:pt x="5960" y="7954"/>
                    <a:pt x="5960" y="7954"/>
                    <a:pt x="5960" y="7954"/>
                  </a:cubicBezTo>
                  <a:cubicBezTo>
                    <a:pt x="5960" y="7926"/>
                    <a:pt x="5960" y="7898"/>
                    <a:pt x="5960" y="7861"/>
                  </a:cubicBezTo>
                  <a:cubicBezTo>
                    <a:pt x="5960" y="7786"/>
                    <a:pt x="5969" y="7712"/>
                    <a:pt x="5987" y="7638"/>
                  </a:cubicBezTo>
                  <a:cubicBezTo>
                    <a:pt x="5801" y="7600"/>
                    <a:pt x="5606" y="7432"/>
                    <a:pt x="5587" y="7227"/>
                  </a:cubicBezTo>
                  <a:cubicBezTo>
                    <a:pt x="5587" y="7227"/>
                    <a:pt x="5587" y="7227"/>
                    <a:pt x="5587" y="7218"/>
                  </a:cubicBezTo>
                  <a:cubicBezTo>
                    <a:pt x="5541" y="7181"/>
                    <a:pt x="5493" y="7114"/>
                    <a:pt x="5493" y="7040"/>
                  </a:cubicBezTo>
                  <a:cubicBezTo>
                    <a:pt x="5493" y="7012"/>
                    <a:pt x="5503" y="6995"/>
                    <a:pt x="5503" y="6967"/>
                  </a:cubicBezTo>
                  <a:cubicBezTo>
                    <a:pt x="5512" y="6939"/>
                    <a:pt x="5550" y="6910"/>
                    <a:pt x="5587" y="6929"/>
                  </a:cubicBezTo>
                  <a:cubicBezTo>
                    <a:pt x="5625" y="6938"/>
                    <a:pt x="5642" y="6975"/>
                    <a:pt x="5633" y="7013"/>
                  </a:cubicBezTo>
                  <a:cubicBezTo>
                    <a:pt x="5633" y="7022"/>
                    <a:pt x="5633" y="7031"/>
                    <a:pt x="5633" y="7040"/>
                  </a:cubicBezTo>
                  <a:cubicBezTo>
                    <a:pt x="5633" y="7049"/>
                    <a:pt x="5633" y="7059"/>
                    <a:pt x="5633" y="7068"/>
                  </a:cubicBezTo>
                  <a:cubicBezTo>
                    <a:pt x="5652" y="7087"/>
                    <a:pt x="5670" y="7088"/>
                    <a:pt x="5688" y="7098"/>
                  </a:cubicBezTo>
                  <a:cubicBezTo>
                    <a:pt x="5716" y="7098"/>
                    <a:pt x="5746" y="7077"/>
                    <a:pt x="5774" y="7049"/>
                  </a:cubicBezTo>
                  <a:cubicBezTo>
                    <a:pt x="5793" y="7021"/>
                    <a:pt x="5801" y="6995"/>
                    <a:pt x="5801" y="6967"/>
                  </a:cubicBezTo>
                  <a:cubicBezTo>
                    <a:pt x="5801" y="6892"/>
                    <a:pt x="5746" y="6808"/>
                    <a:pt x="5680" y="6752"/>
                  </a:cubicBezTo>
                  <a:cubicBezTo>
                    <a:pt x="5615" y="6706"/>
                    <a:pt x="5541" y="6687"/>
                    <a:pt x="5475" y="6687"/>
                  </a:cubicBezTo>
                  <a:close/>
                  <a:moveTo>
                    <a:pt x="16080" y="6687"/>
                  </a:moveTo>
                  <a:cubicBezTo>
                    <a:pt x="16006" y="6687"/>
                    <a:pt x="15940" y="6706"/>
                    <a:pt x="15875" y="6752"/>
                  </a:cubicBezTo>
                  <a:cubicBezTo>
                    <a:pt x="15810" y="6808"/>
                    <a:pt x="15746" y="6892"/>
                    <a:pt x="15755" y="6967"/>
                  </a:cubicBezTo>
                  <a:cubicBezTo>
                    <a:pt x="15755" y="6995"/>
                    <a:pt x="15764" y="7021"/>
                    <a:pt x="15782" y="7049"/>
                  </a:cubicBezTo>
                  <a:cubicBezTo>
                    <a:pt x="15810" y="7077"/>
                    <a:pt x="15838" y="7098"/>
                    <a:pt x="15866" y="7098"/>
                  </a:cubicBezTo>
                  <a:cubicBezTo>
                    <a:pt x="15884" y="7088"/>
                    <a:pt x="15903" y="7087"/>
                    <a:pt x="15921" y="7068"/>
                  </a:cubicBezTo>
                  <a:cubicBezTo>
                    <a:pt x="15921" y="7059"/>
                    <a:pt x="15921" y="7049"/>
                    <a:pt x="15921" y="7040"/>
                  </a:cubicBezTo>
                  <a:cubicBezTo>
                    <a:pt x="15921" y="7031"/>
                    <a:pt x="15921" y="7022"/>
                    <a:pt x="15921" y="7013"/>
                  </a:cubicBezTo>
                  <a:cubicBezTo>
                    <a:pt x="15912" y="6975"/>
                    <a:pt x="15932" y="6938"/>
                    <a:pt x="15969" y="6929"/>
                  </a:cubicBezTo>
                  <a:cubicBezTo>
                    <a:pt x="15997" y="6910"/>
                    <a:pt x="16033" y="6939"/>
                    <a:pt x="16052" y="6967"/>
                  </a:cubicBezTo>
                  <a:cubicBezTo>
                    <a:pt x="16052" y="6995"/>
                    <a:pt x="16061" y="7012"/>
                    <a:pt x="16061" y="7040"/>
                  </a:cubicBezTo>
                  <a:cubicBezTo>
                    <a:pt x="16061" y="7114"/>
                    <a:pt x="16016" y="7181"/>
                    <a:pt x="15960" y="7218"/>
                  </a:cubicBezTo>
                  <a:cubicBezTo>
                    <a:pt x="15969" y="7227"/>
                    <a:pt x="15969" y="7227"/>
                    <a:pt x="15969" y="7227"/>
                  </a:cubicBezTo>
                  <a:cubicBezTo>
                    <a:pt x="15951" y="7432"/>
                    <a:pt x="15755" y="7600"/>
                    <a:pt x="15569" y="7638"/>
                  </a:cubicBezTo>
                  <a:cubicBezTo>
                    <a:pt x="15588" y="7712"/>
                    <a:pt x="15596" y="7786"/>
                    <a:pt x="15596" y="7861"/>
                  </a:cubicBezTo>
                  <a:cubicBezTo>
                    <a:pt x="15596" y="7898"/>
                    <a:pt x="15596" y="7926"/>
                    <a:pt x="15587" y="7954"/>
                  </a:cubicBezTo>
                  <a:cubicBezTo>
                    <a:pt x="15596" y="7954"/>
                    <a:pt x="15597" y="7954"/>
                    <a:pt x="15606" y="7954"/>
                  </a:cubicBezTo>
                  <a:cubicBezTo>
                    <a:pt x="15615" y="7954"/>
                    <a:pt x="15633" y="7954"/>
                    <a:pt x="15642" y="7954"/>
                  </a:cubicBezTo>
                  <a:cubicBezTo>
                    <a:pt x="15837" y="7954"/>
                    <a:pt x="16061" y="7860"/>
                    <a:pt x="16238" y="7720"/>
                  </a:cubicBezTo>
                  <a:cubicBezTo>
                    <a:pt x="16414" y="7581"/>
                    <a:pt x="16535" y="7395"/>
                    <a:pt x="16535" y="7190"/>
                  </a:cubicBezTo>
                  <a:cubicBezTo>
                    <a:pt x="16535" y="7134"/>
                    <a:pt x="16526" y="7069"/>
                    <a:pt x="16507" y="7013"/>
                  </a:cubicBezTo>
                  <a:cubicBezTo>
                    <a:pt x="16442" y="6836"/>
                    <a:pt x="16256" y="6687"/>
                    <a:pt x="16080" y="6687"/>
                  </a:cubicBezTo>
                  <a:close/>
                  <a:moveTo>
                    <a:pt x="20617" y="6692"/>
                  </a:moveTo>
                  <a:cubicBezTo>
                    <a:pt x="20605" y="6688"/>
                    <a:pt x="20593" y="6691"/>
                    <a:pt x="20588" y="6710"/>
                  </a:cubicBezTo>
                  <a:cubicBezTo>
                    <a:pt x="20542" y="6784"/>
                    <a:pt x="20588" y="6859"/>
                    <a:pt x="20616" y="6924"/>
                  </a:cubicBezTo>
                  <a:cubicBezTo>
                    <a:pt x="20626" y="6990"/>
                    <a:pt x="20691" y="7083"/>
                    <a:pt x="20607" y="7129"/>
                  </a:cubicBezTo>
                  <a:cubicBezTo>
                    <a:pt x="20458" y="7148"/>
                    <a:pt x="20299" y="7120"/>
                    <a:pt x="20179" y="7223"/>
                  </a:cubicBezTo>
                  <a:cubicBezTo>
                    <a:pt x="20048" y="7251"/>
                    <a:pt x="19993" y="7371"/>
                    <a:pt x="19956" y="7474"/>
                  </a:cubicBezTo>
                  <a:cubicBezTo>
                    <a:pt x="19928" y="7586"/>
                    <a:pt x="19947" y="7697"/>
                    <a:pt x="20021" y="7790"/>
                  </a:cubicBezTo>
                  <a:cubicBezTo>
                    <a:pt x="20058" y="7846"/>
                    <a:pt x="20132" y="7856"/>
                    <a:pt x="20188" y="7865"/>
                  </a:cubicBezTo>
                  <a:cubicBezTo>
                    <a:pt x="20253" y="7865"/>
                    <a:pt x="20346" y="7837"/>
                    <a:pt x="20355" y="7753"/>
                  </a:cubicBezTo>
                  <a:cubicBezTo>
                    <a:pt x="20402" y="7614"/>
                    <a:pt x="20253" y="7548"/>
                    <a:pt x="20179" y="7474"/>
                  </a:cubicBezTo>
                  <a:cubicBezTo>
                    <a:pt x="20197" y="7399"/>
                    <a:pt x="20272" y="7390"/>
                    <a:pt x="20328" y="7362"/>
                  </a:cubicBezTo>
                  <a:cubicBezTo>
                    <a:pt x="20467" y="7315"/>
                    <a:pt x="20615" y="7371"/>
                    <a:pt x="20736" y="7455"/>
                  </a:cubicBezTo>
                  <a:cubicBezTo>
                    <a:pt x="20885" y="7585"/>
                    <a:pt x="20941" y="7800"/>
                    <a:pt x="20922" y="8005"/>
                  </a:cubicBezTo>
                  <a:cubicBezTo>
                    <a:pt x="20969" y="8042"/>
                    <a:pt x="21016" y="8117"/>
                    <a:pt x="21081" y="8135"/>
                  </a:cubicBezTo>
                  <a:cubicBezTo>
                    <a:pt x="21128" y="8033"/>
                    <a:pt x="21118" y="7921"/>
                    <a:pt x="21136" y="7809"/>
                  </a:cubicBezTo>
                  <a:cubicBezTo>
                    <a:pt x="21118" y="7604"/>
                    <a:pt x="21016" y="7437"/>
                    <a:pt x="20895" y="7288"/>
                  </a:cubicBezTo>
                  <a:cubicBezTo>
                    <a:pt x="20849" y="7232"/>
                    <a:pt x="20764" y="7222"/>
                    <a:pt x="20736" y="7157"/>
                  </a:cubicBezTo>
                  <a:cubicBezTo>
                    <a:pt x="20755" y="7138"/>
                    <a:pt x="20783" y="7148"/>
                    <a:pt x="20783" y="7120"/>
                  </a:cubicBezTo>
                  <a:cubicBezTo>
                    <a:pt x="20802" y="7027"/>
                    <a:pt x="20774" y="6934"/>
                    <a:pt x="20755" y="6850"/>
                  </a:cubicBezTo>
                  <a:cubicBezTo>
                    <a:pt x="20653" y="6710"/>
                    <a:pt x="20653" y="6710"/>
                    <a:pt x="20653" y="6710"/>
                  </a:cubicBezTo>
                  <a:cubicBezTo>
                    <a:pt x="20643" y="6705"/>
                    <a:pt x="20630" y="6695"/>
                    <a:pt x="20617" y="6692"/>
                  </a:cubicBezTo>
                  <a:close/>
                  <a:moveTo>
                    <a:pt x="1977" y="6729"/>
                  </a:moveTo>
                  <a:cubicBezTo>
                    <a:pt x="1922" y="6738"/>
                    <a:pt x="1849" y="6748"/>
                    <a:pt x="1794" y="6776"/>
                  </a:cubicBezTo>
                  <a:cubicBezTo>
                    <a:pt x="1840" y="6822"/>
                    <a:pt x="1840" y="6914"/>
                    <a:pt x="1904" y="6933"/>
                  </a:cubicBezTo>
                  <a:cubicBezTo>
                    <a:pt x="1959" y="6914"/>
                    <a:pt x="2005" y="6868"/>
                    <a:pt x="2005" y="6803"/>
                  </a:cubicBezTo>
                  <a:cubicBezTo>
                    <a:pt x="1978" y="6729"/>
                    <a:pt x="1977" y="6729"/>
                    <a:pt x="1977" y="6729"/>
                  </a:cubicBezTo>
                  <a:close/>
                  <a:moveTo>
                    <a:pt x="8506" y="6800"/>
                  </a:moveTo>
                  <a:cubicBezTo>
                    <a:pt x="8496" y="6940"/>
                    <a:pt x="8450" y="7078"/>
                    <a:pt x="8367" y="7180"/>
                  </a:cubicBezTo>
                  <a:cubicBezTo>
                    <a:pt x="8589" y="7460"/>
                    <a:pt x="9016" y="7461"/>
                    <a:pt x="9303" y="7685"/>
                  </a:cubicBezTo>
                  <a:cubicBezTo>
                    <a:pt x="9340" y="7676"/>
                    <a:pt x="9369" y="7667"/>
                    <a:pt x="9406" y="7658"/>
                  </a:cubicBezTo>
                  <a:cubicBezTo>
                    <a:pt x="9146" y="7499"/>
                    <a:pt x="8820" y="7405"/>
                    <a:pt x="8626" y="7098"/>
                  </a:cubicBezTo>
                  <a:cubicBezTo>
                    <a:pt x="8570" y="7004"/>
                    <a:pt x="8533" y="6903"/>
                    <a:pt x="8506" y="6800"/>
                  </a:cubicBezTo>
                  <a:close/>
                  <a:moveTo>
                    <a:pt x="13051" y="6800"/>
                  </a:moveTo>
                  <a:cubicBezTo>
                    <a:pt x="13023" y="6903"/>
                    <a:pt x="12987" y="7004"/>
                    <a:pt x="12922" y="7098"/>
                  </a:cubicBezTo>
                  <a:cubicBezTo>
                    <a:pt x="12735" y="7405"/>
                    <a:pt x="12409" y="7499"/>
                    <a:pt x="12147" y="7658"/>
                  </a:cubicBezTo>
                  <a:cubicBezTo>
                    <a:pt x="12175" y="7667"/>
                    <a:pt x="12211" y="7676"/>
                    <a:pt x="12249" y="7685"/>
                  </a:cubicBezTo>
                  <a:cubicBezTo>
                    <a:pt x="12538" y="7461"/>
                    <a:pt x="12967" y="7460"/>
                    <a:pt x="13182" y="7180"/>
                  </a:cubicBezTo>
                  <a:cubicBezTo>
                    <a:pt x="13107" y="7078"/>
                    <a:pt x="13060" y="6940"/>
                    <a:pt x="13051" y="6800"/>
                  </a:cubicBezTo>
                  <a:close/>
                  <a:moveTo>
                    <a:pt x="20523" y="6912"/>
                  </a:moveTo>
                  <a:cubicBezTo>
                    <a:pt x="20450" y="6894"/>
                    <a:pt x="20402" y="6988"/>
                    <a:pt x="20356" y="7045"/>
                  </a:cubicBezTo>
                  <a:cubicBezTo>
                    <a:pt x="20375" y="7054"/>
                    <a:pt x="20375" y="7054"/>
                    <a:pt x="20375" y="7054"/>
                  </a:cubicBezTo>
                  <a:cubicBezTo>
                    <a:pt x="20440" y="7035"/>
                    <a:pt x="20560" y="7111"/>
                    <a:pt x="20569" y="6997"/>
                  </a:cubicBezTo>
                  <a:cubicBezTo>
                    <a:pt x="20523" y="6912"/>
                    <a:pt x="20523" y="6912"/>
                    <a:pt x="20523" y="6912"/>
                  </a:cubicBezTo>
                  <a:close/>
                  <a:moveTo>
                    <a:pt x="19547" y="6916"/>
                  </a:moveTo>
                  <a:cubicBezTo>
                    <a:pt x="19435" y="6962"/>
                    <a:pt x="19453" y="7073"/>
                    <a:pt x="19407" y="7147"/>
                  </a:cubicBezTo>
                  <a:cubicBezTo>
                    <a:pt x="19360" y="7314"/>
                    <a:pt x="19454" y="7482"/>
                    <a:pt x="19565" y="7602"/>
                  </a:cubicBezTo>
                  <a:cubicBezTo>
                    <a:pt x="19658" y="7649"/>
                    <a:pt x="19751" y="7714"/>
                    <a:pt x="19854" y="7696"/>
                  </a:cubicBezTo>
                  <a:cubicBezTo>
                    <a:pt x="19928" y="7491"/>
                    <a:pt x="19593" y="7528"/>
                    <a:pt x="19611" y="7315"/>
                  </a:cubicBezTo>
                  <a:cubicBezTo>
                    <a:pt x="19556" y="7212"/>
                    <a:pt x="19630" y="7119"/>
                    <a:pt x="19630" y="7008"/>
                  </a:cubicBezTo>
                  <a:cubicBezTo>
                    <a:pt x="19612" y="6980"/>
                    <a:pt x="19602" y="6916"/>
                    <a:pt x="19547" y="6916"/>
                  </a:cubicBezTo>
                  <a:close/>
                  <a:moveTo>
                    <a:pt x="6119" y="6920"/>
                  </a:moveTo>
                  <a:cubicBezTo>
                    <a:pt x="6128" y="6929"/>
                    <a:pt x="6127" y="6941"/>
                    <a:pt x="6127" y="6950"/>
                  </a:cubicBezTo>
                  <a:cubicBezTo>
                    <a:pt x="6127" y="7071"/>
                    <a:pt x="6081" y="7201"/>
                    <a:pt x="5960" y="7266"/>
                  </a:cubicBezTo>
                  <a:cubicBezTo>
                    <a:pt x="5932" y="7285"/>
                    <a:pt x="5896" y="7294"/>
                    <a:pt x="5859" y="7303"/>
                  </a:cubicBezTo>
                  <a:cubicBezTo>
                    <a:pt x="5905" y="7359"/>
                    <a:pt x="5968" y="7388"/>
                    <a:pt x="6043" y="7407"/>
                  </a:cubicBezTo>
                  <a:cubicBezTo>
                    <a:pt x="6061" y="7407"/>
                    <a:pt x="6061" y="7415"/>
                    <a:pt x="6061" y="7424"/>
                  </a:cubicBezTo>
                  <a:cubicBezTo>
                    <a:pt x="6099" y="7359"/>
                    <a:pt x="6128" y="7303"/>
                    <a:pt x="6174" y="7238"/>
                  </a:cubicBezTo>
                  <a:cubicBezTo>
                    <a:pt x="6221" y="7182"/>
                    <a:pt x="6266" y="7135"/>
                    <a:pt x="6322" y="7098"/>
                  </a:cubicBezTo>
                  <a:cubicBezTo>
                    <a:pt x="6303" y="7088"/>
                    <a:pt x="6285" y="7070"/>
                    <a:pt x="6257" y="7052"/>
                  </a:cubicBezTo>
                  <a:cubicBezTo>
                    <a:pt x="6210" y="7014"/>
                    <a:pt x="6165" y="6966"/>
                    <a:pt x="6119" y="6920"/>
                  </a:cubicBezTo>
                  <a:close/>
                  <a:moveTo>
                    <a:pt x="15430" y="6920"/>
                  </a:moveTo>
                  <a:cubicBezTo>
                    <a:pt x="15393" y="6966"/>
                    <a:pt x="15346" y="7014"/>
                    <a:pt x="15300" y="7052"/>
                  </a:cubicBezTo>
                  <a:cubicBezTo>
                    <a:pt x="15272" y="7070"/>
                    <a:pt x="15254" y="7088"/>
                    <a:pt x="15235" y="7098"/>
                  </a:cubicBezTo>
                  <a:cubicBezTo>
                    <a:pt x="15291" y="7135"/>
                    <a:pt x="15338" y="7182"/>
                    <a:pt x="15385" y="7238"/>
                  </a:cubicBezTo>
                  <a:cubicBezTo>
                    <a:pt x="15422" y="7303"/>
                    <a:pt x="15458" y="7359"/>
                    <a:pt x="15486" y="7424"/>
                  </a:cubicBezTo>
                  <a:cubicBezTo>
                    <a:pt x="15495" y="7415"/>
                    <a:pt x="15495" y="7407"/>
                    <a:pt x="15505" y="7407"/>
                  </a:cubicBezTo>
                  <a:cubicBezTo>
                    <a:pt x="15588" y="7388"/>
                    <a:pt x="15654" y="7359"/>
                    <a:pt x="15700" y="7303"/>
                  </a:cubicBezTo>
                  <a:cubicBezTo>
                    <a:pt x="15663" y="7294"/>
                    <a:pt x="15624" y="7285"/>
                    <a:pt x="15587" y="7266"/>
                  </a:cubicBezTo>
                  <a:cubicBezTo>
                    <a:pt x="15476" y="7201"/>
                    <a:pt x="15430" y="7071"/>
                    <a:pt x="15430" y="6950"/>
                  </a:cubicBezTo>
                  <a:cubicBezTo>
                    <a:pt x="15430" y="6941"/>
                    <a:pt x="15430" y="6929"/>
                    <a:pt x="15430" y="6920"/>
                  </a:cubicBezTo>
                  <a:close/>
                  <a:moveTo>
                    <a:pt x="1338" y="6990"/>
                  </a:moveTo>
                  <a:cubicBezTo>
                    <a:pt x="1264" y="6981"/>
                    <a:pt x="1189" y="7008"/>
                    <a:pt x="1133" y="7046"/>
                  </a:cubicBezTo>
                  <a:cubicBezTo>
                    <a:pt x="1022" y="7111"/>
                    <a:pt x="975" y="7251"/>
                    <a:pt x="957" y="7372"/>
                  </a:cubicBezTo>
                  <a:cubicBezTo>
                    <a:pt x="1031" y="7419"/>
                    <a:pt x="1041" y="7316"/>
                    <a:pt x="1059" y="7270"/>
                  </a:cubicBezTo>
                  <a:cubicBezTo>
                    <a:pt x="1115" y="7149"/>
                    <a:pt x="1254" y="7092"/>
                    <a:pt x="1338" y="7008"/>
                  </a:cubicBezTo>
                  <a:cubicBezTo>
                    <a:pt x="1338" y="6989"/>
                    <a:pt x="1338" y="6990"/>
                    <a:pt x="1338" y="6990"/>
                  </a:cubicBezTo>
                  <a:close/>
                  <a:moveTo>
                    <a:pt x="19715" y="7089"/>
                  </a:moveTo>
                  <a:cubicBezTo>
                    <a:pt x="19660" y="7145"/>
                    <a:pt x="19677" y="7228"/>
                    <a:pt x="19687" y="7303"/>
                  </a:cubicBezTo>
                  <a:cubicBezTo>
                    <a:pt x="19723" y="7368"/>
                    <a:pt x="19761" y="7471"/>
                    <a:pt x="19853" y="7471"/>
                  </a:cubicBezTo>
                  <a:cubicBezTo>
                    <a:pt x="19880" y="7453"/>
                    <a:pt x="19889" y="7416"/>
                    <a:pt x="19880" y="7388"/>
                  </a:cubicBezTo>
                  <a:cubicBezTo>
                    <a:pt x="19751" y="7332"/>
                    <a:pt x="19788" y="7155"/>
                    <a:pt x="19715" y="7089"/>
                  </a:cubicBezTo>
                  <a:close/>
                  <a:moveTo>
                    <a:pt x="19874" y="7146"/>
                  </a:moveTo>
                  <a:cubicBezTo>
                    <a:pt x="19846" y="7155"/>
                    <a:pt x="19855" y="7202"/>
                    <a:pt x="19855" y="7221"/>
                  </a:cubicBezTo>
                  <a:cubicBezTo>
                    <a:pt x="19864" y="7259"/>
                    <a:pt x="19882" y="7297"/>
                    <a:pt x="19928" y="7297"/>
                  </a:cubicBezTo>
                  <a:cubicBezTo>
                    <a:pt x="19992" y="7297"/>
                    <a:pt x="20020" y="7212"/>
                    <a:pt x="20075" y="7174"/>
                  </a:cubicBezTo>
                  <a:cubicBezTo>
                    <a:pt x="20020" y="7146"/>
                    <a:pt x="19938" y="7146"/>
                    <a:pt x="19874" y="7146"/>
                  </a:cubicBezTo>
                  <a:close/>
                  <a:moveTo>
                    <a:pt x="8337" y="7221"/>
                  </a:moveTo>
                  <a:cubicBezTo>
                    <a:pt x="8309" y="7249"/>
                    <a:pt x="8283" y="7276"/>
                    <a:pt x="8245" y="7304"/>
                  </a:cubicBezTo>
                  <a:cubicBezTo>
                    <a:pt x="8459" y="7573"/>
                    <a:pt x="8849" y="7546"/>
                    <a:pt x="9128" y="7759"/>
                  </a:cubicBezTo>
                  <a:cubicBezTo>
                    <a:pt x="9174" y="7741"/>
                    <a:pt x="9211" y="7722"/>
                    <a:pt x="9257" y="7704"/>
                  </a:cubicBezTo>
                  <a:cubicBezTo>
                    <a:pt x="8988" y="7509"/>
                    <a:pt x="8570" y="7509"/>
                    <a:pt x="8337" y="7221"/>
                  </a:cubicBezTo>
                  <a:close/>
                  <a:moveTo>
                    <a:pt x="13219" y="7221"/>
                  </a:moveTo>
                  <a:cubicBezTo>
                    <a:pt x="12978" y="7509"/>
                    <a:pt x="12569" y="7509"/>
                    <a:pt x="12299" y="7704"/>
                  </a:cubicBezTo>
                  <a:cubicBezTo>
                    <a:pt x="12346" y="7722"/>
                    <a:pt x="12383" y="7741"/>
                    <a:pt x="12420" y="7759"/>
                  </a:cubicBezTo>
                  <a:cubicBezTo>
                    <a:pt x="12709" y="7546"/>
                    <a:pt x="13100" y="7573"/>
                    <a:pt x="13314" y="7304"/>
                  </a:cubicBezTo>
                  <a:cubicBezTo>
                    <a:pt x="13276" y="7276"/>
                    <a:pt x="13247" y="7249"/>
                    <a:pt x="13219" y="7221"/>
                  </a:cubicBezTo>
                  <a:close/>
                  <a:moveTo>
                    <a:pt x="5633" y="7254"/>
                  </a:moveTo>
                  <a:cubicBezTo>
                    <a:pt x="5661" y="7414"/>
                    <a:pt x="5838" y="7565"/>
                    <a:pt x="5997" y="7593"/>
                  </a:cubicBezTo>
                  <a:cubicBezTo>
                    <a:pt x="6015" y="7546"/>
                    <a:pt x="6036" y="7490"/>
                    <a:pt x="6054" y="7443"/>
                  </a:cubicBezTo>
                  <a:cubicBezTo>
                    <a:pt x="6054" y="7443"/>
                    <a:pt x="6043" y="7443"/>
                    <a:pt x="6043" y="7443"/>
                  </a:cubicBezTo>
                  <a:cubicBezTo>
                    <a:pt x="5940" y="7434"/>
                    <a:pt x="5857" y="7378"/>
                    <a:pt x="5792" y="7303"/>
                  </a:cubicBezTo>
                  <a:cubicBezTo>
                    <a:pt x="5736" y="7293"/>
                    <a:pt x="5689" y="7283"/>
                    <a:pt x="5633" y="7254"/>
                  </a:cubicBezTo>
                  <a:close/>
                  <a:moveTo>
                    <a:pt x="15925" y="7254"/>
                  </a:moveTo>
                  <a:cubicBezTo>
                    <a:pt x="15869" y="7283"/>
                    <a:pt x="15812" y="7293"/>
                    <a:pt x="15756" y="7303"/>
                  </a:cubicBezTo>
                  <a:cubicBezTo>
                    <a:pt x="15700" y="7378"/>
                    <a:pt x="15616" y="7434"/>
                    <a:pt x="15513" y="7443"/>
                  </a:cubicBezTo>
                  <a:cubicBezTo>
                    <a:pt x="15504" y="7443"/>
                    <a:pt x="15505" y="7443"/>
                    <a:pt x="15505" y="7443"/>
                  </a:cubicBezTo>
                  <a:cubicBezTo>
                    <a:pt x="15523" y="7490"/>
                    <a:pt x="15541" y="7546"/>
                    <a:pt x="15560" y="7593"/>
                  </a:cubicBezTo>
                  <a:cubicBezTo>
                    <a:pt x="15719" y="7565"/>
                    <a:pt x="15897" y="7414"/>
                    <a:pt x="15925" y="7254"/>
                  </a:cubicBezTo>
                  <a:close/>
                  <a:moveTo>
                    <a:pt x="6770" y="7303"/>
                  </a:moveTo>
                  <a:cubicBezTo>
                    <a:pt x="6528" y="7303"/>
                    <a:pt x="6370" y="7535"/>
                    <a:pt x="6370" y="7815"/>
                  </a:cubicBezTo>
                  <a:cubicBezTo>
                    <a:pt x="6370" y="7843"/>
                    <a:pt x="6379" y="7872"/>
                    <a:pt x="6379" y="7909"/>
                  </a:cubicBezTo>
                  <a:cubicBezTo>
                    <a:pt x="6435" y="8291"/>
                    <a:pt x="6741" y="8571"/>
                    <a:pt x="7122" y="8571"/>
                  </a:cubicBezTo>
                  <a:cubicBezTo>
                    <a:pt x="7140" y="8571"/>
                    <a:pt x="7170" y="8571"/>
                    <a:pt x="7198" y="8571"/>
                  </a:cubicBezTo>
                  <a:cubicBezTo>
                    <a:pt x="7105" y="8235"/>
                    <a:pt x="6852" y="7936"/>
                    <a:pt x="6852" y="7535"/>
                  </a:cubicBezTo>
                  <a:cubicBezTo>
                    <a:pt x="6852" y="7470"/>
                    <a:pt x="6852" y="7405"/>
                    <a:pt x="6871" y="7330"/>
                  </a:cubicBezTo>
                  <a:cubicBezTo>
                    <a:pt x="6871" y="7330"/>
                    <a:pt x="6880" y="7322"/>
                    <a:pt x="6880" y="7312"/>
                  </a:cubicBezTo>
                  <a:cubicBezTo>
                    <a:pt x="6843" y="7303"/>
                    <a:pt x="6807" y="7303"/>
                    <a:pt x="6770" y="7303"/>
                  </a:cubicBezTo>
                  <a:close/>
                  <a:moveTo>
                    <a:pt x="14789" y="7303"/>
                  </a:moveTo>
                  <a:cubicBezTo>
                    <a:pt x="14752" y="7303"/>
                    <a:pt x="14713" y="7303"/>
                    <a:pt x="14676" y="7312"/>
                  </a:cubicBezTo>
                  <a:cubicBezTo>
                    <a:pt x="14676" y="7322"/>
                    <a:pt x="14686" y="7330"/>
                    <a:pt x="14686" y="7330"/>
                  </a:cubicBezTo>
                  <a:cubicBezTo>
                    <a:pt x="14695" y="7405"/>
                    <a:pt x="14706" y="7470"/>
                    <a:pt x="14706" y="7535"/>
                  </a:cubicBezTo>
                  <a:cubicBezTo>
                    <a:pt x="14706" y="7936"/>
                    <a:pt x="14454" y="8235"/>
                    <a:pt x="14361" y="8571"/>
                  </a:cubicBezTo>
                  <a:cubicBezTo>
                    <a:pt x="14389" y="8571"/>
                    <a:pt x="14407" y="8571"/>
                    <a:pt x="14435" y="8571"/>
                  </a:cubicBezTo>
                  <a:cubicBezTo>
                    <a:pt x="14816" y="8571"/>
                    <a:pt x="15124" y="8291"/>
                    <a:pt x="15180" y="7909"/>
                  </a:cubicBezTo>
                  <a:cubicBezTo>
                    <a:pt x="15180" y="7872"/>
                    <a:pt x="15180" y="7843"/>
                    <a:pt x="15180" y="7815"/>
                  </a:cubicBezTo>
                  <a:cubicBezTo>
                    <a:pt x="15180" y="7535"/>
                    <a:pt x="15031" y="7303"/>
                    <a:pt x="14789" y="7303"/>
                  </a:cubicBezTo>
                  <a:close/>
                  <a:moveTo>
                    <a:pt x="10762" y="7385"/>
                  </a:moveTo>
                  <a:cubicBezTo>
                    <a:pt x="10660" y="7395"/>
                    <a:pt x="10586" y="7422"/>
                    <a:pt x="10521" y="7441"/>
                  </a:cubicBezTo>
                  <a:cubicBezTo>
                    <a:pt x="10512" y="7459"/>
                    <a:pt x="10494" y="7469"/>
                    <a:pt x="10475" y="7479"/>
                  </a:cubicBezTo>
                  <a:cubicBezTo>
                    <a:pt x="10466" y="7479"/>
                    <a:pt x="10466" y="7479"/>
                    <a:pt x="10457" y="7479"/>
                  </a:cubicBezTo>
                  <a:cubicBezTo>
                    <a:pt x="10410" y="7497"/>
                    <a:pt x="10371" y="7535"/>
                    <a:pt x="10344" y="7563"/>
                  </a:cubicBezTo>
                  <a:cubicBezTo>
                    <a:pt x="10260" y="7657"/>
                    <a:pt x="10233" y="7769"/>
                    <a:pt x="10233" y="7909"/>
                  </a:cubicBezTo>
                  <a:cubicBezTo>
                    <a:pt x="10233" y="8152"/>
                    <a:pt x="10336" y="8459"/>
                    <a:pt x="10447" y="8749"/>
                  </a:cubicBezTo>
                  <a:cubicBezTo>
                    <a:pt x="10447" y="8749"/>
                    <a:pt x="10447" y="8749"/>
                    <a:pt x="10447" y="8739"/>
                  </a:cubicBezTo>
                  <a:cubicBezTo>
                    <a:pt x="10447" y="8590"/>
                    <a:pt x="10456" y="8441"/>
                    <a:pt x="10502" y="8319"/>
                  </a:cubicBezTo>
                  <a:cubicBezTo>
                    <a:pt x="10549" y="8198"/>
                    <a:pt x="10642" y="8105"/>
                    <a:pt x="10772" y="8105"/>
                  </a:cubicBezTo>
                  <a:cubicBezTo>
                    <a:pt x="10911" y="8105"/>
                    <a:pt x="11004" y="8198"/>
                    <a:pt x="11051" y="8319"/>
                  </a:cubicBezTo>
                  <a:cubicBezTo>
                    <a:pt x="11097" y="8441"/>
                    <a:pt x="11106" y="8590"/>
                    <a:pt x="11106" y="8739"/>
                  </a:cubicBezTo>
                  <a:cubicBezTo>
                    <a:pt x="11106" y="8749"/>
                    <a:pt x="11106" y="8749"/>
                    <a:pt x="11106" y="8749"/>
                  </a:cubicBezTo>
                  <a:cubicBezTo>
                    <a:pt x="11218" y="8459"/>
                    <a:pt x="11319" y="8152"/>
                    <a:pt x="11319" y="7909"/>
                  </a:cubicBezTo>
                  <a:cubicBezTo>
                    <a:pt x="11319" y="7769"/>
                    <a:pt x="11292" y="7657"/>
                    <a:pt x="11208" y="7563"/>
                  </a:cubicBezTo>
                  <a:cubicBezTo>
                    <a:pt x="11181" y="7535"/>
                    <a:pt x="11143" y="7497"/>
                    <a:pt x="11097" y="7469"/>
                  </a:cubicBezTo>
                  <a:cubicBezTo>
                    <a:pt x="11087" y="7478"/>
                    <a:pt x="11087" y="7479"/>
                    <a:pt x="11087" y="7479"/>
                  </a:cubicBezTo>
                  <a:cubicBezTo>
                    <a:pt x="11078" y="7479"/>
                    <a:pt x="11078" y="7479"/>
                    <a:pt x="11078" y="7479"/>
                  </a:cubicBezTo>
                  <a:cubicBezTo>
                    <a:pt x="11059" y="7469"/>
                    <a:pt x="11041" y="7459"/>
                    <a:pt x="11032" y="7441"/>
                  </a:cubicBezTo>
                  <a:cubicBezTo>
                    <a:pt x="10967" y="7422"/>
                    <a:pt x="10884" y="7395"/>
                    <a:pt x="10791" y="7385"/>
                  </a:cubicBezTo>
                  <a:cubicBezTo>
                    <a:pt x="10763" y="7385"/>
                    <a:pt x="10762" y="7385"/>
                    <a:pt x="10762" y="7385"/>
                  </a:cubicBezTo>
                  <a:close/>
                  <a:moveTo>
                    <a:pt x="6989" y="7424"/>
                  </a:moveTo>
                  <a:cubicBezTo>
                    <a:pt x="6979" y="7462"/>
                    <a:pt x="6980" y="7498"/>
                    <a:pt x="6980" y="7535"/>
                  </a:cubicBezTo>
                  <a:cubicBezTo>
                    <a:pt x="6980" y="7600"/>
                    <a:pt x="6989" y="7657"/>
                    <a:pt x="6998" y="7723"/>
                  </a:cubicBezTo>
                  <a:cubicBezTo>
                    <a:pt x="6998" y="7723"/>
                    <a:pt x="7008" y="7723"/>
                    <a:pt x="7008" y="7732"/>
                  </a:cubicBezTo>
                  <a:cubicBezTo>
                    <a:pt x="7342" y="8542"/>
                    <a:pt x="7927" y="9389"/>
                    <a:pt x="8643" y="9929"/>
                  </a:cubicBezTo>
                  <a:cubicBezTo>
                    <a:pt x="8634" y="9864"/>
                    <a:pt x="8616" y="9799"/>
                    <a:pt x="8616" y="9733"/>
                  </a:cubicBezTo>
                  <a:cubicBezTo>
                    <a:pt x="8616" y="9631"/>
                    <a:pt x="8643" y="9538"/>
                    <a:pt x="8698" y="9444"/>
                  </a:cubicBezTo>
                  <a:cubicBezTo>
                    <a:pt x="8698" y="9444"/>
                    <a:pt x="8689" y="9444"/>
                    <a:pt x="8689" y="9444"/>
                  </a:cubicBezTo>
                  <a:cubicBezTo>
                    <a:pt x="8578" y="9417"/>
                    <a:pt x="8495" y="9361"/>
                    <a:pt x="8421" y="9286"/>
                  </a:cubicBezTo>
                  <a:cubicBezTo>
                    <a:pt x="8421" y="9286"/>
                    <a:pt x="8411" y="9286"/>
                    <a:pt x="8411" y="9286"/>
                  </a:cubicBezTo>
                  <a:cubicBezTo>
                    <a:pt x="8402" y="9286"/>
                    <a:pt x="8392" y="9286"/>
                    <a:pt x="8383" y="9277"/>
                  </a:cubicBezTo>
                  <a:cubicBezTo>
                    <a:pt x="8225" y="9156"/>
                    <a:pt x="8104" y="8999"/>
                    <a:pt x="7983" y="8850"/>
                  </a:cubicBezTo>
                  <a:cubicBezTo>
                    <a:pt x="7630" y="8422"/>
                    <a:pt x="7230" y="7927"/>
                    <a:pt x="6989" y="7424"/>
                  </a:cubicBezTo>
                  <a:close/>
                  <a:moveTo>
                    <a:pt x="14567" y="7424"/>
                  </a:moveTo>
                  <a:cubicBezTo>
                    <a:pt x="14315" y="7927"/>
                    <a:pt x="13925" y="8422"/>
                    <a:pt x="13571" y="8850"/>
                  </a:cubicBezTo>
                  <a:cubicBezTo>
                    <a:pt x="13441" y="8999"/>
                    <a:pt x="13318" y="9156"/>
                    <a:pt x="13169" y="9277"/>
                  </a:cubicBezTo>
                  <a:cubicBezTo>
                    <a:pt x="13160" y="9286"/>
                    <a:pt x="13151" y="9286"/>
                    <a:pt x="13142" y="9286"/>
                  </a:cubicBezTo>
                  <a:cubicBezTo>
                    <a:pt x="13132" y="9286"/>
                    <a:pt x="13132" y="9286"/>
                    <a:pt x="13132" y="9286"/>
                  </a:cubicBezTo>
                  <a:cubicBezTo>
                    <a:pt x="13058" y="9361"/>
                    <a:pt x="12965" y="9417"/>
                    <a:pt x="12863" y="9444"/>
                  </a:cubicBezTo>
                  <a:cubicBezTo>
                    <a:pt x="12863" y="9444"/>
                    <a:pt x="12853" y="9444"/>
                    <a:pt x="12853" y="9444"/>
                  </a:cubicBezTo>
                  <a:cubicBezTo>
                    <a:pt x="12909" y="9538"/>
                    <a:pt x="12928" y="9631"/>
                    <a:pt x="12928" y="9733"/>
                  </a:cubicBezTo>
                  <a:cubicBezTo>
                    <a:pt x="12928" y="9799"/>
                    <a:pt x="12919" y="9864"/>
                    <a:pt x="12901" y="9929"/>
                  </a:cubicBezTo>
                  <a:cubicBezTo>
                    <a:pt x="13627" y="9389"/>
                    <a:pt x="14214" y="8542"/>
                    <a:pt x="14549" y="7732"/>
                  </a:cubicBezTo>
                  <a:cubicBezTo>
                    <a:pt x="14549" y="7723"/>
                    <a:pt x="14549" y="7723"/>
                    <a:pt x="14559" y="7723"/>
                  </a:cubicBezTo>
                  <a:cubicBezTo>
                    <a:pt x="14568" y="7667"/>
                    <a:pt x="14576" y="7600"/>
                    <a:pt x="14576" y="7535"/>
                  </a:cubicBezTo>
                  <a:cubicBezTo>
                    <a:pt x="14576" y="7498"/>
                    <a:pt x="14576" y="7462"/>
                    <a:pt x="14567" y="7424"/>
                  </a:cubicBezTo>
                  <a:close/>
                  <a:moveTo>
                    <a:pt x="20437" y="7427"/>
                  </a:moveTo>
                  <a:cubicBezTo>
                    <a:pt x="20399" y="7421"/>
                    <a:pt x="20363" y="7426"/>
                    <a:pt x="20335" y="7463"/>
                  </a:cubicBezTo>
                  <a:cubicBezTo>
                    <a:pt x="20372" y="7538"/>
                    <a:pt x="20447" y="7510"/>
                    <a:pt x="20494" y="7547"/>
                  </a:cubicBezTo>
                  <a:cubicBezTo>
                    <a:pt x="20681" y="7584"/>
                    <a:pt x="20728" y="7789"/>
                    <a:pt x="20785" y="7929"/>
                  </a:cubicBezTo>
                  <a:cubicBezTo>
                    <a:pt x="20803" y="7938"/>
                    <a:pt x="20849" y="7966"/>
                    <a:pt x="20859" y="7929"/>
                  </a:cubicBezTo>
                  <a:cubicBezTo>
                    <a:pt x="20859" y="7799"/>
                    <a:pt x="20831" y="7695"/>
                    <a:pt x="20756" y="7593"/>
                  </a:cubicBezTo>
                  <a:cubicBezTo>
                    <a:pt x="20700" y="7537"/>
                    <a:pt x="20635" y="7482"/>
                    <a:pt x="20560" y="7454"/>
                  </a:cubicBezTo>
                  <a:cubicBezTo>
                    <a:pt x="20518" y="7449"/>
                    <a:pt x="20476" y="7432"/>
                    <a:pt x="20437" y="7427"/>
                  </a:cubicBezTo>
                  <a:close/>
                  <a:moveTo>
                    <a:pt x="1415" y="7437"/>
                  </a:moveTo>
                  <a:cubicBezTo>
                    <a:pt x="1247" y="7428"/>
                    <a:pt x="1052" y="7428"/>
                    <a:pt x="912" y="7512"/>
                  </a:cubicBezTo>
                  <a:cubicBezTo>
                    <a:pt x="531" y="7651"/>
                    <a:pt x="345" y="8033"/>
                    <a:pt x="261" y="8396"/>
                  </a:cubicBezTo>
                  <a:cubicBezTo>
                    <a:pt x="196" y="8759"/>
                    <a:pt x="122" y="9131"/>
                    <a:pt x="94" y="9494"/>
                  </a:cubicBezTo>
                  <a:cubicBezTo>
                    <a:pt x="48" y="9736"/>
                    <a:pt x="47" y="9737"/>
                    <a:pt x="47" y="9737"/>
                  </a:cubicBezTo>
                  <a:cubicBezTo>
                    <a:pt x="1" y="10249"/>
                    <a:pt x="-17" y="10816"/>
                    <a:pt x="20" y="11337"/>
                  </a:cubicBezTo>
                  <a:cubicBezTo>
                    <a:pt x="39" y="11384"/>
                    <a:pt x="-9" y="11421"/>
                    <a:pt x="38" y="11459"/>
                  </a:cubicBezTo>
                  <a:cubicBezTo>
                    <a:pt x="10" y="11738"/>
                    <a:pt x="94" y="12018"/>
                    <a:pt x="104" y="12307"/>
                  </a:cubicBezTo>
                  <a:cubicBezTo>
                    <a:pt x="141" y="12465"/>
                    <a:pt x="141" y="12641"/>
                    <a:pt x="197" y="12790"/>
                  </a:cubicBezTo>
                  <a:cubicBezTo>
                    <a:pt x="299" y="13190"/>
                    <a:pt x="605" y="13544"/>
                    <a:pt x="1005" y="13646"/>
                  </a:cubicBezTo>
                  <a:cubicBezTo>
                    <a:pt x="1238" y="13665"/>
                    <a:pt x="1535" y="13647"/>
                    <a:pt x="1665" y="13405"/>
                  </a:cubicBezTo>
                  <a:cubicBezTo>
                    <a:pt x="1647" y="13339"/>
                    <a:pt x="1573" y="13302"/>
                    <a:pt x="1508" y="13283"/>
                  </a:cubicBezTo>
                  <a:cubicBezTo>
                    <a:pt x="1424" y="13367"/>
                    <a:pt x="1331" y="13423"/>
                    <a:pt x="1210" y="13423"/>
                  </a:cubicBezTo>
                  <a:cubicBezTo>
                    <a:pt x="968" y="13395"/>
                    <a:pt x="754" y="13255"/>
                    <a:pt x="605" y="13041"/>
                  </a:cubicBezTo>
                  <a:cubicBezTo>
                    <a:pt x="298" y="12548"/>
                    <a:pt x="336" y="11915"/>
                    <a:pt x="271" y="11347"/>
                  </a:cubicBezTo>
                  <a:cubicBezTo>
                    <a:pt x="243" y="10918"/>
                    <a:pt x="243" y="10528"/>
                    <a:pt x="271" y="10081"/>
                  </a:cubicBezTo>
                  <a:cubicBezTo>
                    <a:pt x="308" y="9616"/>
                    <a:pt x="364" y="9141"/>
                    <a:pt x="457" y="8685"/>
                  </a:cubicBezTo>
                  <a:cubicBezTo>
                    <a:pt x="513" y="8275"/>
                    <a:pt x="624" y="7781"/>
                    <a:pt x="1089" y="7679"/>
                  </a:cubicBezTo>
                  <a:cubicBezTo>
                    <a:pt x="1275" y="7651"/>
                    <a:pt x="1461" y="7697"/>
                    <a:pt x="1582" y="7828"/>
                  </a:cubicBezTo>
                  <a:cubicBezTo>
                    <a:pt x="1684" y="7865"/>
                    <a:pt x="1758" y="7773"/>
                    <a:pt x="1823" y="7707"/>
                  </a:cubicBezTo>
                  <a:cubicBezTo>
                    <a:pt x="1823" y="7679"/>
                    <a:pt x="1739" y="7596"/>
                    <a:pt x="1656" y="7540"/>
                  </a:cubicBezTo>
                  <a:cubicBezTo>
                    <a:pt x="1544" y="7475"/>
                    <a:pt x="1415" y="7437"/>
                    <a:pt x="1415" y="7437"/>
                  </a:cubicBezTo>
                  <a:close/>
                  <a:moveTo>
                    <a:pt x="7141" y="7528"/>
                  </a:moveTo>
                  <a:cubicBezTo>
                    <a:pt x="7382" y="7974"/>
                    <a:pt x="7735" y="8411"/>
                    <a:pt x="8051" y="8792"/>
                  </a:cubicBezTo>
                  <a:cubicBezTo>
                    <a:pt x="8107" y="8857"/>
                    <a:pt x="8164" y="8923"/>
                    <a:pt x="8220" y="8979"/>
                  </a:cubicBezTo>
                  <a:cubicBezTo>
                    <a:pt x="8201" y="8951"/>
                    <a:pt x="8192" y="8913"/>
                    <a:pt x="8174" y="8885"/>
                  </a:cubicBezTo>
                  <a:cubicBezTo>
                    <a:pt x="8164" y="8848"/>
                    <a:pt x="8125" y="8718"/>
                    <a:pt x="8107" y="8569"/>
                  </a:cubicBezTo>
                  <a:cubicBezTo>
                    <a:pt x="7883" y="8356"/>
                    <a:pt x="7679" y="8113"/>
                    <a:pt x="7475" y="7890"/>
                  </a:cubicBezTo>
                  <a:cubicBezTo>
                    <a:pt x="7372" y="7779"/>
                    <a:pt x="7270" y="7659"/>
                    <a:pt x="7168" y="7556"/>
                  </a:cubicBezTo>
                  <a:cubicBezTo>
                    <a:pt x="7158" y="7547"/>
                    <a:pt x="7150" y="7537"/>
                    <a:pt x="7141" y="7528"/>
                  </a:cubicBezTo>
                  <a:close/>
                  <a:moveTo>
                    <a:pt x="14390" y="7556"/>
                  </a:moveTo>
                  <a:cubicBezTo>
                    <a:pt x="14288" y="7659"/>
                    <a:pt x="14184" y="7779"/>
                    <a:pt x="14082" y="7890"/>
                  </a:cubicBezTo>
                  <a:cubicBezTo>
                    <a:pt x="13877" y="8113"/>
                    <a:pt x="13673" y="8356"/>
                    <a:pt x="13450" y="8569"/>
                  </a:cubicBezTo>
                  <a:cubicBezTo>
                    <a:pt x="13422" y="8718"/>
                    <a:pt x="13395" y="8848"/>
                    <a:pt x="13376" y="8885"/>
                  </a:cubicBezTo>
                  <a:cubicBezTo>
                    <a:pt x="13367" y="8913"/>
                    <a:pt x="13358" y="8950"/>
                    <a:pt x="13339" y="8987"/>
                  </a:cubicBezTo>
                  <a:cubicBezTo>
                    <a:pt x="13395" y="8922"/>
                    <a:pt x="13449" y="8857"/>
                    <a:pt x="13496" y="8792"/>
                  </a:cubicBezTo>
                  <a:cubicBezTo>
                    <a:pt x="13815" y="8420"/>
                    <a:pt x="14149" y="7992"/>
                    <a:pt x="14390" y="7556"/>
                  </a:cubicBezTo>
                  <a:close/>
                  <a:moveTo>
                    <a:pt x="9725" y="7750"/>
                  </a:moveTo>
                  <a:cubicBezTo>
                    <a:pt x="9418" y="7750"/>
                    <a:pt x="9072" y="7880"/>
                    <a:pt x="8811" y="8141"/>
                  </a:cubicBezTo>
                  <a:cubicBezTo>
                    <a:pt x="8802" y="8151"/>
                    <a:pt x="8794" y="8160"/>
                    <a:pt x="8775" y="8170"/>
                  </a:cubicBezTo>
                  <a:cubicBezTo>
                    <a:pt x="8701" y="8253"/>
                    <a:pt x="8626" y="8346"/>
                    <a:pt x="8570" y="8457"/>
                  </a:cubicBezTo>
                  <a:cubicBezTo>
                    <a:pt x="8728" y="8485"/>
                    <a:pt x="8913" y="8486"/>
                    <a:pt x="9081" y="8514"/>
                  </a:cubicBezTo>
                  <a:cubicBezTo>
                    <a:pt x="9193" y="8533"/>
                    <a:pt x="9296" y="8552"/>
                    <a:pt x="9361" y="8626"/>
                  </a:cubicBezTo>
                  <a:cubicBezTo>
                    <a:pt x="9426" y="8701"/>
                    <a:pt x="9462" y="8793"/>
                    <a:pt x="9472" y="8877"/>
                  </a:cubicBezTo>
                  <a:cubicBezTo>
                    <a:pt x="9509" y="8868"/>
                    <a:pt x="9556" y="8860"/>
                    <a:pt x="9602" y="8860"/>
                  </a:cubicBezTo>
                  <a:cubicBezTo>
                    <a:pt x="9742" y="8860"/>
                    <a:pt x="9873" y="8915"/>
                    <a:pt x="9975" y="9027"/>
                  </a:cubicBezTo>
                  <a:cubicBezTo>
                    <a:pt x="10040" y="9102"/>
                    <a:pt x="10076" y="9204"/>
                    <a:pt x="10076" y="9297"/>
                  </a:cubicBezTo>
                  <a:cubicBezTo>
                    <a:pt x="10076" y="9325"/>
                    <a:pt x="10076" y="9343"/>
                    <a:pt x="10076" y="9371"/>
                  </a:cubicBezTo>
                  <a:cubicBezTo>
                    <a:pt x="10132" y="9353"/>
                    <a:pt x="10189" y="9343"/>
                    <a:pt x="10245" y="9343"/>
                  </a:cubicBezTo>
                  <a:cubicBezTo>
                    <a:pt x="10338" y="9343"/>
                    <a:pt x="10430" y="9361"/>
                    <a:pt x="10514" y="9408"/>
                  </a:cubicBezTo>
                  <a:cubicBezTo>
                    <a:pt x="10505" y="9361"/>
                    <a:pt x="10495" y="9316"/>
                    <a:pt x="10486" y="9260"/>
                  </a:cubicBezTo>
                  <a:cubicBezTo>
                    <a:pt x="10449" y="9121"/>
                    <a:pt x="10383" y="8962"/>
                    <a:pt x="10318" y="8795"/>
                  </a:cubicBezTo>
                  <a:cubicBezTo>
                    <a:pt x="10206" y="8506"/>
                    <a:pt x="10095" y="8188"/>
                    <a:pt x="10095" y="7909"/>
                  </a:cubicBezTo>
                  <a:cubicBezTo>
                    <a:pt x="10095" y="7881"/>
                    <a:pt x="10095" y="7852"/>
                    <a:pt x="10105" y="7824"/>
                  </a:cubicBezTo>
                  <a:cubicBezTo>
                    <a:pt x="9993" y="7778"/>
                    <a:pt x="9864" y="7750"/>
                    <a:pt x="9725" y="7750"/>
                  </a:cubicBezTo>
                  <a:close/>
                  <a:moveTo>
                    <a:pt x="11834" y="7750"/>
                  </a:moveTo>
                  <a:cubicBezTo>
                    <a:pt x="11695" y="7750"/>
                    <a:pt x="11564" y="7778"/>
                    <a:pt x="11452" y="7824"/>
                  </a:cubicBezTo>
                  <a:cubicBezTo>
                    <a:pt x="11452" y="7852"/>
                    <a:pt x="11461" y="7881"/>
                    <a:pt x="11461" y="7909"/>
                  </a:cubicBezTo>
                  <a:cubicBezTo>
                    <a:pt x="11461" y="8188"/>
                    <a:pt x="11340" y="8506"/>
                    <a:pt x="11238" y="8795"/>
                  </a:cubicBezTo>
                  <a:cubicBezTo>
                    <a:pt x="11173" y="8962"/>
                    <a:pt x="11108" y="9121"/>
                    <a:pt x="11071" y="9260"/>
                  </a:cubicBezTo>
                  <a:cubicBezTo>
                    <a:pt x="11061" y="9316"/>
                    <a:pt x="11052" y="9361"/>
                    <a:pt x="11043" y="9408"/>
                  </a:cubicBezTo>
                  <a:cubicBezTo>
                    <a:pt x="11126" y="9361"/>
                    <a:pt x="11219" y="9343"/>
                    <a:pt x="11312" y="9343"/>
                  </a:cubicBezTo>
                  <a:cubicBezTo>
                    <a:pt x="11368" y="9343"/>
                    <a:pt x="11424" y="9353"/>
                    <a:pt x="11480" y="9371"/>
                  </a:cubicBezTo>
                  <a:cubicBezTo>
                    <a:pt x="11480" y="9343"/>
                    <a:pt x="11471" y="9325"/>
                    <a:pt x="11480" y="9297"/>
                  </a:cubicBezTo>
                  <a:cubicBezTo>
                    <a:pt x="11480" y="9204"/>
                    <a:pt x="11519" y="9102"/>
                    <a:pt x="11584" y="9027"/>
                  </a:cubicBezTo>
                  <a:cubicBezTo>
                    <a:pt x="11686" y="8915"/>
                    <a:pt x="11815" y="8860"/>
                    <a:pt x="11945" y="8860"/>
                  </a:cubicBezTo>
                  <a:cubicBezTo>
                    <a:pt x="11992" y="8860"/>
                    <a:pt x="12039" y="8868"/>
                    <a:pt x="12085" y="8877"/>
                  </a:cubicBezTo>
                  <a:cubicBezTo>
                    <a:pt x="12094" y="8793"/>
                    <a:pt x="12133" y="8701"/>
                    <a:pt x="12189" y="8626"/>
                  </a:cubicBezTo>
                  <a:cubicBezTo>
                    <a:pt x="12300" y="8524"/>
                    <a:pt x="12476" y="8514"/>
                    <a:pt x="12662" y="8495"/>
                  </a:cubicBezTo>
                  <a:cubicBezTo>
                    <a:pt x="12773" y="8486"/>
                    <a:pt x="12884" y="8476"/>
                    <a:pt x="12986" y="8457"/>
                  </a:cubicBezTo>
                  <a:cubicBezTo>
                    <a:pt x="12921" y="8346"/>
                    <a:pt x="12856" y="8253"/>
                    <a:pt x="12772" y="8170"/>
                  </a:cubicBezTo>
                  <a:cubicBezTo>
                    <a:pt x="12763" y="8160"/>
                    <a:pt x="12755" y="8151"/>
                    <a:pt x="12745" y="8141"/>
                  </a:cubicBezTo>
                  <a:cubicBezTo>
                    <a:pt x="12485" y="7880"/>
                    <a:pt x="12141" y="7750"/>
                    <a:pt x="11834" y="7750"/>
                  </a:cubicBezTo>
                  <a:close/>
                  <a:moveTo>
                    <a:pt x="1180" y="7753"/>
                  </a:moveTo>
                  <a:cubicBezTo>
                    <a:pt x="976" y="7763"/>
                    <a:pt x="819" y="7920"/>
                    <a:pt x="707" y="8060"/>
                  </a:cubicBezTo>
                  <a:cubicBezTo>
                    <a:pt x="568" y="8339"/>
                    <a:pt x="530" y="8629"/>
                    <a:pt x="493" y="8936"/>
                  </a:cubicBezTo>
                  <a:cubicBezTo>
                    <a:pt x="447" y="9281"/>
                    <a:pt x="401" y="9661"/>
                    <a:pt x="345" y="10015"/>
                  </a:cubicBezTo>
                  <a:cubicBezTo>
                    <a:pt x="336" y="10537"/>
                    <a:pt x="299" y="11040"/>
                    <a:pt x="345" y="11561"/>
                  </a:cubicBezTo>
                  <a:cubicBezTo>
                    <a:pt x="429" y="12129"/>
                    <a:pt x="383" y="12772"/>
                    <a:pt x="819" y="13172"/>
                  </a:cubicBezTo>
                  <a:cubicBezTo>
                    <a:pt x="977" y="13275"/>
                    <a:pt x="1171" y="13405"/>
                    <a:pt x="1366" y="13294"/>
                  </a:cubicBezTo>
                  <a:cubicBezTo>
                    <a:pt x="1376" y="13284"/>
                    <a:pt x="1385" y="13265"/>
                    <a:pt x="1366" y="13265"/>
                  </a:cubicBezTo>
                  <a:cubicBezTo>
                    <a:pt x="1190" y="13303"/>
                    <a:pt x="1023" y="13209"/>
                    <a:pt x="884" y="13116"/>
                  </a:cubicBezTo>
                  <a:cubicBezTo>
                    <a:pt x="698" y="12976"/>
                    <a:pt x="596" y="12772"/>
                    <a:pt x="559" y="12539"/>
                  </a:cubicBezTo>
                  <a:cubicBezTo>
                    <a:pt x="476" y="11971"/>
                    <a:pt x="410" y="11440"/>
                    <a:pt x="419" y="10835"/>
                  </a:cubicBezTo>
                  <a:cubicBezTo>
                    <a:pt x="410" y="10220"/>
                    <a:pt x="457" y="9625"/>
                    <a:pt x="559" y="9020"/>
                  </a:cubicBezTo>
                  <a:cubicBezTo>
                    <a:pt x="578" y="8880"/>
                    <a:pt x="578" y="8880"/>
                    <a:pt x="578" y="8880"/>
                  </a:cubicBezTo>
                  <a:cubicBezTo>
                    <a:pt x="634" y="8619"/>
                    <a:pt x="688" y="8368"/>
                    <a:pt x="763" y="8107"/>
                  </a:cubicBezTo>
                  <a:cubicBezTo>
                    <a:pt x="874" y="7940"/>
                    <a:pt x="1060" y="7790"/>
                    <a:pt x="1273" y="7809"/>
                  </a:cubicBezTo>
                  <a:cubicBezTo>
                    <a:pt x="1338" y="7837"/>
                    <a:pt x="1394" y="7875"/>
                    <a:pt x="1459" y="7865"/>
                  </a:cubicBezTo>
                  <a:cubicBezTo>
                    <a:pt x="1385" y="7791"/>
                    <a:pt x="1273" y="7753"/>
                    <a:pt x="1180" y="7753"/>
                  </a:cubicBezTo>
                  <a:close/>
                  <a:moveTo>
                    <a:pt x="4508" y="7789"/>
                  </a:moveTo>
                  <a:cubicBezTo>
                    <a:pt x="4285" y="7789"/>
                    <a:pt x="4053" y="7937"/>
                    <a:pt x="3932" y="8160"/>
                  </a:cubicBezTo>
                  <a:cubicBezTo>
                    <a:pt x="3829" y="8337"/>
                    <a:pt x="3793" y="8505"/>
                    <a:pt x="3793" y="8672"/>
                  </a:cubicBezTo>
                  <a:cubicBezTo>
                    <a:pt x="3793" y="9072"/>
                    <a:pt x="4044" y="9435"/>
                    <a:pt x="4491" y="9565"/>
                  </a:cubicBezTo>
                  <a:cubicBezTo>
                    <a:pt x="4621" y="9602"/>
                    <a:pt x="4733" y="9620"/>
                    <a:pt x="4845" y="9620"/>
                  </a:cubicBezTo>
                  <a:cubicBezTo>
                    <a:pt x="5003" y="9620"/>
                    <a:pt x="5170" y="9584"/>
                    <a:pt x="5347" y="9547"/>
                  </a:cubicBezTo>
                  <a:cubicBezTo>
                    <a:pt x="5310" y="9491"/>
                    <a:pt x="5291" y="9424"/>
                    <a:pt x="5272" y="9350"/>
                  </a:cubicBezTo>
                  <a:cubicBezTo>
                    <a:pt x="5169" y="9378"/>
                    <a:pt x="5068" y="9397"/>
                    <a:pt x="4966" y="9397"/>
                  </a:cubicBezTo>
                  <a:cubicBezTo>
                    <a:pt x="4500" y="9397"/>
                    <a:pt x="4062" y="9110"/>
                    <a:pt x="4062" y="8599"/>
                  </a:cubicBezTo>
                  <a:cubicBezTo>
                    <a:pt x="4062" y="8580"/>
                    <a:pt x="4072" y="8553"/>
                    <a:pt x="4072" y="8534"/>
                  </a:cubicBezTo>
                  <a:cubicBezTo>
                    <a:pt x="4081" y="8320"/>
                    <a:pt x="4230" y="8078"/>
                    <a:pt x="4481" y="8068"/>
                  </a:cubicBezTo>
                  <a:cubicBezTo>
                    <a:pt x="4584" y="8068"/>
                    <a:pt x="4733" y="8162"/>
                    <a:pt x="4752" y="8273"/>
                  </a:cubicBezTo>
                  <a:cubicBezTo>
                    <a:pt x="4752" y="8292"/>
                    <a:pt x="4752" y="8301"/>
                    <a:pt x="4752" y="8310"/>
                  </a:cubicBezTo>
                  <a:cubicBezTo>
                    <a:pt x="4752" y="8347"/>
                    <a:pt x="4741" y="8375"/>
                    <a:pt x="4722" y="8394"/>
                  </a:cubicBezTo>
                  <a:cubicBezTo>
                    <a:pt x="4704" y="8422"/>
                    <a:pt x="4676" y="8421"/>
                    <a:pt x="4648" y="8421"/>
                  </a:cubicBezTo>
                  <a:cubicBezTo>
                    <a:pt x="4639" y="8421"/>
                    <a:pt x="4630" y="8421"/>
                    <a:pt x="4621" y="8421"/>
                  </a:cubicBezTo>
                  <a:cubicBezTo>
                    <a:pt x="4630" y="8439"/>
                    <a:pt x="4648" y="8448"/>
                    <a:pt x="4667" y="8467"/>
                  </a:cubicBezTo>
                  <a:cubicBezTo>
                    <a:pt x="4704" y="8495"/>
                    <a:pt x="4761" y="8515"/>
                    <a:pt x="4807" y="8515"/>
                  </a:cubicBezTo>
                  <a:cubicBezTo>
                    <a:pt x="4844" y="8515"/>
                    <a:pt x="4872" y="8504"/>
                    <a:pt x="4900" y="8486"/>
                  </a:cubicBezTo>
                  <a:cubicBezTo>
                    <a:pt x="4975" y="8448"/>
                    <a:pt x="5002" y="8366"/>
                    <a:pt x="5002" y="8264"/>
                  </a:cubicBezTo>
                  <a:cubicBezTo>
                    <a:pt x="5012" y="8171"/>
                    <a:pt x="4976" y="8078"/>
                    <a:pt x="4939" y="8022"/>
                  </a:cubicBezTo>
                  <a:cubicBezTo>
                    <a:pt x="4809" y="7855"/>
                    <a:pt x="4657" y="7789"/>
                    <a:pt x="4508" y="7789"/>
                  </a:cubicBezTo>
                  <a:close/>
                  <a:moveTo>
                    <a:pt x="17047" y="7789"/>
                  </a:moveTo>
                  <a:cubicBezTo>
                    <a:pt x="16889" y="7789"/>
                    <a:pt x="16741" y="7855"/>
                    <a:pt x="16620" y="8022"/>
                  </a:cubicBezTo>
                  <a:cubicBezTo>
                    <a:pt x="16574" y="8078"/>
                    <a:pt x="16545" y="8171"/>
                    <a:pt x="16545" y="8264"/>
                  </a:cubicBezTo>
                  <a:cubicBezTo>
                    <a:pt x="16545" y="8366"/>
                    <a:pt x="16582" y="8448"/>
                    <a:pt x="16657" y="8486"/>
                  </a:cubicBezTo>
                  <a:cubicBezTo>
                    <a:pt x="16685" y="8504"/>
                    <a:pt x="16712" y="8515"/>
                    <a:pt x="16750" y="8515"/>
                  </a:cubicBezTo>
                  <a:cubicBezTo>
                    <a:pt x="16796" y="8515"/>
                    <a:pt x="16852" y="8495"/>
                    <a:pt x="16890" y="8467"/>
                  </a:cubicBezTo>
                  <a:cubicBezTo>
                    <a:pt x="16908" y="8448"/>
                    <a:pt x="16917" y="8439"/>
                    <a:pt x="16926" y="8421"/>
                  </a:cubicBezTo>
                  <a:cubicBezTo>
                    <a:pt x="16926" y="8421"/>
                    <a:pt x="16917" y="8421"/>
                    <a:pt x="16907" y="8421"/>
                  </a:cubicBezTo>
                  <a:cubicBezTo>
                    <a:pt x="16879" y="8421"/>
                    <a:pt x="16853" y="8422"/>
                    <a:pt x="16834" y="8394"/>
                  </a:cubicBezTo>
                  <a:cubicBezTo>
                    <a:pt x="16816" y="8375"/>
                    <a:pt x="16797" y="8347"/>
                    <a:pt x="16797" y="8310"/>
                  </a:cubicBezTo>
                  <a:cubicBezTo>
                    <a:pt x="16797" y="8301"/>
                    <a:pt x="16797" y="8292"/>
                    <a:pt x="16806" y="8273"/>
                  </a:cubicBezTo>
                  <a:cubicBezTo>
                    <a:pt x="16825" y="8162"/>
                    <a:pt x="16964" y="8068"/>
                    <a:pt x="17076" y="8068"/>
                  </a:cubicBezTo>
                  <a:cubicBezTo>
                    <a:pt x="17327" y="8078"/>
                    <a:pt x="17466" y="8320"/>
                    <a:pt x="17485" y="8534"/>
                  </a:cubicBezTo>
                  <a:cubicBezTo>
                    <a:pt x="17485" y="8553"/>
                    <a:pt x="17485" y="8580"/>
                    <a:pt x="17485" y="8599"/>
                  </a:cubicBezTo>
                  <a:cubicBezTo>
                    <a:pt x="17485" y="9110"/>
                    <a:pt x="17048" y="9397"/>
                    <a:pt x="16592" y="9397"/>
                  </a:cubicBezTo>
                  <a:cubicBezTo>
                    <a:pt x="16489" y="9397"/>
                    <a:pt x="16387" y="9378"/>
                    <a:pt x="16285" y="9350"/>
                  </a:cubicBezTo>
                  <a:cubicBezTo>
                    <a:pt x="16266" y="9425"/>
                    <a:pt x="16239" y="9491"/>
                    <a:pt x="16211" y="9547"/>
                  </a:cubicBezTo>
                  <a:cubicBezTo>
                    <a:pt x="16388" y="9584"/>
                    <a:pt x="16554" y="9620"/>
                    <a:pt x="16712" y="9620"/>
                  </a:cubicBezTo>
                  <a:cubicBezTo>
                    <a:pt x="16824" y="9620"/>
                    <a:pt x="16936" y="9602"/>
                    <a:pt x="17057" y="9565"/>
                  </a:cubicBezTo>
                  <a:cubicBezTo>
                    <a:pt x="17513" y="9435"/>
                    <a:pt x="17765" y="9072"/>
                    <a:pt x="17765" y="8672"/>
                  </a:cubicBezTo>
                  <a:cubicBezTo>
                    <a:pt x="17765" y="8505"/>
                    <a:pt x="17718" y="8337"/>
                    <a:pt x="17625" y="8160"/>
                  </a:cubicBezTo>
                  <a:cubicBezTo>
                    <a:pt x="17504" y="7937"/>
                    <a:pt x="17271" y="7789"/>
                    <a:pt x="17047" y="7789"/>
                  </a:cubicBezTo>
                  <a:close/>
                  <a:moveTo>
                    <a:pt x="7651" y="7889"/>
                  </a:moveTo>
                  <a:cubicBezTo>
                    <a:pt x="7791" y="8048"/>
                    <a:pt x="7931" y="8208"/>
                    <a:pt x="8080" y="8358"/>
                  </a:cubicBezTo>
                  <a:cubicBezTo>
                    <a:pt x="8080" y="8349"/>
                    <a:pt x="8080" y="8329"/>
                    <a:pt x="8080" y="8310"/>
                  </a:cubicBezTo>
                  <a:cubicBezTo>
                    <a:pt x="8080" y="8263"/>
                    <a:pt x="8088" y="8217"/>
                    <a:pt x="8097" y="8170"/>
                  </a:cubicBezTo>
                  <a:cubicBezTo>
                    <a:pt x="8106" y="8142"/>
                    <a:pt x="8127" y="8124"/>
                    <a:pt x="8155" y="8105"/>
                  </a:cubicBezTo>
                  <a:cubicBezTo>
                    <a:pt x="7969" y="8049"/>
                    <a:pt x="7791" y="7973"/>
                    <a:pt x="7651" y="7889"/>
                  </a:cubicBezTo>
                  <a:close/>
                  <a:moveTo>
                    <a:pt x="13905" y="7889"/>
                  </a:moveTo>
                  <a:cubicBezTo>
                    <a:pt x="13766" y="7973"/>
                    <a:pt x="13589" y="8049"/>
                    <a:pt x="13403" y="8105"/>
                  </a:cubicBezTo>
                  <a:cubicBezTo>
                    <a:pt x="13431" y="8114"/>
                    <a:pt x="13450" y="8142"/>
                    <a:pt x="13459" y="8170"/>
                  </a:cubicBezTo>
                  <a:cubicBezTo>
                    <a:pt x="13469" y="8216"/>
                    <a:pt x="13477" y="8263"/>
                    <a:pt x="13477" y="8310"/>
                  </a:cubicBezTo>
                  <a:cubicBezTo>
                    <a:pt x="13477" y="8329"/>
                    <a:pt x="13477" y="8349"/>
                    <a:pt x="13468" y="8368"/>
                  </a:cubicBezTo>
                  <a:cubicBezTo>
                    <a:pt x="13617" y="8209"/>
                    <a:pt x="13766" y="8048"/>
                    <a:pt x="13905" y="7889"/>
                  </a:cubicBezTo>
                  <a:close/>
                  <a:moveTo>
                    <a:pt x="20520" y="7901"/>
                  </a:moveTo>
                  <a:cubicBezTo>
                    <a:pt x="20497" y="7900"/>
                    <a:pt x="20474" y="7902"/>
                    <a:pt x="20448" y="7908"/>
                  </a:cubicBezTo>
                  <a:cubicBezTo>
                    <a:pt x="20336" y="7926"/>
                    <a:pt x="20224" y="7936"/>
                    <a:pt x="20122" y="7992"/>
                  </a:cubicBezTo>
                  <a:cubicBezTo>
                    <a:pt x="20057" y="8047"/>
                    <a:pt x="19974" y="8104"/>
                    <a:pt x="19955" y="8197"/>
                  </a:cubicBezTo>
                  <a:cubicBezTo>
                    <a:pt x="19964" y="8234"/>
                    <a:pt x="20011" y="8235"/>
                    <a:pt x="20039" y="8253"/>
                  </a:cubicBezTo>
                  <a:cubicBezTo>
                    <a:pt x="20141" y="8337"/>
                    <a:pt x="20187" y="8198"/>
                    <a:pt x="20280" y="8170"/>
                  </a:cubicBezTo>
                  <a:cubicBezTo>
                    <a:pt x="20466" y="8095"/>
                    <a:pt x="20661" y="8206"/>
                    <a:pt x="20801" y="8318"/>
                  </a:cubicBezTo>
                  <a:cubicBezTo>
                    <a:pt x="20950" y="8411"/>
                    <a:pt x="20996" y="8579"/>
                    <a:pt x="21061" y="8710"/>
                  </a:cubicBezTo>
                  <a:cubicBezTo>
                    <a:pt x="21201" y="9231"/>
                    <a:pt x="21238" y="9799"/>
                    <a:pt x="21275" y="10340"/>
                  </a:cubicBezTo>
                  <a:cubicBezTo>
                    <a:pt x="21285" y="10433"/>
                    <a:pt x="21275" y="10535"/>
                    <a:pt x="21275" y="10619"/>
                  </a:cubicBezTo>
                  <a:cubicBezTo>
                    <a:pt x="21257" y="10628"/>
                    <a:pt x="21229" y="10638"/>
                    <a:pt x="21220" y="10610"/>
                  </a:cubicBezTo>
                  <a:cubicBezTo>
                    <a:pt x="21211" y="10190"/>
                    <a:pt x="21211" y="10190"/>
                    <a:pt x="21211" y="10190"/>
                  </a:cubicBezTo>
                  <a:cubicBezTo>
                    <a:pt x="21145" y="9640"/>
                    <a:pt x="21136" y="9017"/>
                    <a:pt x="20885" y="8523"/>
                  </a:cubicBezTo>
                  <a:cubicBezTo>
                    <a:pt x="20773" y="8328"/>
                    <a:pt x="20560" y="8197"/>
                    <a:pt x="20336" y="8234"/>
                  </a:cubicBezTo>
                  <a:cubicBezTo>
                    <a:pt x="20299" y="8234"/>
                    <a:pt x="20243" y="8272"/>
                    <a:pt x="20234" y="8309"/>
                  </a:cubicBezTo>
                  <a:cubicBezTo>
                    <a:pt x="20318" y="8346"/>
                    <a:pt x="20374" y="8281"/>
                    <a:pt x="20448" y="8299"/>
                  </a:cubicBezTo>
                  <a:cubicBezTo>
                    <a:pt x="20764" y="8327"/>
                    <a:pt x="20866" y="8672"/>
                    <a:pt x="20959" y="8914"/>
                  </a:cubicBezTo>
                  <a:cubicBezTo>
                    <a:pt x="21042" y="9463"/>
                    <a:pt x="21136" y="10060"/>
                    <a:pt x="21118" y="10656"/>
                  </a:cubicBezTo>
                  <a:cubicBezTo>
                    <a:pt x="21136" y="10730"/>
                    <a:pt x="21136" y="10730"/>
                    <a:pt x="21136" y="10730"/>
                  </a:cubicBezTo>
                  <a:cubicBezTo>
                    <a:pt x="21164" y="10804"/>
                    <a:pt x="21108" y="10935"/>
                    <a:pt x="21211" y="10945"/>
                  </a:cubicBezTo>
                  <a:cubicBezTo>
                    <a:pt x="21220" y="10972"/>
                    <a:pt x="21220" y="11000"/>
                    <a:pt x="21201" y="11009"/>
                  </a:cubicBezTo>
                  <a:cubicBezTo>
                    <a:pt x="21173" y="11000"/>
                    <a:pt x="21155" y="10981"/>
                    <a:pt x="21127" y="11000"/>
                  </a:cubicBezTo>
                  <a:cubicBezTo>
                    <a:pt x="21118" y="11577"/>
                    <a:pt x="21061" y="12202"/>
                    <a:pt x="20949" y="12770"/>
                  </a:cubicBezTo>
                  <a:cubicBezTo>
                    <a:pt x="20903" y="13124"/>
                    <a:pt x="20754" y="13552"/>
                    <a:pt x="20373" y="13683"/>
                  </a:cubicBezTo>
                  <a:cubicBezTo>
                    <a:pt x="20280" y="13757"/>
                    <a:pt x="20187" y="13627"/>
                    <a:pt x="20113" y="13683"/>
                  </a:cubicBezTo>
                  <a:cubicBezTo>
                    <a:pt x="20150" y="13729"/>
                    <a:pt x="20196" y="13776"/>
                    <a:pt x="20261" y="13776"/>
                  </a:cubicBezTo>
                  <a:cubicBezTo>
                    <a:pt x="20540" y="13804"/>
                    <a:pt x="20773" y="13534"/>
                    <a:pt x="20894" y="13291"/>
                  </a:cubicBezTo>
                  <a:cubicBezTo>
                    <a:pt x="21061" y="12872"/>
                    <a:pt x="21108" y="12361"/>
                    <a:pt x="21163" y="11886"/>
                  </a:cubicBezTo>
                  <a:cubicBezTo>
                    <a:pt x="21117" y="11811"/>
                    <a:pt x="21118" y="11810"/>
                    <a:pt x="21118" y="11810"/>
                  </a:cubicBezTo>
                  <a:cubicBezTo>
                    <a:pt x="21118" y="11773"/>
                    <a:pt x="21164" y="11783"/>
                    <a:pt x="21173" y="11764"/>
                  </a:cubicBezTo>
                  <a:cubicBezTo>
                    <a:pt x="21201" y="11522"/>
                    <a:pt x="21220" y="11280"/>
                    <a:pt x="21211" y="11019"/>
                  </a:cubicBezTo>
                  <a:cubicBezTo>
                    <a:pt x="21220" y="11010"/>
                    <a:pt x="21257" y="11047"/>
                    <a:pt x="21275" y="11057"/>
                  </a:cubicBezTo>
                  <a:cubicBezTo>
                    <a:pt x="21266" y="11699"/>
                    <a:pt x="21229" y="12276"/>
                    <a:pt x="21089" y="12909"/>
                  </a:cubicBezTo>
                  <a:cubicBezTo>
                    <a:pt x="21034" y="13263"/>
                    <a:pt x="20838" y="13645"/>
                    <a:pt x="20494" y="13813"/>
                  </a:cubicBezTo>
                  <a:cubicBezTo>
                    <a:pt x="20336" y="13896"/>
                    <a:pt x="20122" y="13841"/>
                    <a:pt x="19982" y="13738"/>
                  </a:cubicBezTo>
                  <a:cubicBezTo>
                    <a:pt x="19917" y="13701"/>
                    <a:pt x="19852" y="13757"/>
                    <a:pt x="19806" y="13813"/>
                  </a:cubicBezTo>
                  <a:cubicBezTo>
                    <a:pt x="19759" y="13831"/>
                    <a:pt x="19796" y="13878"/>
                    <a:pt x="19815" y="13915"/>
                  </a:cubicBezTo>
                  <a:cubicBezTo>
                    <a:pt x="19973" y="14027"/>
                    <a:pt x="20150" y="14129"/>
                    <a:pt x="20336" y="14102"/>
                  </a:cubicBezTo>
                  <a:cubicBezTo>
                    <a:pt x="20811" y="14027"/>
                    <a:pt x="21126" y="13571"/>
                    <a:pt x="21256" y="13143"/>
                  </a:cubicBezTo>
                  <a:cubicBezTo>
                    <a:pt x="21331" y="12929"/>
                    <a:pt x="21368" y="12686"/>
                    <a:pt x="21387" y="12472"/>
                  </a:cubicBezTo>
                  <a:cubicBezTo>
                    <a:pt x="21396" y="12407"/>
                    <a:pt x="21481" y="12351"/>
                    <a:pt x="21425" y="12285"/>
                  </a:cubicBezTo>
                  <a:cubicBezTo>
                    <a:pt x="21490" y="11596"/>
                    <a:pt x="21489" y="11597"/>
                    <a:pt x="21489" y="11597"/>
                  </a:cubicBezTo>
                  <a:cubicBezTo>
                    <a:pt x="21508" y="11271"/>
                    <a:pt x="21508" y="11270"/>
                    <a:pt x="21508" y="11270"/>
                  </a:cubicBezTo>
                  <a:cubicBezTo>
                    <a:pt x="21480" y="11196"/>
                    <a:pt x="21583" y="11141"/>
                    <a:pt x="21518" y="11066"/>
                  </a:cubicBezTo>
                  <a:cubicBezTo>
                    <a:pt x="21490" y="11047"/>
                    <a:pt x="21480" y="11075"/>
                    <a:pt x="21461" y="11066"/>
                  </a:cubicBezTo>
                  <a:cubicBezTo>
                    <a:pt x="21433" y="11057"/>
                    <a:pt x="21453" y="11037"/>
                    <a:pt x="21444" y="11009"/>
                  </a:cubicBezTo>
                  <a:cubicBezTo>
                    <a:pt x="21453" y="10972"/>
                    <a:pt x="21481" y="10926"/>
                    <a:pt x="21536" y="10926"/>
                  </a:cubicBezTo>
                  <a:cubicBezTo>
                    <a:pt x="21583" y="10842"/>
                    <a:pt x="21470" y="10945"/>
                    <a:pt x="21461" y="10870"/>
                  </a:cubicBezTo>
                  <a:cubicBezTo>
                    <a:pt x="21508" y="10693"/>
                    <a:pt x="21508" y="10693"/>
                    <a:pt x="21508" y="10693"/>
                  </a:cubicBezTo>
                  <a:cubicBezTo>
                    <a:pt x="21527" y="10293"/>
                    <a:pt x="21490" y="9864"/>
                    <a:pt x="21444" y="9473"/>
                  </a:cubicBezTo>
                  <a:cubicBezTo>
                    <a:pt x="21425" y="9249"/>
                    <a:pt x="21377" y="9044"/>
                    <a:pt x="21349" y="8839"/>
                  </a:cubicBezTo>
                  <a:cubicBezTo>
                    <a:pt x="21294" y="8551"/>
                    <a:pt x="21136" y="8290"/>
                    <a:pt x="20913" y="8104"/>
                  </a:cubicBezTo>
                  <a:cubicBezTo>
                    <a:pt x="20774" y="8047"/>
                    <a:pt x="20679" y="7904"/>
                    <a:pt x="20520" y="7901"/>
                  </a:cubicBezTo>
                  <a:close/>
                  <a:moveTo>
                    <a:pt x="3075" y="8005"/>
                  </a:moveTo>
                  <a:cubicBezTo>
                    <a:pt x="3010" y="8005"/>
                    <a:pt x="2945" y="8033"/>
                    <a:pt x="2889" y="8033"/>
                  </a:cubicBezTo>
                  <a:cubicBezTo>
                    <a:pt x="2778" y="8070"/>
                    <a:pt x="2750" y="8200"/>
                    <a:pt x="2685" y="8265"/>
                  </a:cubicBezTo>
                  <a:cubicBezTo>
                    <a:pt x="2583" y="8312"/>
                    <a:pt x="2454" y="8237"/>
                    <a:pt x="2380" y="8330"/>
                  </a:cubicBezTo>
                  <a:cubicBezTo>
                    <a:pt x="2222" y="8395"/>
                    <a:pt x="2212" y="8581"/>
                    <a:pt x="2203" y="8749"/>
                  </a:cubicBezTo>
                  <a:cubicBezTo>
                    <a:pt x="2175" y="8795"/>
                    <a:pt x="2129" y="8786"/>
                    <a:pt x="2092" y="8804"/>
                  </a:cubicBezTo>
                  <a:cubicBezTo>
                    <a:pt x="1990" y="8832"/>
                    <a:pt x="1897" y="8916"/>
                    <a:pt x="1906" y="9036"/>
                  </a:cubicBezTo>
                  <a:cubicBezTo>
                    <a:pt x="1916" y="9111"/>
                    <a:pt x="1907" y="9204"/>
                    <a:pt x="1990" y="9242"/>
                  </a:cubicBezTo>
                  <a:cubicBezTo>
                    <a:pt x="2046" y="9270"/>
                    <a:pt x="2120" y="9260"/>
                    <a:pt x="2148" y="9194"/>
                  </a:cubicBezTo>
                  <a:cubicBezTo>
                    <a:pt x="2203" y="9111"/>
                    <a:pt x="2074" y="9074"/>
                    <a:pt x="2074" y="9009"/>
                  </a:cubicBezTo>
                  <a:cubicBezTo>
                    <a:pt x="2092" y="8972"/>
                    <a:pt x="2129" y="8962"/>
                    <a:pt x="2167" y="8953"/>
                  </a:cubicBezTo>
                  <a:cubicBezTo>
                    <a:pt x="2241" y="8953"/>
                    <a:pt x="2305" y="8971"/>
                    <a:pt x="2351" y="9027"/>
                  </a:cubicBezTo>
                  <a:cubicBezTo>
                    <a:pt x="2407" y="9129"/>
                    <a:pt x="2426" y="9250"/>
                    <a:pt x="2380" y="9362"/>
                  </a:cubicBezTo>
                  <a:cubicBezTo>
                    <a:pt x="2361" y="9446"/>
                    <a:pt x="2259" y="9483"/>
                    <a:pt x="2222" y="9558"/>
                  </a:cubicBezTo>
                  <a:cubicBezTo>
                    <a:pt x="2222" y="9604"/>
                    <a:pt x="2221" y="9659"/>
                    <a:pt x="2268" y="9678"/>
                  </a:cubicBezTo>
                  <a:cubicBezTo>
                    <a:pt x="2416" y="9659"/>
                    <a:pt x="2454" y="9408"/>
                    <a:pt x="2630" y="9492"/>
                  </a:cubicBezTo>
                  <a:cubicBezTo>
                    <a:pt x="2686" y="9538"/>
                    <a:pt x="2602" y="9576"/>
                    <a:pt x="2611" y="9632"/>
                  </a:cubicBezTo>
                  <a:cubicBezTo>
                    <a:pt x="2630" y="9678"/>
                    <a:pt x="2667" y="9697"/>
                    <a:pt x="2704" y="9706"/>
                  </a:cubicBezTo>
                  <a:cubicBezTo>
                    <a:pt x="2741" y="9716"/>
                    <a:pt x="2788" y="9678"/>
                    <a:pt x="2807" y="9650"/>
                  </a:cubicBezTo>
                  <a:cubicBezTo>
                    <a:pt x="2853" y="9566"/>
                    <a:pt x="2834" y="9455"/>
                    <a:pt x="2778" y="9371"/>
                  </a:cubicBezTo>
                  <a:cubicBezTo>
                    <a:pt x="2723" y="9334"/>
                    <a:pt x="2667" y="9316"/>
                    <a:pt x="2583" y="9316"/>
                  </a:cubicBezTo>
                  <a:cubicBezTo>
                    <a:pt x="2555" y="9251"/>
                    <a:pt x="2592" y="9195"/>
                    <a:pt x="2583" y="9139"/>
                  </a:cubicBezTo>
                  <a:cubicBezTo>
                    <a:pt x="2583" y="8953"/>
                    <a:pt x="2333" y="8879"/>
                    <a:pt x="2361" y="8684"/>
                  </a:cubicBezTo>
                  <a:cubicBezTo>
                    <a:pt x="2361" y="8591"/>
                    <a:pt x="2408" y="8525"/>
                    <a:pt x="2482" y="8469"/>
                  </a:cubicBezTo>
                  <a:cubicBezTo>
                    <a:pt x="2519" y="8441"/>
                    <a:pt x="2584" y="8452"/>
                    <a:pt x="2621" y="8461"/>
                  </a:cubicBezTo>
                  <a:cubicBezTo>
                    <a:pt x="2686" y="8470"/>
                    <a:pt x="2731" y="8516"/>
                    <a:pt x="2731" y="8581"/>
                  </a:cubicBezTo>
                  <a:cubicBezTo>
                    <a:pt x="2713" y="8600"/>
                    <a:pt x="2685" y="8610"/>
                    <a:pt x="2667" y="8610"/>
                  </a:cubicBezTo>
                  <a:cubicBezTo>
                    <a:pt x="2620" y="8637"/>
                    <a:pt x="2583" y="8683"/>
                    <a:pt x="2592" y="8730"/>
                  </a:cubicBezTo>
                  <a:cubicBezTo>
                    <a:pt x="2592" y="8795"/>
                    <a:pt x="2630" y="8832"/>
                    <a:pt x="2685" y="8832"/>
                  </a:cubicBezTo>
                  <a:cubicBezTo>
                    <a:pt x="2760" y="8814"/>
                    <a:pt x="2825" y="8776"/>
                    <a:pt x="2871" y="8701"/>
                  </a:cubicBezTo>
                  <a:cubicBezTo>
                    <a:pt x="2927" y="8581"/>
                    <a:pt x="2852" y="8470"/>
                    <a:pt x="2843" y="8349"/>
                  </a:cubicBezTo>
                  <a:cubicBezTo>
                    <a:pt x="2862" y="8200"/>
                    <a:pt x="3029" y="8135"/>
                    <a:pt x="3075" y="8005"/>
                  </a:cubicBezTo>
                  <a:close/>
                  <a:moveTo>
                    <a:pt x="5112" y="8075"/>
                  </a:moveTo>
                  <a:cubicBezTo>
                    <a:pt x="5131" y="8131"/>
                    <a:pt x="5141" y="8196"/>
                    <a:pt x="5141" y="8262"/>
                  </a:cubicBezTo>
                  <a:cubicBezTo>
                    <a:pt x="5141" y="8346"/>
                    <a:pt x="5122" y="8431"/>
                    <a:pt x="5066" y="8506"/>
                  </a:cubicBezTo>
                  <a:cubicBezTo>
                    <a:pt x="5141" y="8534"/>
                    <a:pt x="5205" y="8554"/>
                    <a:pt x="5271" y="8554"/>
                  </a:cubicBezTo>
                  <a:cubicBezTo>
                    <a:pt x="5308" y="8554"/>
                    <a:pt x="5355" y="8543"/>
                    <a:pt x="5392" y="8543"/>
                  </a:cubicBezTo>
                  <a:cubicBezTo>
                    <a:pt x="5467" y="8440"/>
                    <a:pt x="5560" y="8357"/>
                    <a:pt x="5672" y="8310"/>
                  </a:cubicBezTo>
                  <a:cubicBezTo>
                    <a:pt x="5616" y="8310"/>
                    <a:pt x="5551" y="8302"/>
                    <a:pt x="5495" y="8283"/>
                  </a:cubicBezTo>
                  <a:cubicBezTo>
                    <a:pt x="5356" y="8236"/>
                    <a:pt x="5224" y="8160"/>
                    <a:pt x="5112" y="8075"/>
                  </a:cubicBezTo>
                  <a:close/>
                  <a:moveTo>
                    <a:pt x="16441" y="8075"/>
                  </a:moveTo>
                  <a:cubicBezTo>
                    <a:pt x="16330" y="8160"/>
                    <a:pt x="16200" y="8236"/>
                    <a:pt x="16061" y="8283"/>
                  </a:cubicBezTo>
                  <a:cubicBezTo>
                    <a:pt x="15996" y="8302"/>
                    <a:pt x="15942" y="8310"/>
                    <a:pt x="15886" y="8310"/>
                  </a:cubicBezTo>
                  <a:cubicBezTo>
                    <a:pt x="15997" y="8357"/>
                    <a:pt x="16088" y="8440"/>
                    <a:pt x="16162" y="8543"/>
                  </a:cubicBezTo>
                  <a:cubicBezTo>
                    <a:pt x="16199" y="8543"/>
                    <a:pt x="16238" y="8554"/>
                    <a:pt x="16285" y="8554"/>
                  </a:cubicBezTo>
                  <a:cubicBezTo>
                    <a:pt x="16350" y="8554"/>
                    <a:pt x="16413" y="8534"/>
                    <a:pt x="16478" y="8506"/>
                  </a:cubicBezTo>
                  <a:cubicBezTo>
                    <a:pt x="16431" y="8431"/>
                    <a:pt x="16413" y="8346"/>
                    <a:pt x="16413" y="8262"/>
                  </a:cubicBezTo>
                  <a:cubicBezTo>
                    <a:pt x="16413" y="8196"/>
                    <a:pt x="16423" y="8131"/>
                    <a:pt x="16441" y="8075"/>
                  </a:cubicBezTo>
                  <a:close/>
                  <a:moveTo>
                    <a:pt x="4479" y="8117"/>
                  </a:moveTo>
                  <a:cubicBezTo>
                    <a:pt x="4265" y="8117"/>
                    <a:pt x="4127" y="8339"/>
                    <a:pt x="4118" y="8534"/>
                  </a:cubicBezTo>
                  <a:cubicBezTo>
                    <a:pt x="4108" y="8553"/>
                    <a:pt x="4108" y="8580"/>
                    <a:pt x="4108" y="8599"/>
                  </a:cubicBezTo>
                  <a:cubicBezTo>
                    <a:pt x="4108" y="9073"/>
                    <a:pt x="4517" y="9352"/>
                    <a:pt x="4962" y="9352"/>
                  </a:cubicBezTo>
                  <a:cubicBezTo>
                    <a:pt x="5065" y="9352"/>
                    <a:pt x="5157" y="9344"/>
                    <a:pt x="5259" y="9316"/>
                  </a:cubicBezTo>
                  <a:cubicBezTo>
                    <a:pt x="5240" y="9242"/>
                    <a:pt x="5232" y="9157"/>
                    <a:pt x="5232" y="9073"/>
                  </a:cubicBezTo>
                  <a:cubicBezTo>
                    <a:pt x="5232" y="9017"/>
                    <a:pt x="5232" y="8952"/>
                    <a:pt x="5241" y="8896"/>
                  </a:cubicBezTo>
                  <a:cubicBezTo>
                    <a:pt x="5251" y="8859"/>
                    <a:pt x="5259" y="8822"/>
                    <a:pt x="5268" y="8785"/>
                  </a:cubicBezTo>
                  <a:cubicBezTo>
                    <a:pt x="5231" y="8795"/>
                    <a:pt x="5195" y="8804"/>
                    <a:pt x="5158" y="8804"/>
                  </a:cubicBezTo>
                  <a:cubicBezTo>
                    <a:pt x="5009" y="8804"/>
                    <a:pt x="4841" y="8747"/>
                    <a:pt x="4739" y="8635"/>
                  </a:cubicBezTo>
                  <a:cubicBezTo>
                    <a:pt x="4683" y="8626"/>
                    <a:pt x="4629" y="8608"/>
                    <a:pt x="4582" y="8571"/>
                  </a:cubicBezTo>
                  <a:cubicBezTo>
                    <a:pt x="4527" y="8533"/>
                    <a:pt x="4469" y="8459"/>
                    <a:pt x="4469" y="8375"/>
                  </a:cubicBezTo>
                  <a:cubicBezTo>
                    <a:pt x="4469" y="8347"/>
                    <a:pt x="4479" y="8319"/>
                    <a:pt x="4488" y="8301"/>
                  </a:cubicBezTo>
                  <a:cubicBezTo>
                    <a:pt x="4497" y="8263"/>
                    <a:pt x="4536" y="8245"/>
                    <a:pt x="4573" y="8255"/>
                  </a:cubicBezTo>
                  <a:cubicBezTo>
                    <a:pt x="4601" y="8264"/>
                    <a:pt x="4620" y="8301"/>
                    <a:pt x="4611" y="8338"/>
                  </a:cubicBezTo>
                  <a:cubicBezTo>
                    <a:pt x="4611" y="8348"/>
                    <a:pt x="4611" y="8366"/>
                    <a:pt x="4611" y="8375"/>
                  </a:cubicBezTo>
                  <a:cubicBezTo>
                    <a:pt x="4620" y="8375"/>
                    <a:pt x="4628" y="8385"/>
                    <a:pt x="4647" y="8385"/>
                  </a:cubicBezTo>
                  <a:cubicBezTo>
                    <a:pt x="4675" y="8376"/>
                    <a:pt x="4702" y="8366"/>
                    <a:pt x="4712" y="8310"/>
                  </a:cubicBezTo>
                  <a:cubicBezTo>
                    <a:pt x="4712" y="8301"/>
                    <a:pt x="4712" y="8292"/>
                    <a:pt x="4702" y="8283"/>
                  </a:cubicBezTo>
                  <a:cubicBezTo>
                    <a:pt x="4702" y="8208"/>
                    <a:pt x="4562" y="8107"/>
                    <a:pt x="4479" y="8117"/>
                  </a:cubicBezTo>
                  <a:close/>
                  <a:moveTo>
                    <a:pt x="17076" y="8117"/>
                  </a:moveTo>
                  <a:cubicBezTo>
                    <a:pt x="16992" y="8107"/>
                    <a:pt x="16853" y="8208"/>
                    <a:pt x="16844" y="8283"/>
                  </a:cubicBezTo>
                  <a:cubicBezTo>
                    <a:pt x="16844" y="8292"/>
                    <a:pt x="16844" y="8301"/>
                    <a:pt x="16844" y="8310"/>
                  </a:cubicBezTo>
                  <a:cubicBezTo>
                    <a:pt x="16844" y="8366"/>
                    <a:pt x="16870" y="8376"/>
                    <a:pt x="16907" y="8385"/>
                  </a:cubicBezTo>
                  <a:cubicBezTo>
                    <a:pt x="16926" y="8385"/>
                    <a:pt x="16936" y="8375"/>
                    <a:pt x="16945" y="8375"/>
                  </a:cubicBezTo>
                  <a:cubicBezTo>
                    <a:pt x="16945" y="8366"/>
                    <a:pt x="16945" y="8348"/>
                    <a:pt x="16945" y="8338"/>
                  </a:cubicBezTo>
                  <a:cubicBezTo>
                    <a:pt x="16926" y="8301"/>
                    <a:pt x="16946" y="8264"/>
                    <a:pt x="16984" y="8255"/>
                  </a:cubicBezTo>
                  <a:cubicBezTo>
                    <a:pt x="17021" y="8245"/>
                    <a:pt x="17057" y="8263"/>
                    <a:pt x="17066" y="8301"/>
                  </a:cubicBezTo>
                  <a:cubicBezTo>
                    <a:pt x="17075" y="8319"/>
                    <a:pt x="17085" y="8347"/>
                    <a:pt x="17085" y="8375"/>
                  </a:cubicBezTo>
                  <a:cubicBezTo>
                    <a:pt x="17085" y="8459"/>
                    <a:pt x="17030" y="8533"/>
                    <a:pt x="16965" y="8571"/>
                  </a:cubicBezTo>
                  <a:cubicBezTo>
                    <a:pt x="16918" y="8608"/>
                    <a:pt x="16871" y="8626"/>
                    <a:pt x="16815" y="8635"/>
                  </a:cubicBezTo>
                  <a:cubicBezTo>
                    <a:pt x="16713" y="8747"/>
                    <a:pt x="16545" y="8804"/>
                    <a:pt x="16395" y="8804"/>
                  </a:cubicBezTo>
                  <a:cubicBezTo>
                    <a:pt x="16358" y="8804"/>
                    <a:pt x="16322" y="8795"/>
                    <a:pt x="16285" y="8785"/>
                  </a:cubicBezTo>
                  <a:cubicBezTo>
                    <a:pt x="16294" y="8822"/>
                    <a:pt x="16303" y="8859"/>
                    <a:pt x="16312" y="8896"/>
                  </a:cubicBezTo>
                  <a:cubicBezTo>
                    <a:pt x="16321" y="8952"/>
                    <a:pt x="16321" y="9017"/>
                    <a:pt x="16321" y="9073"/>
                  </a:cubicBezTo>
                  <a:cubicBezTo>
                    <a:pt x="16321" y="9157"/>
                    <a:pt x="16312" y="9242"/>
                    <a:pt x="16293" y="9316"/>
                  </a:cubicBezTo>
                  <a:cubicBezTo>
                    <a:pt x="16396" y="9344"/>
                    <a:pt x="16488" y="9352"/>
                    <a:pt x="16591" y="9352"/>
                  </a:cubicBezTo>
                  <a:cubicBezTo>
                    <a:pt x="17038" y="9352"/>
                    <a:pt x="17439" y="9073"/>
                    <a:pt x="17449" y="8599"/>
                  </a:cubicBezTo>
                  <a:cubicBezTo>
                    <a:pt x="17449" y="8580"/>
                    <a:pt x="17439" y="8553"/>
                    <a:pt x="17439" y="8534"/>
                  </a:cubicBezTo>
                  <a:cubicBezTo>
                    <a:pt x="17430" y="8339"/>
                    <a:pt x="17290" y="8117"/>
                    <a:pt x="17076" y="8117"/>
                  </a:cubicBezTo>
                  <a:close/>
                  <a:moveTo>
                    <a:pt x="8318" y="8140"/>
                  </a:moveTo>
                  <a:cubicBezTo>
                    <a:pt x="8318" y="8150"/>
                    <a:pt x="8328" y="8170"/>
                    <a:pt x="8318" y="8179"/>
                  </a:cubicBezTo>
                  <a:cubicBezTo>
                    <a:pt x="8309" y="8217"/>
                    <a:pt x="8301" y="8255"/>
                    <a:pt x="8301" y="8273"/>
                  </a:cubicBezTo>
                  <a:cubicBezTo>
                    <a:pt x="8301" y="8330"/>
                    <a:pt x="8320" y="8357"/>
                    <a:pt x="8357" y="8385"/>
                  </a:cubicBezTo>
                  <a:cubicBezTo>
                    <a:pt x="8376" y="8395"/>
                    <a:pt x="8403" y="8414"/>
                    <a:pt x="8441" y="8423"/>
                  </a:cubicBezTo>
                  <a:cubicBezTo>
                    <a:pt x="8487" y="8339"/>
                    <a:pt x="8534" y="8254"/>
                    <a:pt x="8600" y="8179"/>
                  </a:cubicBezTo>
                  <a:cubicBezTo>
                    <a:pt x="8506" y="8170"/>
                    <a:pt x="8412" y="8159"/>
                    <a:pt x="8318" y="8140"/>
                  </a:cubicBezTo>
                  <a:close/>
                  <a:moveTo>
                    <a:pt x="13237" y="8140"/>
                  </a:moveTo>
                  <a:cubicBezTo>
                    <a:pt x="13144" y="8159"/>
                    <a:pt x="13050" y="8170"/>
                    <a:pt x="12957" y="8179"/>
                  </a:cubicBezTo>
                  <a:cubicBezTo>
                    <a:pt x="13013" y="8254"/>
                    <a:pt x="13069" y="8339"/>
                    <a:pt x="13116" y="8423"/>
                  </a:cubicBezTo>
                  <a:cubicBezTo>
                    <a:pt x="13125" y="8423"/>
                    <a:pt x="13143" y="8414"/>
                    <a:pt x="13152" y="8414"/>
                  </a:cubicBezTo>
                  <a:cubicBezTo>
                    <a:pt x="13227" y="8376"/>
                    <a:pt x="13256" y="8349"/>
                    <a:pt x="13256" y="8273"/>
                  </a:cubicBezTo>
                  <a:cubicBezTo>
                    <a:pt x="13256" y="8255"/>
                    <a:pt x="13246" y="8217"/>
                    <a:pt x="13237" y="8179"/>
                  </a:cubicBezTo>
                  <a:cubicBezTo>
                    <a:pt x="13228" y="8170"/>
                    <a:pt x="13228" y="8150"/>
                    <a:pt x="13237" y="8140"/>
                  </a:cubicBezTo>
                  <a:close/>
                  <a:moveTo>
                    <a:pt x="18655" y="8200"/>
                  </a:moveTo>
                  <a:cubicBezTo>
                    <a:pt x="18645" y="8265"/>
                    <a:pt x="18646" y="8265"/>
                    <a:pt x="18646" y="8265"/>
                  </a:cubicBezTo>
                  <a:cubicBezTo>
                    <a:pt x="18665" y="8423"/>
                    <a:pt x="18748" y="8563"/>
                    <a:pt x="18831" y="8693"/>
                  </a:cubicBezTo>
                  <a:cubicBezTo>
                    <a:pt x="18813" y="8833"/>
                    <a:pt x="18683" y="8972"/>
                    <a:pt x="18785" y="9102"/>
                  </a:cubicBezTo>
                  <a:cubicBezTo>
                    <a:pt x="18822" y="9149"/>
                    <a:pt x="18868" y="9186"/>
                    <a:pt x="18924" y="9186"/>
                  </a:cubicBezTo>
                  <a:cubicBezTo>
                    <a:pt x="18971" y="9168"/>
                    <a:pt x="19008" y="9131"/>
                    <a:pt x="19027" y="9075"/>
                  </a:cubicBezTo>
                  <a:cubicBezTo>
                    <a:pt x="19027" y="9029"/>
                    <a:pt x="18989" y="9009"/>
                    <a:pt x="18943" y="9009"/>
                  </a:cubicBezTo>
                  <a:cubicBezTo>
                    <a:pt x="18906" y="9009"/>
                    <a:pt x="18933" y="8972"/>
                    <a:pt x="18924" y="8944"/>
                  </a:cubicBezTo>
                  <a:cubicBezTo>
                    <a:pt x="18952" y="8861"/>
                    <a:pt x="19036" y="8851"/>
                    <a:pt x="19129" y="8851"/>
                  </a:cubicBezTo>
                  <a:cubicBezTo>
                    <a:pt x="19194" y="8879"/>
                    <a:pt x="19259" y="8917"/>
                    <a:pt x="19277" y="9001"/>
                  </a:cubicBezTo>
                  <a:cubicBezTo>
                    <a:pt x="19286" y="9131"/>
                    <a:pt x="19203" y="9243"/>
                    <a:pt x="19120" y="9345"/>
                  </a:cubicBezTo>
                  <a:cubicBezTo>
                    <a:pt x="19092" y="9559"/>
                    <a:pt x="19091" y="9559"/>
                    <a:pt x="19091" y="9559"/>
                  </a:cubicBezTo>
                  <a:cubicBezTo>
                    <a:pt x="19036" y="9643"/>
                    <a:pt x="18887" y="9615"/>
                    <a:pt x="18859" y="9745"/>
                  </a:cubicBezTo>
                  <a:cubicBezTo>
                    <a:pt x="18832" y="9848"/>
                    <a:pt x="18859" y="9922"/>
                    <a:pt x="18905" y="9996"/>
                  </a:cubicBezTo>
                  <a:cubicBezTo>
                    <a:pt x="18942" y="10061"/>
                    <a:pt x="19026" y="10043"/>
                    <a:pt x="19072" y="10006"/>
                  </a:cubicBezTo>
                  <a:cubicBezTo>
                    <a:pt x="19091" y="9941"/>
                    <a:pt x="19129" y="9866"/>
                    <a:pt x="19036" y="9829"/>
                  </a:cubicBezTo>
                  <a:cubicBezTo>
                    <a:pt x="19027" y="9810"/>
                    <a:pt x="19036" y="9791"/>
                    <a:pt x="19045" y="9772"/>
                  </a:cubicBezTo>
                  <a:cubicBezTo>
                    <a:pt x="19092" y="9707"/>
                    <a:pt x="19147" y="9763"/>
                    <a:pt x="19175" y="9801"/>
                  </a:cubicBezTo>
                  <a:cubicBezTo>
                    <a:pt x="19193" y="9838"/>
                    <a:pt x="19212" y="9875"/>
                    <a:pt x="19194" y="9894"/>
                  </a:cubicBezTo>
                  <a:cubicBezTo>
                    <a:pt x="19277" y="9903"/>
                    <a:pt x="19305" y="10033"/>
                    <a:pt x="19407" y="10061"/>
                  </a:cubicBezTo>
                  <a:cubicBezTo>
                    <a:pt x="19453" y="10080"/>
                    <a:pt x="19454" y="10005"/>
                    <a:pt x="19454" y="9959"/>
                  </a:cubicBezTo>
                  <a:cubicBezTo>
                    <a:pt x="19361" y="9847"/>
                    <a:pt x="19268" y="9726"/>
                    <a:pt x="19249" y="9568"/>
                  </a:cubicBezTo>
                  <a:cubicBezTo>
                    <a:pt x="19249" y="9475"/>
                    <a:pt x="19286" y="9382"/>
                    <a:pt x="19361" y="9327"/>
                  </a:cubicBezTo>
                  <a:cubicBezTo>
                    <a:pt x="19426" y="9317"/>
                    <a:pt x="19500" y="9252"/>
                    <a:pt x="19547" y="9327"/>
                  </a:cubicBezTo>
                  <a:cubicBezTo>
                    <a:pt x="19556" y="9354"/>
                    <a:pt x="19546" y="9382"/>
                    <a:pt x="19518" y="9401"/>
                  </a:cubicBezTo>
                  <a:cubicBezTo>
                    <a:pt x="19500" y="9438"/>
                    <a:pt x="19509" y="9475"/>
                    <a:pt x="19518" y="9521"/>
                  </a:cubicBezTo>
                  <a:cubicBezTo>
                    <a:pt x="19546" y="9549"/>
                    <a:pt x="19592" y="9577"/>
                    <a:pt x="19638" y="9559"/>
                  </a:cubicBezTo>
                  <a:cubicBezTo>
                    <a:pt x="19676" y="9531"/>
                    <a:pt x="19713" y="9503"/>
                    <a:pt x="19731" y="9456"/>
                  </a:cubicBezTo>
                  <a:cubicBezTo>
                    <a:pt x="19750" y="9382"/>
                    <a:pt x="19741" y="9299"/>
                    <a:pt x="19686" y="9243"/>
                  </a:cubicBezTo>
                  <a:cubicBezTo>
                    <a:pt x="19621" y="9168"/>
                    <a:pt x="19546" y="9084"/>
                    <a:pt x="19444" y="9121"/>
                  </a:cubicBezTo>
                  <a:cubicBezTo>
                    <a:pt x="19389" y="9075"/>
                    <a:pt x="19425" y="8991"/>
                    <a:pt x="19407" y="8926"/>
                  </a:cubicBezTo>
                  <a:cubicBezTo>
                    <a:pt x="19305" y="8767"/>
                    <a:pt x="19165" y="8656"/>
                    <a:pt x="18979" y="8684"/>
                  </a:cubicBezTo>
                  <a:cubicBezTo>
                    <a:pt x="18942" y="8563"/>
                    <a:pt x="18878" y="8442"/>
                    <a:pt x="18795" y="8349"/>
                  </a:cubicBezTo>
                  <a:cubicBezTo>
                    <a:pt x="18730" y="8321"/>
                    <a:pt x="18729" y="8228"/>
                    <a:pt x="18655" y="8200"/>
                  </a:cubicBezTo>
                  <a:close/>
                  <a:moveTo>
                    <a:pt x="1979" y="8226"/>
                  </a:moveTo>
                  <a:cubicBezTo>
                    <a:pt x="1905" y="8264"/>
                    <a:pt x="1822" y="8273"/>
                    <a:pt x="1757" y="8329"/>
                  </a:cubicBezTo>
                  <a:cubicBezTo>
                    <a:pt x="1738" y="8385"/>
                    <a:pt x="1719" y="8451"/>
                    <a:pt x="1691" y="8497"/>
                  </a:cubicBezTo>
                  <a:cubicBezTo>
                    <a:pt x="1617" y="8638"/>
                    <a:pt x="1477" y="8731"/>
                    <a:pt x="1319" y="8731"/>
                  </a:cubicBezTo>
                  <a:cubicBezTo>
                    <a:pt x="1208" y="8694"/>
                    <a:pt x="1366" y="8572"/>
                    <a:pt x="1264" y="8507"/>
                  </a:cubicBezTo>
                  <a:cubicBezTo>
                    <a:pt x="1217" y="8470"/>
                    <a:pt x="1133" y="8451"/>
                    <a:pt x="1077" y="8479"/>
                  </a:cubicBezTo>
                  <a:cubicBezTo>
                    <a:pt x="1012" y="8525"/>
                    <a:pt x="966" y="8600"/>
                    <a:pt x="976" y="8674"/>
                  </a:cubicBezTo>
                  <a:cubicBezTo>
                    <a:pt x="966" y="8814"/>
                    <a:pt x="1096" y="8899"/>
                    <a:pt x="1198" y="8946"/>
                  </a:cubicBezTo>
                  <a:cubicBezTo>
                    <a:pt x="1338" y="9030"/>
                    <a:pt x="1505" y="8954"/>
                    <a:pt x="1626" y="8870"/>
                  </a:cubicBezTo>
                  <a:cubicBezTo>
                    <a:pt x="1757" y="8805"/>
                    <a:pt x="1831" y="8674"/>
                    <a:pt x="1905" y="8553"/>
                  </a:cubicBezTo>
                  <a:cubicBezTo>
                    <a:pt x="1961" y="8460"/>
                    <a:pt x="2035" y="8320"/>
                    <a:pt x="1979" y="8226"/>
                  </a:cubicBezTo>
                  <a:close/>
                  <a:moveTo>
                    <a:pt x="10774" y="8236"/>
                  </a:moveTo>
                  <a:cubicBezTo>
                    <a:pt x="10709" y="8236"/>
                    <a:pt x="10671" y="8275"/>
                    <a:pt x="10625" y="8368"/>
                  </a:cubicBezTo>
                  <a:cubicBezTo>
                    <a:pt x="10597" y="8461"/>
                    <a:pt x="10578" y="8600"/>
                    <a:pt x="10578" y="8739"/>
                  </a:cubicBezTo>
                  <a:cubicBezTo>
                    <a:pt x="10578" y="8907"/>
                    <a:pt x="10597" y="9083"/>
                    <a:pt x="10615" y="9223"/>
                  </a:cubicBezTo>
                  <a:cubicBezTo>
                    <a:pt x="10643" y="9325"/>
                    <a:pt x="10672" y="9428"/>
                    <a:pt x="10672" y="9512"/>
                  </a:cubicBezTo>
                  <a:cubicBezTo>
                    <a:pt x="10672" y="9521"/>
                    <a:pt x="10672" y="9529"/>
                    <a:pt x="10672" y="9539"/>
                  </a:cubicBezTo>
                  <a:cubicBezTo>
                    <a:pt x="10672" y="9539"/>
                    <a:pt x="10662" y="9548"/>
                    <a:pt x="10662" y="9548"/>
                  </a:cubicBezTo>
                  <a:cubicBezTo>
                    <a:pt x="10718" y="9613"/>
                    <a:pt x="10756" y="9697"/>
                    <a:pt x="10765" y="9799"/>
                  </a:cubicBezTo>
                  <a:cubicBezTo>
                    <a:pt x="10765" y="9809"/>
                    <a:pt x="10765" y="9819"/>
                    <a:pt x="10765" y="9837"/>
                  </a:cubicBezTo>
                  <a:cubicBezTo>
                    <a:pt x="10765" y="9921"/>
                    <a:pt x="10737" y="10014"/>
                    <a:pt x="10681" y="10088"/>
                  </a:cubicBezTo>
                  <a:cubicBezTo>
                    <a:pt x="10625" y="10154"/>
                    <a:pt x="10542" y="10209"/>
                    <a:pt x="10449" y="10209"/>
                  </a:cubicBezTo>
                  <a:cubicBezTo>
                    <a:pt x="10422" y="10209"/>
                    <a:pt x="10383" y="10199"/>
                    <a:pt x="10355" y="10190"/>
                  </a:cubicBezTo>
                  <a:cubicBezTo>
                    <a:pt x="10374" y="10227"/>
                    <a:pt x="10382" y="10274"/>
                    <a:pt x="10382" y="10311"/>
                  </a:cubicBezTo>
                  <a:cubicBezTo>
                    <a:pt x="10382" y="10376"/>
                    <a:pt x="10364" y="10433"/>
                    <a:pt x="10336" y="10489"/>
                  </a:cubicBezTo>
                  <a:cubicBezTo>
                    <a:pt x="10346" y="10499"/>
                    <a:pt x="10355" y="10507"/>
                    <a:pt x="10365" y="10516"/>
                  </a:cubicBezTo>
                  <a:cubicBezTo>
                    <a:pt x="10430" y="10619"/>
                    <a:pt x="10598" y="10693"/>
                    <a:pt x="10774" y="10684"/>
                  </a:cubicBezTo>
                  <a:cubicBezTo>
                    <a:pt x="10951" y="10693"/>
                    <a:pt x="11127" y="10619"/>
                    <a:pt x="11183" y="10516"/>
                  </a:cubicBezTo>
                  <a:cubicBezTo>
                    <a:pt x="11192" y="10507"/>
                    <a:pt x="11211" y="10499"/>
                    <a:pt x="11220" y="10489"/>
                  </a:cubicBezTo>
                  <a:cubicBezTo>
                    <a:pt x="11192" y="10433"/>
                    <a:pt x="11174" y="10376"/>
                    <a:pt x="11174" y="10311"/>
                  </a:cubicBezTo>
                  <a:cubicBezTo>
                    <a:pt x="11174" y="10274"/>
                    <a:pt x="11183" y="10227"/>
                    <a:pt x="11201" y="10190"/>
                  </a:cubicBezTo>
                  <a:cubicBezTo>
                    <a:pt x="11164" y="10199"/>
                    <a:pt x="11137" y="10209"/>
                    <a:pt x="11110" y="10209"/>
                  </a:cubicBezTo>
                  <a:cubicBezTo>
                    <a:pt x="11017" y="10209"/>
                    <a:pt x="10932" y="10154"/>
                    <a:pt x="10877" y="10088"/>
                  </a:cubicBezTo>
                  <a:cubicBezTo>
                    <a:pt x="10821" y="10014"/>
                    <a:pt x="10792" y="9921"/>
                    <a:pt x="10792" y="9837"/>
                  </a:cubicBezTo>
                  <a:cubicBezTo>
                    <a:pt x="10792" y="9819"/>
                    <a:pt x="10792" y="9809"/>
                    <a:pt x="10792" y="9799"/>
                  </a:cubicBezTo>
                  <a:cubicBezTo>
                    <a:pt x="10801" y="9697"/>
                    <a:pt x="10839" y="9613"/>
                    <a:pt x="10886" y="9548"/>
                  </a:cubicBezTo>
                  <a:cubicBezTo>
                    <a:pt x="10886" y="9548"/>
                    <a:pt x="10886" y="9539"/>
                    <a:pt x="10886" y="9539"/>
                  </a:cubicBezTo>
                  <a:cubicBezTo>
                    <a:pt x="10886" y="9529"/>
                    <a:pt x="10886" y="9521"/>
                    <a:pt x="10886" y="9512"/>
                  </a:cubicBezTo>
                  <a:cubicBezTo>
                    <a:pt x="10886" y="9428"/>
                    <a:pt x="10904" y="9325"/>
                    <a:pt x="10941" y="9223"/>
                  </a:cubicBezTo>
                  <a:cubicBezTo>
                    <a:pt x="10960" y="9083"/>
                    <a:pt x="10978" y="8907"/>
                    <a:pt x="10978" y="8739"/>
                  </a:cubicBezTo>
                  <a:cubicBezTo>
                    <a:pt x="10978" y="8600"/>
                    <a:pt x="10960" y="8461"/>
                    <a:pt x="10922" y="8368"/>
                  </a:cubicBezTo>
                  <a:cubicBezTo>
                    <a:pt x="10885" y="8275"/>
                    <a:pt x="10849" y="8236"/>
                    <a:pt x="10774" y="8236"/>
                  </a:cubicBezTo>
                  <a:close/>
                  <a:moveTo>
                    <a:pt x="6056" y="8253"/>
                  </a:moveTo>
                  <a:cubicBezTo>
                    <a:pt x="6056" y="8283"/>
                    <a:pt x="6036" y="8283"/>
                    <a:pt x="6017" y="8283"/>
                  </a:cubicBezTo>
                  <a:cubicBezTo>
                    <a:pt x="6036" y="8283"/>
                    <a:pt x="6057" y="8312"/>
                    <a:pt x="6077" y="8312"/>
                  </a:cubicBezTo>
                  <a:cubicBezTo>
                    <a:pt x="6077" y="8312"/>
                    <a:pt x="6075" y="8283"/>
                    <a:pt x="6056" y="8253"/>
                  </a:cubicBezTo>
                  <a:close/>
                  <a:moveTo>
                    <a:pt x="15479" y="8253"/>
                  </a:moveTo>
                  <a:cubicBezTo>
                    <a:pt x="15479" y="8283"/>
                    <a:pt x="15479" y="8312"/>
                    <a:pt x="15479" y="8312"/>
                  </a:cubicBezTo>
                  <a:cubicBezTo>
                    <a:pt x="15498" y="8312"/>
                    <a:pt x="15518" y="8283"/>
                    <a:pt x="15538" y="8283"/>
                  </a:cubicBezTo>
                  <a:cubicBezTo>
                    <a:pt x="15518" y="8283"/>
                    <a:pt x="15498" y="8283"/>
                    <a:pt x="15479" y="8253"/>
                  </a:cubicBezTo>
                  <a:close/>
                  <a:moveTo>
                    <a:pt x="1584" y="8380"/>
                  </a:moveTo>
                  <a:cubicBezTo>
                    <a:pt x="1567" y="8383"/>
                    <a:pt x="1552" y="8392"/>
                    <a:pt x="1543" y="8411"/>
                  </a:cubicBezTo>
                  <a:cubicBezTo>
                    <a:pt x="1524" y="8525"/>
                    <a:pt x="1339" y="8526"/>
                    <a:pt x="1385" y="8639"/>
                  </a:cubicBezTo>
                  <a:cubicBezTo>
                    <a:pt x="1497" y="8592"/>
                    <a:pt x="1617" y="8506"/>
                    <a:pt x="1645" y="8383"/>
                  </a:cubicBezTo>
                  <a:cubicBezTo>
                    <a:pt x="1622" y="8378"/>
                    <a:pt x="1602" y="8376"/>
                    <a:pt x="1584" y="8380"/>
                  </a:cubicBezTo>
                  <a:close/>
                  <a:moveTo>
                    <a:pt x="8220" y="8440"/>
                  </a:moveTo>
                  <a:cubicBezTo>
                    <a:pt x="8229" y="8468"/>
                    <a:pt x="8228" y="8506"/>
                    <a:pt x="8237" y="8534"/>
                  </a:cubicBezTo>
                  <a:cubicBezTo>
                    <a:pt x="8237" y="8543"/>
                    <a:pt x="8237" y="8543"/>
                    <a:pt x="8237" y="8543"/>
                  </a:cubicBezTo>
                  <a:cubicBezTo>
                    <a:pt x="8256" y="8683"/>
                    <a:pt x="8293" y="8822"/>
                    <a:pt x="8302" y="8841"/>
                  </a:cubicBezTo>
                  <a:cubicBezTo>
                    <a:pt x="8376" y="9036"/>
                    <a:pt x="8534" y="9279"/>
                    <a:pt x="8720" y="9316"/>
                  </a:cubicBezTo>
                  <a:cubicBezTo>
                    <a:pt x="8747" y="9325"/>
                    <a:pt x="8777" y="9327"/>
                    <a:pt x="8804" y="9327"/>
                  </a:cubicBezTo>
                  <a:cubicBezTo>
                    <a:pt x="8888" y="9327"/>
                    <a:pt x="8978" y="9298"/>
                    <a:pt x="9043" y="9242"/>
                  </a:cubicBezTo>
                  <a:cubicBezTo>
                    <a:pt x="9117" y="9195"/>
                    <a:pt x="9156" y="9130"/>
                    <a:pt x="9156" y="9046"/>
                  </a:cubicBezTo>
                  <a:cubicBezTo>
                    <a:pt x="9156" y="8953"/>
                    <a:pt x="9099" y="8925"/>
                    <a:pt x="9043" y="8916"/>
                  </a:cubicBezTo>
                  <a:cubicBezTo>
                    <a:pt x="9015" y="8916"/>
                    <a:pt x="8998" y="8926"/>
                    <a:pt x="8980" y="8935"/>
                  </a:cubicBezTo>
                  <a:cubicBezTo>
                    <a:pt x="8970" y="8944"/>
                    <a:pt x="8961" y="8953"/>
                    <a:pt x="8961" y="8981"/>
                  </a:cubicBezTo>
                  <a:cubicBezTo>
                    <a:pt x="8970" y="9018"/>
                    <a:pt x="8933" y="9046"/>
                    <a:pt x="8896" y="9055"/>
                  </a:cubicBezTo>
                  <a:cubicBezTo>
                    <a:pt x="8859" y="9055"/>
                    <a:pt x="8831" y="9028"/>
                    <a:pt x="8831" y="8990"/>
                  </a:cubicBezTo>
                  <a:cubicBezTo>
                    <a:pt x="8831" y="8981"/>
                    <a:pt x="8831" y="8981"/>
                    <a:pt x="8831" y="8981"/>
                  </a:cubicBezTo>
                  <a:cubicBezTo>
                    <a:pt x="8831" y="8916"/>
                    <a:pt x="8859" y="8869"/>
                    <a:pt x="8896" y="8831"/>
                  </a:cubicBezTo>
                  <a:cubicBezTo>
                    <a:pt x="8943" y="8803"/>
                    <a:pt x="8988" y="8785"/>
                    <a:pt x="9043" y="8785"/>
                  </a:cubicBezTo>
                  <a:cubicBezTo>
                    <a:pt x="9099" y="8785"/>
                    <a:pt x="9165" y="8803"/>
                    <a:pt x="9212" y="8850"/>
                  </a:cubicBezTo>
                  <a:cubicBezTo>
                    <a:pt x="9249" y="8878"/>
                    <a:pt x="9267" y="8925"/>
                    <a:pt x="9286" y="8972"/>
                  </a:cubicBezTo>
                  <a:cubicBezTo>
                    <a:pt x="9295" y="8962"/>
                    <a:pt x="9313" y="8954"/>
                    <a:pt x="9332" y="8935"/>
                  </a:cubicBezTo>
                  <a:cubicBezTo>
                    <a:pt x="9332" y="8926"/>
                    <a:pt x="9332" y="8916"/>
                    <a:pt x="9332" y="8907"/>
                  </a:cubicBezTo>
                  <a:cubicBezTo>
                    <a:pt x="9332" y="8841"/>
                    <a:pt x="9313" y="8767"/>
                    <a:pt x="9267" y="8720"/>
                  </a:cubicBezTo>
                  <a:cubicBezTo>
                    <a:pt x="9230" y="8674"/>
                    <a:pt x="9072" y="8635"/>
                    <a:pt x="8887" y="8626"/>
                  </a:cubicBezTo>
                  <a:cubicBezTo>
                    <a:pt x="8701" y="8607"/>
                    <a:pt x="8496" y="8599"/>
                    <a:pt x="8348" y="8534"/>
                  </a:cubicBezTo>
                  <a:cubicBezTo>
                    <a:pt x="8301" y="8515"/>
                    <a:pt x="8257" y="8477"/>
                    <a:pt x="8220" y="8440"/>
                  </a:cubicBezTo>
                  <a:close/>
                  <a:moveTo>
                    <a:pt x="13330" y="8440"/>
                  </a:moveTo>
                  <a:cubicBezTo>
                    <a:pt x="13321" y="8458"/>
                    <a:pt x="13303" y="8478"/>
                    <a:pt x="13275" y="8496"/>
                  </a:cubicBezTo>
                  <a:cubicBezTo>
                    <a:pt x="13210" y="8543"/>
                    <a:pt x="13124" y="8561"/>
                    <a:pt x="13041" y="8580"/>
                  </a:cubicBezTo>
                  <a:cubicBezTo>
                    <a:pt x="12864" y="8617"/>
                    <a:pt x="12651" y="8617"/>
                    <a:pt x="12492" y="8645"/>
                  </a:cubicBezTo>
                  <a:cubicBezTo>
                    <a:pt x="12390" y="8664"/>
                    <a:pt x="12314" y="8692"/>
                    <a:pt x="12286" y="8720"/>
                  </a:cubicBezTo>
                  <a:cubicBezTo>
                    <a:pt x="12240" y="8767"/>
                    <a:pt x="12212" y="8841"/>
                    <a:pt x="12212" y="8907"/>
                  </a:cubicBezTo>
                  <a:cubicBezTo>
                    <a:pt x="12221" y="8916"/>
                    <a:pt x="12222" y="8926"/>
                    <a:pt x="12222" y="8935"/>
                  </a:cubicBezTo>
                  <a:cubicBezTo>
                    <a:pt x="12240" y="8954"/>
                    <a:pt x="12249" y="8962"/>
                    <a:pt x="12267" y="8972"/>
                  </a:cubicBezTo>
                  <a:cubicBezTo>
                    <a:pt x="12286" y="8925"/>
                    <a:pt x="12306" y="8878"/>
                    <a:pt x="12343" y="8850"/>
                  </a:cubicBezTo>
                  <a:cubicBezTo>
                    <a:pt x="12389" y="8803"/>
                    <a:pt x="12455" y="8785"/>
                    <a:pt x="12511" y="8785"/>
                  </a:cubicBezTo>
                  <a:cubicBezTo>
                    <a:pt x="12567" y="8785"/>
                    <a:pt x="12611" y="8803"/>
                    <a:pt x="12649" y="8831"/>
                  </a:cubicBezTo>
                  <a:cubicBezTo>
                    <a:pt x="12695" y="8869"/>
                    <a:pt x="12725" y="8916"/>
                    <a:pt x="12725" y="8981"/>
                  </a:cubicBezTo>
                  <a:cubicBezTo>
                    <a:pt x="12725" y="9018"/>
                    <a:pt x="12695" y="9055"/>
                    <a:pt x="12658" y="9055"/>
                  </a:cubicBezTo>
                  <a:cubicBezTo>
                    <a:pt x="12621" y="9055"/>
                    <a:pt x="12585" y="9018"/>
                    <a:pt x="12585" y="8981"/>
                  </a:cubicBezTo>
                  <a:cubicBezTo>
                    <a:pt x="12585" y="8953"/>
                    <a:pt x="12585" y="8944"/>
                    <a:pt x="12566" y="8935"/>
                  </a:cubicBezTo>
                  <a:cubicBezTo>
                    <a:pt x="12557" y="8926"/>
                    <a:pt x="12539" y="8916"/>
                    <a:pt x="12511" y="8916"/>
                  </a:cubicBezTo>
                  <a:cubicBezTo>
                    <a:pt x="12455" y="8925"/>
                    <a:pt x="12398" y="8953"/>
                    <a:pt x="12398" y="9046"/>
                  </a:cubicBezTo>
                  <a:cubicBezTo>
                    <a:pt x="12398" y="9130"/>
                    <a:pt x="12436" y="9195"/>
                    <a:pt x="12502" y="9242"/>
                  </a:cubicBezTo>
                  <a:cubicBezTo>
                    <a:pt x="12576" y="9298"/>
                    <a:pt x="12668" y="9327"/>
                    <a:pt x="12752" y="9327"/>
                  </a:cubicBezTo>
                  <a:cubicBezTo>
                    <a:pt x="12780" y="9327"/>
                    <a:pt x="12808" y="9325"/>
                    <a:pt x="12836" y="9316"/>
                  </a:cubicBezTo>
                  <a:cubicBezTo>
                    <a:pt x="13022" y="9279"/>
                    <a:pt x="13181" y="9036"/>
                    <a:pt x="13256" y="8841"/>
                  </a:cubicBezTo>
                  <a:cubicBezTo>
                    <a:pt x="13265" y="8822"/>
                    <a:pt x="13293" y="8683"/>
                    <a:pt x="13321" y="8543"/>
                  </a:cubicBezTo>
                  <a:cubicBezTo>
                    <a:pt x="13321" y="8543"/>
                    <a:pt x="13321" y="8543"/>
                    <a:pt x="13321" y="8534"/>
                  </a:cubicBezTo>
                  <a:cubicBezTo>
                    <a:pt x="13321" y="8506"/>
                    <a:pt x="13330" y="8468"/>
                    <a:pt x="13330" y="8440"/>
                  </a:cubicBezTo>
                  <a:close/>
                  <a:moveTo>
                    <a:pt x="5038" y="8539"/>
                  </a:moveTo>
                  <a:cubicBezTo>
                    <a:pt x="5019" y="8558"/>
                    <a:pt x="4992" y="8587"/>
                    <a:pt x="4964" y="8606"/>
                  </a:cubicBezTo>
                  <a:cubicBezTo>
                    <a:pt x="4917" y="8634"/>
                    <a:pt x="4871" y="8645"/>
                    <a:pt x="4815" y="8645"/>
                  </a:cubicBezTo>
                  <a:cubicBezTo>
                    <a:pt x="4909" y="8720"/>
                    <a:pt x="5039" y="8757"/>
                    <a:pt x="5160" y="8757"/>
                  </a:cubicBezTo>
                  <a:cubicBezTo>
                    <a:pt x="5197" y="8757"/>
                    <a:pt x="5234" y="8758"/>
                    <a:pt x="5262" y="8749"/>
                  </a:cubicBezTo>
                  <a:cubicBezTo>
                    <a:pt x="5272" y="8749"/>
                    <a:pt x="5281" y="8749"/>
                    <a:pt x="5281" y="8749"/>
                  </a:cubicBezTo>
                  <a:cubicBezTo>
                    <a:pt x="5300" y="8692"/>
                    <a:pt x="5327" y="8634"/>
                    <a:pt x="5355" y="8587"/>
                  </a:cubicBezTo>
                  <a:cubicBezTo>
                    <a:pt x="5327" y="8587"/>
                    <a:pt x="5300" y="8597"/>
                    <a:pt x="5272" y="8597"/>
                  </a:cubicBezTo>
                  <a:cubicBezTo>
                    <a:pt x="5197" y="8597"/>
                    <a:pt x="5122" y="8576"/>
                    <a:pt x="5038" y="8539"/>
                  </a:cubicBezTo>
                  <a:close/>
                  <a:moveTo>
                    <a:pt x="16510" y="8539"/>
                  </a:moveTo>
                  <a:cubicBezTo>
                    <a:pt x="16435" y="8576"/>
                    <a:pt x="16361" y="8597"/>
                    <a:pt x="16286" y="8597"/>
                  </a:cubicBezTo>
                  <a:cubicBezTo>
                    <a:pt x="16258" y="8597"/>
                    <a:pt x="16229" y="8587"/>
                    <a:pt x="16192" y="8587"/>
                  </a:cubicBezTo>
                  <a:cubicBezTo>
                    <a:pt x="16229" y="8634"/>
                    <a:pt x="16258" y="8692"/>
                    <a:pt x="16277" y="8749"/>
                  </a:cubicBezTo>
                  <a:cubicBezTo>
                    <a:pt x="16277" y="8749"/>
                    <a:pt x="16286" y="8749"/>
                    <a:pt x="16295" y="8749"/>
                  </a:cubicBezTo>
                  <a:cubicBezTo>
                    <a:pt x="16323" y="8758"/>
                    <a:pt x="16359" y="8757"/>
                    <a:pt x="16397" y="8757"/>
                  </a:cubicBezTo>
                  <a:cubicBezTo>
                    <a:pt x="16508" y="8757"/>
                    <a:pt x="16650" y="8720"/>
                    <a:pt x="16744" y="8645"/>
                  </a:cubicBezTo>
                  <a:cubicBezTo>
                    <a:pt x="16688" y="8645"/>
                    <a:pt x="16641" y="8634"/>
                    <a:pt x="16594" y="8606"/>
                  </a:cubicBezTo>
                  <a:cubicBezTo>
                    <a:pt x="16557" y="8587"/>
                    <a:pt x="16538" y="8558"/>
                    <a:pt x="16510" y="8539"/>
                  </a:cubicBezTo>
                  <a:close/>
                  <a:moveTo>
                    <a:pt x="7326" y="8561"/>
                  </a:moveTo>
                  <a:cubicBezTo>
                    <a:pt x="7336" y="8589"/>
                    <a:pt x="7345" y="8607"/>
                    <a:pt x="7345" y="8626"/>
                  </a:cubicBezTo>
                  <a:cubicBezTo>
                    <a:pt x="7364" y="8738"/>
                    <a:pt x="7372" y="8860"/>
                    <a:pt x="7372" y="8972"/>
                  </a:cubicBezTo>
                  <a:cubicBezTo>
                    <a:pt x="7372" y="8972"/>
                    <a:pt x="7372" y="8972"/>
                    <a:pt x="7372" y="8981"/>
                  </a:cubicBezTo>
                  <a:cubicBezTo>
                    <a:pt x="7456" y="9605"/>
                    <a:pt x="8107" y="9895"/>
                    <a:pt x="8516" y="10332"/>
                  </a:cubicBezTo>
                  <a:cubicBezTo>
                    <a:pt x="8553" y="10342"/>
                    <a:pt x="8580" y="10350"/>
                    <a:pt x="8608" y="10360"/>
                  </a:cubicBezTo>
                  <a:cubicBezTo>
                    <a:pt x="8673" y="10388"/>
                    <a:pt x="8730" y="10406"/>
                    <a:pt x="8776" y="10406"/>
                  </a:cubicBezTo>
                  <a:cubicBezTo>
                    <a:pt x="8804" y="10406"/>
                    <a:pt x="8831" y="10397"/>
                    <a:pt x="8868" y="10369"/>
                  </a:cubicBezTo>
                  <a:cubicBezTo>
                    <a:pt x="8840" y="10332"/>
                    <a:pt x="8813" y="10286"/>
                    <a:pt x="8786" y="10249"/>
                  </a:cubicBezTo>
                  <a:cubicBezTo>
                    <a:pt x="8748" y="10202"/>
                    <a:pt x="8719" y="10147"/>
                    <a:pt x="8701" y="10081"/>
                  </a:cubicBezTo>
                  <a:cubicBezTo>
                    <a:pt x="8153" y="9699"/>
                    <a:pt x="7689" y="9157"/>
                    <a:pt x="7326" y="8561"/>
                  </a:cubicBezTo>
                  <a:close/>
                  <a:moveTo>
                    <a:pt x="14222" y="8561"/>
                  </a:moveTo>
                  <a:cubicBezTo>
                    <a:pt x="13869" y="9157"/>
                    <a:pt x="13395" y="9699"/>
                    <a:pt x="12856" y="10081"/>
                  </a:cubicBezTo>
                  <a:cubicBezTo>
                    <a:pt x="12828" y="10147"/>
                    <a:pt x="12800" y="10202"/>
                    <a:pt x="12772" y="10249"/>
                  </a:cubicBezTo>
                  <a:cubicBezTo>
                    <a:pt x="12744" y="10286"/>
                    <a:pt x="12718" y="10332"/>
                    <a:pt x="12680" y="10369"/>
                  </a:cubicBezTo>
                  <a:cubicBezTo>
                    <a:pt x="12727" y="10397"/>
                    <a:pt x="12754" y="10406"/>
                    <a:pt x="12782" y="10406"/>
                  </a:cubicBezTo>
                  <a:cubicBezTo>
                    <a:pt x="12828" y="10406"/>
                    <a:pt x="12876" y="10388"/>
                    <a:pt x="12950" y="10360"/>
                  </a:cubicBezTo>
                  <a:cubicBezTo>
                    <a:pt x="12978" y="10350"/>
                    <a:pt x="13004" y="10342"/>
                    <a:pt x="13032" y="10332"/>
                  </a:cubicBezTo>
                  <a:cubicBezTo>
                    <a:pt x="13450" y="9895"/>
                    <a:pt x="14102" y="9605"/>
                    <a:pt x="14186" y="8981"/>
                  </a:cubicBezTo>
                  <a:cubicBezTo>
                    <a:pt x="14186" y="8972"/>
                    <a:pt x="14186" y="8972"/>
                    <a:pt x="14186" y="8972"/>
                  </a:cubicBezTo>
                  <a:cubicBezTo>
                    <a:pt x="14186" y="8860"/>
                    <a:pt x="14195" y="8738"/>
                    <a:pt x="14214" y="8626"/>
                  </a:cubicBezTo>
                  <a:cubicBezTo>
                    <a:pt x="14214" y="8607"/>
                    <a:pt x="14222" y="8589"/>
                    <a:pt x="14222" y="8561"/>
                  </a:cubicBezTo>
                  <a:close/>
                  <a:moveTo>
                    <a:pt x="5967" y="8626"/>
                  </a:moveTo>
                  <a:cubicBezTo>
                    <a:pt x="5949" y="8626"/>
                    <a:pt x="5920" y="8627"/>
                    <a:pt x="5883" y="8646"/>
                  </a:cubicBezTo>
                  <a:cubicBezTo>
                    <a:pt x="5706" y="8702"/>
                    <a:pt x="5641" y="8850"/>
                    <a:pt x="5641" y="9027"/>
                  </a:cubicBezTo>
                  <a:cubicBezTo>
                    <a:pt x="5641" y="9157"/>
                    <a:pt x="5679" y="9299"/>
                    <a:pt x="5744" y="9410"/>
                  </a:cubicBezTo>
                  <a:cubicBezTo>
                    <a:pt x="5827" y="9578"/>
                    <a:pt x="6023" y="9652"/>
                    <a:pt x="6218" y="9652"/>
                  </a:cubicBezTo>
                  <a:cubicBezTo>
                    <a:pt x="6320" y="9652"/>
                    <a:pt x="6423" y="9622"/>
                    <a:pt x="6506" y="9594"/>
                  </a:cubicBezTo>
                  <a:cubicBezTo>
                    <a:pt x="6674" y="9520"/>
                    <a:pt x="6934" y="9343"/>
                    <a:pt x="7148" y="9343"/>
                  </a:cubicBezTo>
                  <a:cubicBezTo>
                    <a:pt x="7175" y="9343"/>
                    <a:pt x="7203" y="9343"/>
                    <a:pt x="7222" y="9352"/>
                  </a:cubicBezTo>
                  <a:cubicBezTo>
                    <a:pt x="7231" y="9222"/>
                    <a:pt x="7241" y="9093"/>
                    <a:pt x="7241" y="8972"/>
                  </a:cubicBezTo>
                  <a:cubicBezTo>
                    <a:pt x="7241" y="8962"/>
                    <a:pt x="7241" y="8963"/>
                    <a:pt x="7241" y="8954"/>
                  </a:cubicBezTo>
                  <a:cubicBezTo>
                    <a:pt x="7101" y="9028"/>
                    <a:pt x="6848" y="9111"/>
                    <a:pt x="6635" y="9111"/>
                  </a:cubicBezTo>
                  <a:cubicBezTo>
                    <a:pt x="6514" y="9111"/>
                    <a:pt x="6403" y="9084"/>
                    <a:pt x="6347" y="9009"/>
                  </a:cubicBezTo>
                  <a:cubicBezTo>
                    <a:pt x="6282" y="9056"/>
                    <a:pt x="6208" y="9073"/>
                    <a:pt x="6133" y="9073"/>
                  </a:cubicBezTo>
                  <a:cubicBezTo>
                    <a:pt x="6077" y="9073"/>
                    <a:pt x="6014" y="9064"/>
                    <a:pt x="5967" y="9027"/>
                  </a:cubicBezTo>
                  <a:cubicBezTo>
                    <a:pt x="5912" y="8990"/>
                    <a:pt x="5873" y="8934"/>
                    <a:pt x="5873" y="8860"/>
                  </a:cubicBezTo>
                  <a:cubicBezTo>
                    <a:pt x="5873" y="8822"/>
                    <a:pt x="5903" y="8785"/>
                    <a:pt x="5940" y="8785"/>
                  </a:cubicBezTo>
                  <a:cubicBezTo>
                    <a:pt x="5959" y="8785"/>
                    <a:pt x="5977" y="8795"/>
                    <a:pt x="5986" y="8804"/>
                  </a:cubicBezTo>
                  <a:cubicBezTo>
                    <a:pt x="5986" y="8804"/>
                    <a:pt x="5986" y="8804"/>
                    <a:pt x="5996" y="8804"/>
                  </a:cubicBezTo>
                  <a:cubicBezTo>
                    <a:pt x="6014" y="8804"/>
                    <a:pt x="6023" y="8794"/>
                    <a:pt x="6041" y="8776"/>
                  </a:cubicBezTo>
                  <a:cubicBezTo>
                    <a:pt x="6051" y="8757"/>
                    <a:pt x="6059" y="8739"/>
                    <a:pt x="6059" y="8711"/>
                  </a:cubicBezTo>
                  <a:cubicBezTo>
                    <a:pt x="6059" y="8664"/>
                    <a:pt x="6042" y="8626"/>
                    <a:pt x="5967" y="8626"/>
                  </a:cubicBezTo>
                  <a:close/>
                  <a:moveTo>
                    <a:pt x="15589" y="8626"/>
                  </a:moveTo>
                  <a:cubicBezTo>
                    <a:pt x="15515" y="8626"/>
                    <a:pt x="15496" y="8664"/>
                    <a:pt x="15496" y="8711"/>
                  </a:cubicBezTo>
                  <a:cubicBezTo>
                    <a:pt x="15496" y="8739"/>
                    <a:pt x="15497" y="8757"/>
                    <a:pt x="15515" y="8776"/>
                  </a:cubicBezTo>
                  <a:cubicBezTo>
                    <a:pt x="15525" y="8794"/>
                    <a:pt x="15542" y="8804"/>
                    <a:pt x="15561" y="8804"/>
                  </a:cubicBezTo>
                  <a:cubicBezTo>
                    <a:pt x="15561" y="8804"/>
                    <a:pt x="15571" y="8804"/>
                    <a:pt x="15571" y="8804"/>
                  </a:cubicBezTo>
                  <a:cubicBezTo>
                    <a:pt x="15580" y="8795"/>
                    <a:pt x="15598" y="8785"/>
                    <a:pt x="15616" y="8785"/>
                  </a:cubicBezTo>
                  <a:cubicBezTo>
                    <a:pt x="15654" y="8785"/>
                    <a:pt x="15683" y="8822"/>
                    <a:pt x="15683" y="8860"/>
                  </a:cubicBezTo>
                  <a:cubicBezTo>
                    <a:pt x="15683" y="8934"/>
                    <a:pt x="15645" y="8990"/>
                    <a:pt x="15589" y="9027"/>
                  </a:cubicBezTo>
                  <a:cubicBezTo>
                    <a:pt x="15543" y="9064"/>
                    <a:pt x="15477" y="9073"/>
                    <a:pt x="15412" y="9073"/>
                  </a:cubicBezTo>
                  <a:cubicBezTo>
                    <a:pt x="15346" y="9073"/>
                    <a:pt x="15272" y="9056"/>
                    <a:pt x="15207" y="9009"/>
                  </a:cubicBezTo>
                  <a:cubicBezTo>
                    <a:pt x="15151" y="9084"/>
                    <a:pt x="15039" y="9111"/>
                    <a:pt x="14917" y="9111"/>
                  </a:cubicBezTo>
                  <a:cubicBezTo>
                    <a:pt x="14703" y="9111"/>
                    <a:pt x="14452" y="9028"/>
                    <a:pt x="14313" y="8954"/>
                  </a:cubicBezTo>
                  <a:cubicBezTo>
                    <a:pt x="14313" y="8963"/>
                    <a:pt x="14313" y="8962"/>
                    <a:pt x="14313" y="8972"/>
                  </a:cubicBezTo>
                  <a:cubicBezTo>
                    <a:pt x="14313" y="9093"/>
                    <a:pt x="14322" y="9222"/>
                    <a:pt x="14331" y="9352"/>
                  </a:cubicBezTo>
                  <a:cubicBezTo>
                    <a:pt x="14350" y="9343"/>
                    <a:pt x="14379" y="9343"/>
                    <a:pt x="14397" y="9343"/>
                  </a:cubicBezTo>
                  <a:cubicBezTo>
                    <a:pt x="14621" y="9343"/>
                    <a:pt x="14882" y="9520"/>
                    <a:pt x="15049" y="9594"/>
                  </a:cubicBezTo>
                  <a:cubicBezTo>
                    <a:pt x="15133" y="9622"/>
                    <a:pt x="15236" y="9652"/>
                    <a:pt x="15339" y="9652"/>
                  </a:cubicBezTo>
                  <a:cubicBezTo>
                    <a:pt x="15534" y="9652"/>
                    <a:pt x="15719" y="9578"/>
                    <a:pt x="15812" y="9410"/>
                  </a:cubicBezTo>
                  <a:cubicBezTo>
                    <a:pt x="15877" y="9299"/>
                    <a:pt x="15915" y="9157"/>
                    <a:pt x="15915" y="9027"/>
                  </a:cubicBezTo>
                  <a:cubicBezTo>
                    <a:pt x="15915" y="8850"/>
                    <a:pt x="15851" y="8702"/>
                    <a:pt x="15674" y="8646"/>
                  </a:cubicBezTo>
                  <a:cubicBezTo>
                    <a:pt x="15637" y="8627"/>
                    <a:pt x="15608" y="8626"/>
                    <a:pt x="15589" y="8626"/>
                  </a:cubicBezTo>
                  <a:close/>
                  <a:moveTo>
                    <a:pt x="6443" y="8684"/>
                  </a:moveTo>
                  <a:cubicBezTo>
                    <a:pt x="6452" y="8712"/>
                    <a:pt x="6452" y="8739"/>
                    <a:pt x="6452" y="8766"/>
                  </a:cubicBezTo>
                  <a:cubicBezTo>
                    <a:pt x="6452" y="8785"/>
                    <a:pt x="6452" y="8803"/>
                    <a:pt x="6452" y="8822"/>
                  </a:cubicBezTo>
                  <a:cubicBezTo>
                    <a:pt x="6535" y="8840"/>
                    <a:pt x="6582" y="8887"/>
                    <a:pt x="6665" y="8887"/>
                  </a:cubicBezTo>
                  <a:cubicBezTo>
                    <a:pt x="6684" y="8887"/>
                    <a:pt x="6701" y="8886"/>
                    <a:pt x="6729" y="8877"/>
                  </a:cubicBezTo>
                  <a:cubicBezTo>
                    <a:pt x="6793" y="8868"/>
                    <a:pt x="6851" y="8840"/>
                    <a:pt x="6916" y="8812"/>
                  </a:cubicBezTo>
                  <a:cubicBezTo>
                    <a:pt x="6795" y="8812"/>
                    <a:pt x="6675" y="8795"/>
                    <a:pt x="6555" y="8749"/>
                  </a:cubicBezTo>
                  <a:cubicBezTo>
                    <a:pt x="6517" y="8730"/>
                    <a:pt x="6480" y="8712"/>
                    <a:pt x="6443" y="8684"/>
                  </a:cubicBezTo>
                  <a:close/>
                  <a:moveTo>
                    <a:pt x="15115" y="8684"/>
                  </a:moveTo>
                  <a:cubicBezTo>
                    <a:pt x="15078" y="8712"/>
                    <a:pt x="15040" y="8730"/>
                    <a:pt x="14994" y="8749"/>
                  </a:cubicBezTo>
                  <a:cubicBezTo>
                    <a:pt x="14883" y="8795"/>
                    <a:pt x="14764" y="8812"/>
                    <a:pt x="14643" y="8812"/>
                  </a:cubicBezTo>
                  <a:cubicBezTo>
                    <a:pt x="14708" y="8840"/>
                    <a:pt x="14762" y="8868"/>
                    <a:pt x="14827" y="8877"/>
                  </a:cubicBezTo>
                  <a:cubicBezTo>
                    <a:pt x="14845" y="8886"/>
                    <a:pt x="14864" y="8887"/>
                    <a:pt x="14882" y="8887"/>
                  </a:cubicBezTo>
                  <a:cubicBezTo>
                    <a:pt x="14965" y="8887"/>
                    <a:pt x="15021" y="8840"/>
                    <a:pt x="15105" y="8822"/>
                  </a:cubicBezTo>
                  <a:cubicBezTo>
                    <a:pt x="15105" y="8803"/>
                    <a:pt x="15105" y="8785"/>
                    <a:pt x="15105" y="8766"/>
                  </a:cubicBezTo>
                  <a:cubicBezTo>
                    <a:pt x="15105" y="8739"/>
                    <a:pt x="15106" y="8712"/>
                    <a:pt x="15115" y="8684"/>
                  </a:cubicBezTo>
                  <a:close/>
                  <a:moveTo>
                    <a:pt x="19770" y="8730"/>
                  </a:moveTo>
                  <a:cubicBezTo>
                    <a:pt x="19742" y="8730"/>
                    <a:pt x="19733" y="8757"/>
                    <a:pt x="19733" y="8785"/>
                  </a:cubicBezTo>
                  <a:cubicBezTo>
                    <a:pt x="19770" y="8971"/>
                    <a:pt x="19825" y="9168"/>
                    <a:pt x="19974" y="9298"/>
                  </a:cubicBezTo>
                  <a:cubicBezTo>
                    <a:pt x="20094" y="9410"/>
                    <a:pt x="20281" y="9437"/>
                    <a:pt x="20429" y="9409"/>
                  </a:cubicBezTo>
                  <a:cubicBezTo>
                    <a:pt x="20522" y="9381"/>
                    <a:pt x="20633" y="9298"/>
                    <a:pt x="20642" y="9196"/>
                  </a:cubicBezTo>
                  <a:cubicBezTo>
                    <a:pt x="20651" y="9121"/>
                    <a:pt x="20633" y="9037"/>
                    <a:pt x="20559" y="8990"/>
                  </a:cubicBezTo>
                  <a:cubicBezTo>
                    <a:pt x="20484" y="8972"/>
                    <a:pt x="20401" y="8991"/>
                    <a:pt x="20346" y="9047"/>
                  </a:cubicBezTo>
                  <a:cubicBezTo>
                    <a:pt x="20327" y="9094"/>
                    <a:pt x="20345" y="9149"/>
                    <a:pt x="20327" y="9196"/>
                  </a:cubicBezTo>
                  <a:cubicBezTo>
                    <a:pt x="20262" y="9205"/>
                    <a:pt x="20187" y="9186"/>
                    <a:pt x="20131" y="9158"/>
                  </a:cubicBezTo>
                  <a:cubicBezTo>
                    <a:pt x="20039" y="9074"/>
                    <a:pt x="19975" y="8963"/>
                    <a:pt x="19956" y="8832"/>
                  </a:cubicBezTo>
                  <a:cubicBezTo>
                    <a:pt x="19928" y="8749"/>
                    <a:pt x="19817" y="8786"/>
                    <a:pt x="19770" y="8730"/>
                  </a:cubicBezTo>
                  <a:close/>
                  <a:moveTo>
                    <a:pt x="7231" y="8792"/>
                  </a:moveTo>
                  <a:cubicBezTo>
                    <a:pt x="7166" y="8802"/>
                    <a:pt x="7091" y="8802"/>
                    <a:pt x="7026" y="8811"/>
                  </a:cubicBezTo>
                  <a:cubicBezTo>
                    <a:pt x="6934" y="8858"/>
                    <a:pt x="6842" y="8904"/>
                    <a:pt x="6740" y="8923"/>
                  </a:cubicBezTo>
                  <a:cubicBezTo>
                    <a:pt x="6713" y="8933"/>
                    <a:pt x="6692" y="8933"/>
                    <a:pt x="6673" y="8933"/>
                  </a:cubicBezTo>
                  <a:cubicBezTo>
                    <a:pt x="6673" y="8933"/>
                    <a:pt x="6674" y="8933"/>
                    <a:pt x="6665" y="8933"/>
                  </a:cubicBezTo>
                  <a:cubicBezTo>
                    <a:pt x="6572" y="8933"/>
                    <a:pt x="6517" y="8885"/>
                    <a:pt x="6443" y="8857"/>
                  </a:cubicBezTo>
                  <a:cubicBezTo>
                    <a:pt x="6433" y="8895"/>
                    <a:pt x="6415" y="8934"/>
                    <a:pt x="6387" y="8972"/>
                  </a:cubicBezTo>
                  <a:cubicBezTo>
                    <a:pt x="6378" y="8972"/>
                    <a:pt x="6379" y="8981"/>
                    <a:pt x="6379" y="8981"/>
                  </a:cubicBezTo>
                  <a:cubicBezTo>
                    <a:pt x="6426" y="9047"/>
                    <a:pt x="6516" y="9066"/>
                    <a:pt x="6637" y="9066"/>
                  </a:cubicBezTo>
                  <a:cubicBezTo>
                    <a:pt x="6841" y="9066"/>
                    <a:pt x="7120" y="8972"/>
                    <a:pt x="7241" y="8906"/>
                  </a:cubicBezTo>
                  <a:cubicBezTo>
                    <a:pt x="7231" y="8868"/>
                    <a:pt x="7231" y="8830"/>
                    <a:pt x="7231" y="8792"/>
                  </a:cubicBezTo>
                  <a:close/>
                  <a:moveTo>
                    <a:pt x="14322" y="8792"/>
                  </a:moveTo>
                  <a:cubicBezTo>
                    <a:pt x="14322" y="8830"/>
                    <a:pt x="14313" y="8868"/>
                    <a:pt x="14313" y="8906"/>
                  </a:cubicBezTo>
                  <a:cubicBezTo>
                    <a:pt x="14434" y="8972"/>
                    <a:pt x="14703" y="9066"/>
                    <a:pt x="14917" y="9066"/>
                  </a:cubicBezTo>
                  <a:cubicBezTo>
                    <a:pt x="15039" y="9066"/>
                    <a:pt x="15133" y="9047"/>
                    <a:pt x="15180" y="8981"/>
                  </a:cubicBezTo>
                  <a:cubicBezTo>
                    <a:pt x="15180" y="8981"/>
                    <a:pt x="15170" y="8972"/>
                    <a:pt x="15170" y="8972"/>
                  </a:cubicBezTo>
                  <a:cubicBezTo>
                    <a:pt x="15142" y="8934"/>
                    <a:pt x="15122" y="8895"/>
                    <a:pt x="15113" y="8857"/>
                  </a:cubicBezTo>
                  <a:cubicBezTo>
                    <a:pt x="15038" y="8885"/>
                    <a:pt x="14983" y="8933"/>
                    <a:pt x="14881" y="8933"/>
                  </a:cubicBezTo>
                  <a:cubicBezTo>
                    <a:pt x="14862" y="8933"/>
                    <a:pt x="14844" y="8933"/>
                    <a:pt x="14816" y="8923"/>
                  </a:cubicBezTo>
                  <a:cubicBezTo>
                    <a:pt x="14714" y="8904"/>
                    <a:pt x="14620" y="8858"/>
                    <a:pt x="14527" y="8811"/>
                  </a:cubicBezTo>
                  <a:cubicBezTo>
                    <a:pt x="14462" y="8802"/>
                    <a:pt x="14387" y="8802"/>
                    <a:pt x="14322" y="8792"/>
                  </a:cubicBezTo>
                  <a:close/>
                  <a:moveTo>
                    <a:pt x="20056" y="8812"/>
                  </a:moveTo>
                  <a:cubicBezTo>
                    <a:pt x="20019" y="8896"/>
                    <a:pt x="20074" y="8990"/>
                    <a:pt x="20130" y="9055"/>
                  </a:cubicBezTo>
                  <a:cubicBezTo>
                    <a:pt x="20168" y="9083"/>
                    <a:pt x="20215" y="9121"/>
                    <a:pt x="20253" y="9093"/>
                  </a:cubicBezTo>
                  <a:cubicBezTo>
                    <a:pt x="20262" y="9074"/>
                    <a:pt x="20234" y="9055"/>
                    <a:pt x="20215" y="9036"/>
                  </a:cubicBezTo>
                  <a:cubicBezTo>
                    <a:pt x="20122" y="8999"/>
                    <a:pt x="20131" y="8868"/>
                    <a:pt x="20056" y="8812"/>
                  </a:cubicBezTo>
                  <a:close/>
                  <a:moveTo>
                    <a:pt x="20781" y="8861"/>
                  </a:moveTo>
                  <a:cubicBezTo>
                    <a:pt x="20772" y="8861"/>
                    <a:pt x="20764" y="8860"/>
                    <a:pt x="20755" y="8869"/>
                  </a:cubicBezTo>
                  <a:cubicBezTo>
                    <a:pt x="20764" y="8869"/>
                    <a:pt x="20781" y="8878"/>
                    <a:pt x="20781" y="8861"/>
                  </a:cubicBezTo>
                  <a:close/>
                  <a:moveTo>
                    <a:pt x="20735" y="8999"/>
                  </a:moveTo>
                  <a:cubicBezTo>
                    <a:pt x="20725" y="9027"/>
                    <a:pt x="20725" y="9028"/>
                    <a:pt x="20725" y="9028"/>
                  </a:cubicBezTo>
                  <a:cubicBezTo>
                    <a:pt x="20735" y="9028"/>
                    <a:pt x="20755" y="9047"/>
                    <a:pt x="20755" y="9028"/>
                  </a:cubicBezTo>
                  <a:cubicBezTo>
                    <a:pt x="20755" y="9019"/>
                    <a:pt x="20755" y="9008"/>
                    <a:pt x="20735" y="8999"/>
                  </a:cubicBezTo>
                  <a:close/>
                  <a:moveTo>
                    <a:pt x="865" y="9000"/>
                  </a:moveTo>
                  <a:cubicBezTo>
                    <a:pt x="791" y="9037"/>
                    <a:pt x="697" y="9065"/>
                    <a:pt x="651" y="9148"/>
                  </a:cubicBezTo>
                  <a:cubicBezTo>
                    <a:pt x="623" y="9298"/>
                    <a:pt x="642" y="9513"/>
                    <a:pt x="772" y="9615"/>
                  </a:cubicBezTo>
                  <a:cubicBezTo>
                    <a:pt x="828" y="9625"/>
                    <a:pt x="883" y="9681"/>
                    <a:pt x="930" y="9644"/>
                  </a:cubicBezTo>
                  <a:cubicBezTo>
                    <a:pt x="921" y="9588"/>
                    <a:pt x="929" y="9522"/>
                    <a:pt x="873" y="9494"/>
                  </a:cubicBezTo>
                  <a:cubicBezTo>
                    <a:pt x="808" y="9429"/>
                    <a:pt x="799" y="9335"/>
                    <a:pt x="818" y="9242"/>
                  </a:cubicBezTo>
                  <a:cubicBezTo>
                    <a:pt x="855" y="9195"/>
                    <a:pt x="893" y="9148"/>
                    <a:pt x="939" y="9139"/>
                  </a:cubicBezTo>
                  <a:cubicBezTo>
                    <a:pt x="976" y="9139"/>
                    <a:pt x="1022" y="9111"/>
                    <a:pt x="995" y="9065"/>
                  </a:cubicBezTo>
                  <a:cubicBezTo>
                    <a:pt x="976" y="9018"/>
                    <a:pt x="921" y="8991"/>
                    <a:pt x="865" y="9000"/>
                  </a:cubicBezTo>
                  <a:close/>
                  <a:moveTo>
                    <a:pt x="9602" y="9000"/>
                  </a:moveTo>
                  <a:cubicBezTo>
                    <a:pt x="9546" y="9000"/>
                    <a:pt x="9499" y="9008"/>
                    <a:pt x="9443" y="9027"/>
                  </a:cubicBezTo>
                  <a:cubicBezTo>
                    <a:pt x="9415" y="9101"/>
                    <a:pt x="9351" y="9168"/>
                    <a:pt x="9267" y="9196"/>
                  </a:cubicBezTo>
                  <a:cubicBezTo>
                    <a:pt x="9258" y="9205"/>
                    <a:pt x="9257" y="9205"/>
                    <a:pt x="9257" y="9214"/>
                  </a:cubicBezTo>
                  <a:cubicBezTo>
                    <a:pt x="9229" y="9270"/>
                    <a:pt x="9212" y="9325"/>
                    <a:pt x="9212" y="9381"/>
                  </a:cubicBezTo>
                  <a:cubicBezTo>
                    <a:pt x="9212" y="9455"/>
                    <a:pt x="9239" y="9519"/>
                    <a:pt x="9295" y="9584"/>
                  </a:cubicBezTo>
                  <a:cubicBezTo>
                    <a:pt x="9360" y="9648"/>
                    <a:pt x="9443" y="9685"/>
                    <a:pt x="9517" y="9685"/>
                  </a:cubicBezTo>
                  <a:cubicBezTo>
                    <a:pt x="9657" y="9676"/>
                    <a:pt x="9770" y="9602"/>
                    <a:pt x="9770" y="9444"/>
                  </a:cubicBezTo>
                  <a:cubicBezTo>
                    <a:pt x="9761" y="9343"/>
                    <a:pt x="9704" y="9316"/>
                    <a:pt x="9648" y="9316"/>
                  </a:cubicBezTo>
                  <a:cubicBezTo>
                    <a:pt x="9629" y="9316"/>
                    <a:pt x="9602" y="9324"/>
                    <a:pt x="9593" y="9334"/>
                  </a:cubicBezTo>
                  <a:cubicBezTo>
                    <a:pt x="9583" y="9343"/>
                    <a:pt x="9575" y="9353"/>
                    <a:pt x="9575" y="9371"/>
                  </a:cubicBezTo>
                  <a:cubicBezTo>
                    <a:pt x="9575" y="9371"/>
                    <a:pt x="9575" y="9372"/>
                    <a:pt x="9575" y="9381"/>
                  </a:cubicBezTo>
                  <a:cubicBezTo>
                    <a:pt x="9575" y="9418"/>
                    <a:pt x="9545" y="9444"/>
                    <a:pt x="9508" y="9444"/>
                  </a:cubicBezTo>
                  <a:cubicBezTo>
                    <a:pt x="9471" y="9444"/>
                    <a:pt x="9443" y="9418"/>
                    <a:pt x="9443" y="9381"/>
                  </a:cubicBezTo>
                  <a:cubicBezTo>
                    <a:pt x="9443" y="9381"/>
                    <a:pt x="9443" y="9381"/>
                    <a:pt x="9443" y="9371"/>
                  </a:cubicBezTo>
                  <a:cubicBezTo>
                    <a:pt x="9434" y="9316"/>
                    <a:pt x="9461" y="9260"/>
                    <a:pt x="9508" y="9232"/>
                  </a:cubicBezTo>
                  <a:cubicBezTo>
                    <a:pt x="9545" y="9195"/>
                    <a:pt x="9601" y="9177"/>
                    <a:pt x="9648" y="9177"/>
                  </a:cubicBezTo>
                  <a:cubicBezTo>
                    <a:pt x="9713" y="9177"/>
                    <a:pt x="9770" y="9205"/>
                    <a:pt x="9816" y="9242"/>
                  </a:cubicBezTo>
                  <a:cubicBezTo>
                    <a:pt x="9863" y="9288"/>
                    <a:pt x="9901" y="9353"/>
                    <a:pt x="9901" y="9427"/>
                  </a:cubicBezTo>
                  <a:cubicBezTo>
                    <a:pt x="9929" y="9399"/>
                    <a:pt x="9947" y="9353"/>
                    <a:pt x="9947" y="9297"/>
                  </a:cubicBezTo>
                  <a:cubicBezTo>
                    <a:pt x="9947" y="9241"/>
                    <a:pt x="9918" y="9168"/>
                    <a:pt x="9872" y="9112"/>
                  </a:cubicBezTo>
                  <a:cubicBezTo>
                    <a:pt x="9797" y="9038"/>
                    <a:pt x="9705" y="9000"/>
                    <a:pt x="9602" y="9000"/>
                  </a:cubicBezTo>
                  <a:close/>
                  <a:moveTo>
                    <a:pt x="11943" y="9000"/>
                  </a:moveTo>
                  <a:cubicBezTo>
                    <a:pt x="11850" y="9000"/>
                    <a:pt x="11750" y="9038"/>
                    <a:pt x="11685" y="9112"/>
                  </a:cubicBezTo>
                  <a:cubicBezTo>
                    <a:pt x="11639" y="9168"/>
                    <a:pt x="11611" y="9241"/>
                    <a:pt x="11611" y="9297"/>
                  </a:cubicBezTo>
                  <a:cubicBezTo>
                    <a:pt x="11611" y="9353"/>
                    <a:pt x="11620" y="9399"/>
                    <a:pt x="11657" y="9427"/>
                  </a:cubicBezTo>
                  <a:cubicBezTo>
                    <a:pt x="11657" y="9353"/>
                    <a:pt x="11685" y="9288"/>
                    <a:pt x="11731" y="9242"/>
                  </a:cubicBezTo>
                  <a:cubicBezTo>
                    <a:pt x="11786" y="9205"/>
                    <a:pt x="11841" y="9177"/>
                    <a:pt x="11906" y="9177"/>
                  </a:cubicBezTo>
                  <a:cubicBezTo>
                    <a:pt x="11953" y="9177"/>
                    <a:pt x="12009" y="9195"/>
                    <a:pt x="12046" y="9232"/>
                  </a:cubicBezTo>
                  <a:cubicBezTo>
                    <a:pt x="12083" y="9260"/>
                    <a:pt x="12111" y="9316"/>
                    <a:pt x="12111" y="9371"/>
                  </a:cubicBezTo>
                  <a:cubicBezTo>
                    <a:pt x="12111" y="9381"/>
                    <a:pt x="12111" y="9381"/>
                    <a:pt x="12111" y="9381"/>
                  </a:cubicBezTo>
                  <a:cubicBezTo>
                    <a:pt x="12111" y="9418"/>
                    <a:pt x="12083" y="9444"/>
                    <a:pt x="12046" y="9444"/>
                  </a:cubicBezTo>
                  <a:cubicBezTo>
                    <a:pt x="12009" y="9444"/>
                    <a:pt x="11982" y="9418"/>
                    <a:pt x="11982" y="9381"/>
                  </a:cubicBezTo>
                  <a:cubicBezTo>
                    <a:pt x="11982" y="9381"/>
                    <a:pt x="11982" y="9381"/>
                    <a:pt x="11982" y="9371"/>
                  </a:cubicBezTo>
                  <a:cubicBezTo>
                    <a:pt x="11982" y="9353"/>
                    <a:pt x="11972" y="9343"/>
                    <a:pt x="11963" y="9334"/>
                  </a:cubicBezTo>
                  <a:cubicBezTo>
                    <a:pt x="11953" y="9324"/>
                    <a:pt x="11925" y="9316"/>
                    <a:pt x="11906" y="9316"/>
                  </a:cubicBezTo>
                  <a:cubicBezTo>
                    <a:pt x="11841" y="9316"/>
                    <a:pt x="11786" y="9343"/>
                    <a:pt x="11786" y="9444"/>
                  </a:cubicBezTo>
                  <a:cubicBezTo>
                    <a:pt x="11786" y="9602"/>
                    <a:pt x="11898" y="9676"/>
                    <a:pt x="12027" y="9685"/>
                  </a:cubicBezTo>
                  <a:cubicBezTo>
                    <a:pt x="12111" y="9685"/>
                    <a:pt x="12193" y="9648"/>
                    <a:pt x="12258" y="9584"/>
                  </a:cubicBezTo>
                  <a:cubicBezTo>
                    <a:pt x="12314" y="9519"/>
                    <a:pt x="12342" y="9455"/>
                    <a:pt x="12342" y="9381"/>
                  </a:cubicBezTo>
                  <a:cubicBezTo>
                    <a:pt x="12342" y="9325"/>
                    <a:pt x="12324" y="9270"/>
                    <a:pt x="12296" y="9214"/>
                  </a:cubicBezTo>
                  <a:cubicBezTo>
                    <a:pt x="12296" y="9205"/>
                    <a:pt x="12296" y="9205"/>
                    <a:pt x="12286" y="9196"/>
                  </a:cubicBezTo>
                  <a:cubicBezTo>
                    <a:pt x="12194" y="9168"/>
                    <a:pt x="12139" y="9101"/>
                    <a:pt x="12111" y="9027"/>
                  </a:cubicBezTo>
                  <a:cubicBezTo>
                    <a:pt x="12055" y="9008"/>
                    <a:pt x="11998" y="9000"/>
                    <a:pt x="11943" y="9000"/>
                  </a:cubicBezTo>
                  <a:close/>
                  <a:moveTo>
                    <a:pt x="1664" y="9130"/>
                  </a:moveTo>
                  <a:cubicBezTo>
                    <a:pt x="1580" y="9130"/>
                    <a:pt x="1497" y="9185"/>
                    <a:pt x="1432" y="9240"/>
                  </a:cubicBezTo>
                  <a:cubicBezTo>
                    <a:pt x="1386" y="9296"/>
                    <a:pt x="1385" y="9371"/>
                    <a:pt x="1385" y="9455"/>
                  </a:cubicBezTo>
                  <a:cubicBezTo>
                    <a:pt x="1339" y="9539"/>
                    <a:pt x="1264" y="9586"/>
                    <a:pt x="1273" y="9689"/>
                  </a:cubicBezTo>
                  <a:cubicBezTo>
                    <a:pt x="1273" y="9754"/>
                    <a:pt x="1312" y="9800"/>
                    <a:pt x="1358" y="9847"/>
                  </a:cubicBezTo>
                  <a:cubicBezTo>
                    <a:pt x="1414" y="9865"/>
                    <a:pt x="1506" y="9883"/>
                    <a:pt x="1543" y="9799"/>
                  </a:cubicBezTo>
                  <a:cubicBezTo>
                    <a:pt x="1580" y="9734"/>
                    <a:pt x="1544" y="9651"/>
                    <a:pt x="1506" y="9595"/>
                  </a:cubicBezTo>
                  <a:cubicBezTo>
                    <a:pt x="1525" y="9577"/>
                    <a:pt x="1543" y="9577"/>
                    <a:pt x="1571" y="9577"/>
                  </a:cubicBezTo>
                  <a:cubicBezTo>
                    <a:pt x="1599" y="9595"/>
                    <a:pt x="1636" y="9623"/>
                    <a:pt x="1645" y="9660"/>
                  </a:cubicBezTo>
                  <a:cubicBezTo>
                    <a:pt x="1664" y="9753"/>
                    <a:pt x="1608" y="9846"/>
                    <a:pt x="1562" y="9911"/>
                  </a:cubicBezTo>
                  <a:cubicBezTo>
                    <a:pt x="1534" y="9958"/>
                    <a:pt x="1468" y="9949"/>
                    <a:pt x="1450" y="9986"/>
                  </a:cubicBezTo>
                  <a:cubicBezTo>
                    <a:pt x="1468" y="10014"/>
                    <a:pt x="1469" y="10070"/>
                    <a:pt x="1497" y="10088"/>
                  </a:cubicBezTo>
                  <a:cubicBezTo>
                    <a:pt x="1599" y="9958"/>
                    <a:pt x="1730" y="9846"/>
                    <a:pt x="1888" y="9790"/>
                  </a:cubicBezTo>
                  <a:cubicBezTo>
                    <a:pt x="1906" y="9604"/>
                    <a:pt x="1711" y="9502"/>
                    <a:pt x="1702" y="9325"/>
                  </a:cubicBezTo>
                  <a:cubicBezTo>
                    <a:pt x="1655" y="9269"/>
                    <a:pt x="1701" y="9176"/>
                    <a:pt x="1664" y="9130"/>
                  </a:cubicBezTo>
                  <a:close/>
                  <a:moveTo>
                    <a:pt x="7362" y="9270"/>
                  </a:moveTo>
                  <a:cubicBezTo>
                    <a:pt x="7352" y="9363"/>
                    <a:pt x="7352" y="9455"/>
                    <a:pt x="7352" y="9548"/>
                  </a:cubicBezTo>
                  <a:cubicBezTo>
                    <a:pt x="7352" y="9604"/>
                    <a:pt x="7352" y="9661"/>
                    <a:pt x="7352" y="9717"/>
                  </a:cubicBezTo>
                  <a:cubicBezTo>
                    <a:pt x="7362" y="9717"/>
                    <a:pt x="7371" y="9726"/>
                    <a:pt x="7381" y="9726"/>
                  </a:cubicBezTo>
                  <a:cubicBezTo>
                    <a:pt x="7576" y="9978"/>
                    <a:pt x="7837" y="10182"/>
                    <a:pt x="8144" y="10294"/>
                  </a:cubicBezTo>
                  <a:cubicBezTo>
                    <a:pt x="8181" y="10294"/>
                    <a:pt x="8218" y="10294"/>
                    <a:pt x="8255" y="10294"/>
                  </a:cubicBezTo>
                  <a:cubicBezTo>
                    <a:pt x="8292" y="10294"/>
                    <a:pt x="8329" y="10294"/>
                    <a:pt x="8367" y="10294"/>
                  </a:cubicBezTo>
                  <a:cubicBezTo>
                    <a:pt x="8032" y="9986"/>
                    <a:pt x="7557" y="9726"/>
                    <a:pt x="7362" y="9270"/>
                  </a:cubicBezTo>
                  <a:close/>
                  <a:moveTo>
                    <a:pt x="14195" y="9270"/>
                  </a:moveTo>
                  <a:cubicBezTo>
                    <a:pt x="14000" y="9726"/>
                    <a:pt x="13526" y="9986"/>
                    <a:pt x="13191" y="10294"/>
                  </a:cubicBezTo>
                  <a:cubicBezTo>
                    <a:pt x="13228" y="10294"/>
                    <a:pt x="13265" y="10294"/>
                    <a:pt x="13302" y="10294"/>
                  </a:cubicBezTo>
                  <a:cubicBezTo>
                    <a:pt x="13339" y="10294"/>
                    <a:pt x="13378" y="10294"/>
                    <a:pt x="13415" y="10294"/>
                  </a:cubicBezTo>
                  <a:cubicBezTo>
                    <a:pt x="13722" y="10182"/>
                    <a:pt x="13972" y="9978"/>
                    <a:pt x="14176" y="9726"/>
                  </a:cubicBezTo>
                  <a:cubicBezTo>
                    <a:pt x="14185" y="9726"/>
                    <a:pt x="14186" y="9717"/>
                    <a:pt x="14195" y="9717"/>
                  </a:cubicBezTo>
                  <a:cubicBezTo>
                    <a:pt x="14204" y="9661"/>
                    <a:pt x="14204" y="9604"/>
                    <a:pt x="14204" y="9548"/>
                  </a:cubicBezTo>
                  <a:cubicBezTo>
                    <a:pt x="14204" y="9455"/>
                    <a:pt x="14204" y="9363"/>
                    <a:pt x="14195" y="9270"/>
                  </a:cubicBezTo>
                  <a:close/>
                  <a:moveTo>
                    <a:pt x="9082" y="9382"/>
                  </a:moveTo>
                  <a:cubicBezTo>
                    <a:pt x="9008" y="9429"/>
                    <a:pt x="8932" y="9447"/>
                    <a:pt x="8857" y="9456"/>
                  </a:cubicBezTo>
                  <a:cubicBezTo>
                    <a:pt x="8857" y="9466"/>
                    <a:pt x="8848" y="9474"/>
                    <a:pt x="8839" y="9483"/>
                  </a:cubicBezTo>
                  <a:cubicBezTo>
                    <a:pt x="8783" y="9549"/>
                    <a:pt x="8756" y="9634"/>
                    <a:pt x="8756" y="9737"/>
                  </a:cubicBezTo>
                  <a:cubicBezTo>
                    <a:pt x="8756" y="9886"/>
                    <a:pt x="8822" y="10052"/>
                    <a:pt x="8896" y="10173"/>
                  </a:cubicBezTo>
                  <a:cubicBezTo>
                    <a:pt x="8933" y="10229"/>
                    <a:pt x="8979" y="10286"/>
                    <a:pt x="9026" y="10342"/>
                  </a:cubicBezTo>
                  <a:cubicBezTo>
                    <a:pt x="9016" y="10305"/>
                    <a:pt x="9016" y="10268"/>
                    <a:pt x="9016" y="10231"/>
                  </a:cubicBezTo>
                  <a:cubicBezTo>
                    <a:pt x="9016" y="10082"/>
                    <a:pt x="9062" y="9941"/>
                    <a:pt x="9183" y="9848"/>
                  </a:cubicBezTo>
                  <a:cubicBezTo>
                    <a:pt x="9221" y="9820"/>
                    <a:pt x="9269" y="9793"/>
                    <a:pt x="9315" y="9765"/>
                  </a:cubicBezTo>
                  <a:cubicBezTo>
                    <a:pt x="9269" y="9747"/>
                    <a:pt x="9230" y="9716"/>
                    <a:pt x="9193" y="9679"/>
                  </a:cubicBezTo>
                  <a:cubicBezTo>
                    <a:pt x="9118" y="9595"/>
                    <a:pt x="9082" y="9494"/>
                    <a:pt x="9082" y="9382"/>
                  </a:cubicBezTo>
                  <a:close/>
                  <a:moveTo>
                    <a:pt x="12476" y="9382"/>
                  </a:moveTo>
                  <a:cubicBezTo>
                    <a:pt x="12476" y="9494"/>
                    <a:pt x="12438" y="9595"/>
                    <a:pt x="12364" y="9679"/>
                  </a:cubicBezTo>
                  <a:cubicBezTo>
                    <a:pt x="12327" y="9716"/>
                    <a:pt x="12288" y="9747"/>
                    <a:pt x="12242" y="9765"/>
                  </a:cubicBezTo>
                  <a:cubicBezTo>
                    <a:pt x="12288" y="9793"/>
                    <a:pt x="12335" y="9820"/>
                    <a:pt x="12372" y="9848"/>
                  </a:cubicBezTo>
                  <a:cubicBezTo>
                    <a:pt x="12493" y="9941"/>
                    <a:pt x="12540" y="10082"/>
                    <a:pt x="12540" y="10231"/>
                  </a:cubicBezTo>
                  <a:cubicBezTo>
                    <a:pt x="12540" y="10268"/>
                    <a:pt x="12540" y="10305"/>
                    <a:pt x="12531" y="10342"/>
                  </a:cubicBezTo>
                  <a:cubicBezTo>
                    <a:pt x="12578" y="10286"/>
                    <a:pt x="12624" y="10229"/>
                    <a:pt x="12662" y="10173"/>
                  </a:cubicBezTo>
                  <a:cubicBezTo>
                    <a:pt x="12736" y="10052"/>
                    <a:pt x="12801" y="9886"/>
                    <a:pt x="12801" y="9737"/>
                  </a:cubicBezTo>
                  <a:cubicBezTo>
                    <a:pt x="12801" y="9634"/>
                    <a:pt x="12773" y="9549"/>
                    <a:pt x="12717" y="9483"/>
                  </a:cubicBezTo>
                  <a:cubicBezTo>
                    <a:pt x="12708" y="9474"/>
                    <a:pt x="12699" y="9466"/>
                    <a:pt x="12699" y="9456"/>
                  </a:cubicBezTo>
                  <a:cubicBezTo>
                    <a:pt x="12625" y="9447"/>
                    <a:pt x="12541" y="9429"/>
                    <a:pt x="12476" y="9382"/>
                  </a:cubicBezTo>
                  <a:close/>
                  <a:moveTo>
                    <a:pt x="20801" y="9429"/>
                  </a:moveTo>
                  <a:cubicBezTo>
                    <a:pt x="20755" y="9438"/>
                    <a:pt x="20717" y="9494"/>
                    <a:pt x="20699" y="9540"/>
                  </a:cubicBezTo>
                  <a:cubicBezTo>
                    <a:pt x="20699" y="9614"/>
                    <a:pt x="20763" y="9615"/>
                    <a:pt x="20809" y="9633"/>
                  </a:cubicBezTo>
                  <a:cubicBezTo>
                    <a:pt x="20846" y="9707"/>
                    <a:pt x="20829" y="9764"/>
                    <a:pt x="20801" y="9829"/>
                  </a:cubicBezTo>
                  <a:cubicBezTo>
                    <a:pt x="20792" y="9903"/>
                    <a:pt x="20709" y="9930"/>
                    <a:pt x="20736" y="10005"/>
                  </a:cubicBezTo>
                  <a:cubicBezTo>
                    <a:pt x="20801" y="10023"/>
                    <a:pt x="20866" y="9968"/>
                    <a:pt x="20921" y="9903"/>
                  </a:cubicBezTo>
                  <a:cubicBezTo>
                    <a:pt x="20958" y="9792"/>
                    <a:pt x="20976" y="9670"/>
                    <a:pt x="20939" y="9549"/>
                  </a:cubicBezTo>
                  <a:cubicBezTo>
                    <a:pt x="20911" y="9494"/>
                    <a:pt x="20856" y="9438"/>
                    <a:pt x="20801" y="9429"/>
                  </a:cubicBezTo>
                  <a:close/>
                  <a:moveTo>
                    <a:pt x="1067" y="9455"/>
                  </a:moveTo>
                  <a:cubicBezTo>
                    <a:pt x="1051" y="9459"/>
                    <a:pt x="1036" y="9469"/>
                    <a:pt x="1022" y="9486"/>
                  </a:cubicBezTo>
                  <a:cubicBezTo>
                    <a:pt x="975" y="9542"/>
                    <a:pt x="1011" y="9625"/>
                    <a:pt x="1039" y="9680"/>
                  </a:cubicBezTo>
                  <a:cubicBezTo>
                    <a:pt x="1077" y="9718"/>
                    <a:pt x="1123" y="9746"/>
                    <a:pt x="1170" y="9727"/>
                  </a:cubicBezTo>
                  <a:cubicBezTo>
                    <a:pt x="1179" y="9662"/>
                    <a:pt x="1217" y="9578"/>
                    <a:pt x="1198" y="9522"/>
                  </a:cubicBezTo>
                  <a:cubicBezTo>
                    <a:pt x="1170" y="9480"/>
                    <a:pt x="1116" y="9443"/>
                    <a:pt x="1067" y="9455"/>
                  </a:cubicBezTo>
                  <a:close/>
                  <a:moveTo>
                    <a:pt x="10245" y="9473"/>
                  </a:moveTo>
                  <a:cubicBezTo>
                    <a:pt x="10189" y="9473"/>
                    <a:pt x="10132" y="9493"/>
                    <a:pt x="10076" y="9521"/>
                  </a:cubicBezTo>
                  <a:cubicBezTo>
                    <a:pt x="9955" y="9577"/>
                    <a:pt x="9882" y="9678"/>
                    <a:pt x="9882" y="9799"/>
                  </a:cubicBezTo>
                  <a:cubicBezTo>
                    <a:pt x="9882" y="9809"/>
                    <a:pt x="9882" y="9828"/>
                    <a:pt x="9882" y="9837"/>
                  </a:cubicBezTo>
                  <a:cubicBezTo>
                    <a:pt x="9892" y="9902"/>
                    <a:pt x="9910" y="9949"/>
                    <a:pt x="9947" y="9995"/>
                  </a:cubicBezTo>
                  <a:cubicBezTo>
                    <a:pt x="9947" y="9995"/>
                    <a:pt x="9957" y="10005"/>
                    <a:pt x="9966" y="10005"/>
                  </a:cubicBezTo>
                  <a:cubicBezTo>
                    <a:pt x="9975" y="10014"/>
                    <a:pt x="9985" y="10024"/>
                    <a:pt x="9985" y="10042"/>
                  </a:cubicBezTo>
                  <a:cubicBezTo>
                    <a:pt x="10040" y="10089"/>
                    <a:pt x="10105" y="10107"/>
                    <a:pt x="10161" y="10107"/>
                  </a:cubicBezTo>
                  <a:cubicBezTo>
                    <a:pt x="10226" y="10107"/>
                    <a:pt x="10291" y="10079"/>
                    <a:pt x="10347" y="10005"/>
                  </a:cubicBezTo>
                  <a:cubicBezTo>
                    <a:pt x="10375" y="9977"/>
                    <a:pt x="10375" y="9948"/>
                    <a:pt x="10385" y="9929"/>
                  </a:cubicBezTo>
                  <a:cubicBezTo>
                    <a:pt x="10385" y="9892"/>
                    <a:pt x="10366" y="9865"/>
                    <a:pt x="10347" y="9847"/>
                  </a:cubicBezTo>
                  <a:cubicBezTo>
                    <a:pt x="10328" y="9828"/>
                    <a:pt x="10300" y="9818"/>
                    <a:pt x="10281" y="9818"/>
                  </a:cubicBezTo>
                  <a:cubicBezTo>
                    <a:pt x="10263" y="9818"/>
                    <a:pt x="10245" y="9819"/>
                    <a:pt x="10235" y="9837"/>
                  </a:cubicBezTo>
                  <a:cubicBezTo>
                    <a:pt x="10207" y="9874"/>
                    <a:pt x="10170" y="9873"/>
                    <a:pt x="10142" y="9855"/>
                  </a:cubicBezTo>
                  <a:cubicBezTo>
                    <a:pt x="10105" y="9836"/>
                    <a:pt x="10106" y="9791"/>
                    <a:pt x="10125" y="9763"/>
                  </a:cubicBezTo>
                  <a:cubicBezTo>
                    <a:pt x="10162" y="9707"/>
                    <a:pt x="10216" y="9678"/>
                    <a:pt x="10281" y="9678"/>
                  </a:cubicBezTo>
                  <a:cubicBezTo>
                    <a:pt x="10402" y="9687"/>
                    <a:pt x="10515" y="9789"/>
                    <a:pt x="10515" y="9929"/>
                  </a:cubicBezTo>
                  <a:cubicBezTo>
                    <a:pt x="10515" y="9976"/>
                    <a:pt x="10495" y="10023"/>
                    <a:pt x="10467" y="10069"/>
                  </a:cubicBezTo>
                  <a:cubicBezTo>
                    <a:pt x="10504" y="10069"/>
                    <a:pt x="10543" y="10042"/>
                    <a:pt x="10571" y="10005"/>
                  </a:cubicBezTo>
                  <a:cubicBezTo>
                    <a:pt x="10608" y="9958"/>
                    <a:pt x="10635" y="9893"/>
                    <a:pt x="10635" y="9837"/>
                  </a:cubicBezTo>
                  <a:cubicBezTo>
                    <a:pt x="10635" y="9828"/>
                    <a:pt x="10635" y="9818"/>
                    <a:pt x="10626" y="9809"/>
                  </a:cubicBezTo>
                  <a:cubicBezTo>
                    <a:pt x="10607" y="9604"/>
                    <a:pt x="10431" y="9473"/>
                    <a:pt x="10245" y="9473"/>
                  </a:cubicBezTo>
                  <a:close/>
                  <a:moveTo>
                    <a:pt x="11312" y="9473"/>
                  </a:moveTo>
                  <a:cubicBezTo>
                    <a:pt x="11117" y="9473"/>
                    <a:pt x="10940" y="9604"/>
                    <a:pt x="10921" y="9809"/>
                  </a:cubicBezTo>
                  <a:cubicBezTo>
                    <a:pt x="10921" y="9818"/>
                    <a:pt x="10921" y="9828"/>
                    <a:pt x="10921" y="9837"/>
                  </a:cubicBezTo>
                  <a:cubicBezTo>
                    <a:pt x="10921" y="9893"/>
                    <a:pt x="10949" y="9958"/>
                    <a:pt x="10977" y="10005"/>
                  </a:cubicBezTo>
                  <a:cubicBezTo>
                    <a:pt x="11014" y="10042"/>
                    <a:pt x="11052" y="10069"/>
                    <a:pt x="11090" y="10069"/>
                  </a:cubicBezTo>
                  <a:cubicBezTo>
                    <a:pt x="11062" y="10023"/>
                    <a:pt x="11042" y="9976"/>
                    <a:pt x="11043" y="9929"/>
                  </a:cubicBezTo>
                  <a:cubicBezTo>
                    <a:pt x="11043" y="9789"/>
                    <a:pt x="11155" y="9687"/>
                    <a:pt x="11275" y="9678"/>
                  </a:cubicBezTo>
                  <a:cubicBezTo>
                    <a:pt x="11331" y="9678"/>
                    <a:pt x="11397" y="9707"/>
                    <a:pt x="11434" y="9763"/>
                  </a:cubicBezTo>
                  <a:cubicBezTo>
                    <a:pt x="11453" y="9791"/>
                    <a:pt x="11443" y="9836"/>
                    <a:pt x="11416" y="9855"/>
                  </a:cubicBezTo>
                  <a:cubicBezTo>
                    <a:pt x="11388" y="9873"/>
                    <a:pt x="11340" y="9874"/>
                    <a:pt x="11321" y="9837"/>
                  </a:cubicBezTo>
                  <a:cubicBezTo>
                    <a:pt x="11303" y="9819"/>
                    <a:pt x="11294" y="9818"/>
                    <a:pt x="11275" y="9818"/>
                  </a:cubicBezTo>
                  <a:cubicBezTo>
                    <a:pt x="11257" y="9818"/>
                    <a:pt x="11229" y="9828"/>
                    <a:pt x="11211" y="9847"/>
                  </a:cubicBezTo>
                  <a:cubicBezTo>
                    <a:pt x="11192" y="9865"/>
                    <a:pt x="11172" y="9892"/>
                    <a:pt x="11172" y="9929"/>
                  </a:cubicBezTo>
                  <a:cubicBezTo>
                    <a:pt x="11172" y="9948"/>
                    <a:pt x="11183" y="9977"/>
                    <a:pt x="11211" y="10005"/>
                  </a:cubicBezTo>
                  <a:cubicBezTo>
                    <a:pt x="11257" y="10079"/>
                    <a:pt x="11330" y="10107"/>
                    <a:pt x="11396" y="10107"/>
                  </a:cubicBezTo>
                  <a:cubicBezTo>
                    <a:pt x="11451" y="10107"/>
                    <a:pt x="11516" y="10089"/>
                    <a:pt x="11563" y="10042"/>
                  </a:cubicBezTo>
                  <a:cubicBezTo>
                    <a:pt x="11572" y="10024"/>
                    <a:pt x="11582" y="10014"/>
                    <a:pt x="11591" y="10005"/>
                  </a:cubicBezTo>
                  <a:cubicBezTo>
                    <a:pt x="11600" y="10005"/>
                    <a:pt x="11602" y="9995"/>
                    <a:pt x="11611" y="9995"/>
                  </a:cubicBezTo>
                  <a:cubicBezTo>
                    <a:pt x="11639" y="9949"/>
                    <a:pt x="11666" y="9902"/>
                    <a:pt x="11676" y="9837"/>
                  </a:cubicBezTo>
                  <a:cubicBezTo>
                    <a:pt x="11676" y="9828"/>
                    <a:pt x="11676" y="9809"/>
                    <a:pt x="11676" y="9799"/>
                  </a:cubicBezTo>
                  <a:cubicBezTo>
                    <a:pt x="11676" y="9678"/>
                    <a:pt x="11601" y="9577"/>
                    <a:pt x="11480" y="9521"/>
                  </a:cubicBezTo>
                  <a:cubicBezTo>
                    <a:pt x="11424" y="9493"/>
                    <a:pt x="11368" y="9473"/>
                    <a:pt x="11312" y="9473"/>
                  </a:cubicBezTo>
                  <a:close/>
                  <a:moveTo>
                    <a:pt x="2058" y="9480"/>
                  </a:moveTo>
                  <a:cubicBezTo>
                    <a:pt x="2021" y="9491"/>
                    <a:pt x="1995" y="9563"/>
                    <a:pt x="1954" y="9577"/>
                  </a:cubicBezTo>
                  <a:cubicBezTo>
                    <a:pt x="1981" y="9772"/>
                    <a:pt x="1981" y="9772"/>
                    <a:pt x="1981" y="9772"/>
                  </a:cubicBezTo>
                  <a:cubicBezTo>
                    <a:pt x="2045" y="9754"/>
                    <a:pt x="2127" y="9837"/>
                    <a:pt x="2164" y="9744"/>
                  </a:cubicBezTo>
                  <a:cubicBezTo>
                    <a:pt x="2183" y="9670"/>
                    <a:pt x="2128" y="9576"/>
                    <a:pt x="2101" y="9493"/>
                  </a:cubicBezTo>
                  <a:cubicBezTo>
                    <a:pt x="2085" y="9479"/>
                    <a:pt x="2071" y="9476"/>
                    <a:pt x="2058" y="9480"/>
                  </a:cubicBezTo>
                  <a:close/>
                  <a:moveTo>
                    <a:pt x="20021" y="9559"/>
                  </a:moveTo>
                  <a:cubicBezTo>
                    <a:pt x="19974" y="9792"/>
                    <a:pt x="19815" y="9978"/>
                    <a:pt x="19824" y="10220"/>
                  </a:cubicBezTo>
                  <a:cubicBezTo>
                    <a:pt x="19899" y="10286"/>
                    <a:pt x="20002" y="10313"/>
                    <a:pt x="20067" y="10388"/>
                  </a:cubicBezTo>
                  <a:cubicBezTo>
                    <a:pt x="20113" y="10416"/>
                    <a:pt x="20113" y="10509"/>
                    <a:pt x="20169" y="10509"/>
                  </a:cubicBezTo>
                  <a:cubicBezTo>
                    <a:pt x="20178" y="10453"/>
                    <a:pt x="20235" y="10398"/>
                    <a:pt x="20216" y="10342"/>
                  </a:cubicBezTo>
                  <a:cubicBezTo>
                    <a:pt x="20132" y="10295"/>
                    <a:pt x="20039" y="10203"/>
                    <a:pt x="20048" y="10091"/>
                  </a:cubicBezTo>
                  <a:cubicBezTo>
                    <a:pt x="20067" y="10035"/>
                    <a:pt x="20113" y="9997"/>
                    <a:pt x="20160" y="9969"/>
                  </a:cubicBezTo>
                  <a:cubicBezTo>
                    <a:pt x="20234" y="10007"/>
                    <a:pt x="20131" y="10053"/>
                    <a:pt x="20131" y="10091"/>
                  </a:cubicBezTo>
                  <a:cubicBezTo>
                    <a:pt x="20122" y="10156"/>
                    <a:pt x="20160" y="10202"/>
                    <a:pt x="20197" y="10230"/>
                  </a:cubicBezTo>
                  <a:cubicBezTo>
                    <a:pt x="20281" y="10295"/>
                    <a:pt x="20327" y="10183"/>
                    <a:pt x="20374" y="10137"/>
                  </a:cubicBezTo>
                  <a:cubicBezTo>
                    <a:pt x="20495" y="9969"/>
                    <a:pt x="20291" y="9848"/>
                    <a:pt x="20235" y="9690"/>
                  </a:cubicBezTo>
                  <a:cubicBezTo>
                    <a:pt x="20021" y="9559"/>
                    <a:pt x="20021" y="9559"/>
                    <a:pt x="20021" y="9559"/>
                  </a:cubicBezTo>
                  <a:close/>
                  <a:moveTo>
                    <a:pt x="7212" y="9578"/>
                  </a:moveTo>
                  <a:cubicBezTo>
                    <a:pt x="7092" y="9606"/>
                    <a:pt x="6961" y="9699"/>
                    <a:pt x="6822" y="9802"/>
                  </a:cubicBezTo>
                  <a:cubicBezTo>
                    <a:pt x="6664" y="9914"/>
                    <a:pt x="6487" y="10044"/>
                    <a:pt x="6273" y="10053"/>
                  </a:cubicBezTo>
                  <a:cubicBezTo>
                    <a:pt x="6255" y="10053"/>
                    <a:pt x="6227" y="10053"/>
                    <a:pt x="6209" y="10053"/>
                  </a:cubicBezTo>
                  <a:cubicBezTo>
                    <a:pt x="6069" y="10053"/>
                    <a:pt x="5948" y="10035"/>
                    <a:pt x="5827" y="9988"/>
                  </a:cubicBezTo>
                  <a:cubicBezTo>
                    <a:pt x="5837" y="10025"/>
                    <a:pt x="5846" y="10071"/>
                    <a:pt x="5846" y="10108"/>
                  </a:cubicBezTo>
                  <a:cubicBezTo>
                    <a:pt x="5846" y="10127"/>
                    <a:pt x="5846" y="10145"/>
                    <a:pt x="5846" y="10164"/>
                  </a:cubicBezTo>
                  <a:cubicBezTo>
                    <a:pt x="5846" y="10164"/>
                    <a:pt x="5846" y="10173"/>
                    <a:pt x="5856" y="10173"/>
                  </a:cubicBezTo>
                  <a:cubicBezTo>
                    <a:pt x="5902" y="10248"/>
                    <a:pt x="5958" y="10277"/>
                    <a:pt x="6041" y="10277"/>
                  </a:cubicBezTo>
                  <a:cubicBezTo>
                    <a:pt x="6339" y="10277"/>
                    <a:pt x="6832" y="9876"/>
                    <a:pt x="7176" y="9876"/>
                  </a:cubicBezTo>
                  <a:cubicBezTo>
                    <a:pt x="7204" y="9876"/>
                    <a:pt x="7222" y="9876"/>
                    <a:pt x="7241" y="9876"/>
                  </a:cubicBezTo>
                  <a:cubicBezTo>
                    <a:pt x="7222" y="9774"/>
                    <a:pt x="7212" y="9680"/>
                    <a:pt x="7212" y="9578"/>
                  </a:cubicBezTo>
                  <a:close/>
                  <a:moveTo>
                    <a:pt x="14331" y="9578"/>
                  </a:moveTo>
                  <a:cubicBezTo>
                    <a:pt x="14331" y="9680"/>
                    <a:pt x="14331" y="9774"/>
                    <a:pt x="14313" y="9876"/>
                  </a:cubicBezTo>
                  <a:cubicBezTo>
                    <a:pt x="14331" y="9876"/>
                    <a:pt x="14349" y="9876"/>
                    <a:pt x="14377" y="9876"/>
                  </a:cubicBezTo>
                  <a:cubicBezTo>
                    <a:pt x="14722" y="9876"/>
                    <a:pt x="15217" y="10277"/>
                    <a:pt x="15515" y="10277"/>
                  </a:cubicBezTo>
                  <a:cubicBezTo>
                    <a:pt x="15599" y="10277"/>
                    <a:pt x="15655" y="10248"/>
                    <a:pt x="15701" y="10173"/>
                  </a:cubicBezTo>
                  <a:cubicBezTo>
                    <a:pt x="15701" y="10173"/>
                    <a:pt x="15711" y="10164"/>
                    <a:pt x="15711" y="10164"/>
                  </a:cubicBezTo>
                  <a:cubicBezTo>
                    <a:pt x="15711" y="10145"/>
                    <a:pt x="15701" y="10127"/>
                    <a:pt x="15701" y="10108"/>
                  </a:cubicBezTo>
                  <a:cubicBezTo>
                    <a:pt x="15701" y="10071"/>
                    <a:pt x="15711" y="10025"/>
                    <a:pt x="15729" y="9988"/>
                  </a:cubicBezTo>
                  <a:cubicBezTo>
                    <a:pt x="15608" y="10035"/>
                    <a:pt x="15487" y="10053"/>
                    <a:pt x="15347" y="10053"/>
                  </a:cubicBezTo>
                  <a:cubicBezTo>
                    <a:pt x="15319" y="10053"/>
                    <a:pt x="15300" y="10053"/>
                    <a:pt x="15281" y="10053"/>
                  </a:cubicBezTo>
                  <a:cubicBezTo>
                    <a:pt x="15067" y="10044"/>
                    <a:pt x="14890" y="9914"/>
                    <a:pt x="14732" y="9802"/>
                  </a:cubicBezTo>
                  <a:cubicBezTo>
                    <a:pt x="14592" y="9699"/>
                    <a:pt x="14462" y="9606"/>
                    <a:pt x="14331" y="9578"/>
                  </a:cubicBezTo>
                  <a:close/>
                  <a:moveTo>
                    <a:pt x="659" y="9615"/>
                  </a:moveTo>
                  <a:cubicBezTo>
                    <a:pt x="613" y="9625"/>
                    <a:pt x="594" y="9689"/>
                    <a:pt x="585" y="9745"/>
                  </a:cubicBezTo>
                  <a:cubicBezTo>
                    <a:pt x="585" y="9847"/>
                    <a:pt x="612" y="9950"/>
                    <a:pt x="705" y="10015"/>
                  </a:cubicBezTo>
                  <a:cubicBezTo>
                    <a:pt x="705" y="10173"/>
                    <a:pt x="705" y="10173"/>
                    <a:pt x="705" y="10173"/>
                  </a:cubicBezTo>
                  <a:cubicBezTo>
                    <a:pt x="733" y="10210"/>
                    <a:pt x="742" y="10276"/>
                    <a:pt x="807" y="10266"/>
                  </a:cubicBezTo>
                  <a:cubicBezTo>
                    <a:pt x="1049" y="10108"/>
                    <a:pt x="1049" y="10108"/>
                    <a:pt x="1049" y="10108"/>
                  </a:cubicBezTo>
                  <a:cubicBezTo>
                    <a:pt x="1058" y="10025"/>
                    <a:pt x="966" y="10043"/>
                    <a:pt x="919" y="10015"/>
                  </a:cubicBezTo>
                  <a:cubicBezTo>
                    <a:pt x="891" y="9997"/>
                    <a:pt x="918" y="9960"/>
                    <a:pt x="937" y="9950"/>
                  </a:cubicBezTo>
                  <a:cubicBezTo>
                    <a:pt x="1076" y="9885"/>
                    <a:pt x="1114" y="10080"/>
                    <a:pt x="1206" y="10126"/>
                  </a:cubicBezTo>
                  <a:cubicBezTo>
                    <a:pt x="1281" y="10145"/>
                    <a:pt x="1346" y="10192"/>
                    <a:pt x="1402" y="10229"/>
                  </a:cubicBezTo>
                  <a:cubicBezTo>
                    <a:pt x="1429" y="10099"/>
                    <a:pt x="1364" y="9959"/>
                    <a:pt x="1262" y="9894"/>
                  </a:cubicBezTo>
                  <a:cubicBezTo>
                    <a:pt x="1122" y="9745"/>
                    <a:pt x="928" y="9829"/>
                    <a:pt x="779" y="9736"/>
                  </a:cubicBezTo>
                  <a:cubicBezTo>
                    <a:pt x="659" y="9615"/>
                    <a:pt x="659" y="9615"/>
                    <a:pt x="659" y="9615"/>
                  </a:cubicBezTo>
                  <a:close/>
                  <a:moveTo>
                    <a:pt x="4082" y="9669"/>
                  </a:moveTo>
                  <a:cubicBezTo>
                    <a:pt x="3915" y="9659"/>
                    <a:pt x="3729" y="9791"/>
                    <a:pt x="3627" y="9959"/>
                  </a:cubicBezTo>
                  <a:cubicBezTo>
                    <a:pt x="3543" y="10108"/>
                    <a:pt x="3507" y="10255"/>
                    <a:pt x="3507" y="10404"/>
                  </a:cubicBezTo>
                  <a:cubicBezTo>
                    <a:pt x="3507" y="10646"/>
                    <a:pt x="3609" y="10880"/>
                    <a:pt x="3786" y="11057"/>
                  </a:cubicBezTo>
                  <a:cubicBezTo>
                    <a:pt x="3962" y="11233"/>
                    <a:pt x="4203" y="11336"/>
                    <a:pt x="4472" y="11336"/>
                  </a:cubicBezTo>
                  <a:cubicBezTo>
                    <a:pt x="4565" y="11336"/>
                    <a:pt x="4658" y="11326"/>
                    <a:pt x="4760" y="11298"/>
                  </a:cubicBezTo>
                  <a:cubicBezTo>
                    <a:pt x="4760" y="11289"/>
                    <a:pt x="4768" y="11290"/>
                    <a:pt x="4768" y="11290"/>
                  </a:cubicBezTo>
                  <a:cubicBezTo>
                    <a:pt x="4842" y="11244"/>
                    <a:pt x="4918" y="11214"/>
                    <a:pt x="5001" y="11196"/>
                  </a:cubicBezTo>
                  <a:cubicBezTo>
                    <a:pt x="4964" y="11177"/>
                    <a:pt x="4935" y="11149"/>
                    <a:pt x="4907" y="11112"/>
                  </a:cubicBezTo>
                  <a:cubicBezTo>
                    <a:pt x="4870" y="11075"/>
                    <a:pt x="4834" y="11038"/>
                    <a:pt x="4806" y="10992"/>
                  </a:cubicBezTo>
                  <a:cubicBezTo>
                    <a:pt x="4741" y="11010"/>
                    <a:pt x="4666" y="11020"/>
                    <a:pt x="4592" y="11020"/>
                  </a:cubicBezTo>
                  <a:cubicBezTo>
                    <a:pt x="4202" y="11020"/>
                    <a:pt x="3756" y="10777"/>
                    <a:pt x="3728" y="10349"/>
                  </a:cubicBezTo>
                  <a:cubicBezTo>
                    <a:pt x="3728" y="10340"/>
                    <a:pt x="3728" y="10330"/>
                    <a:pt x="3728" y="10321"/>
                  </a:cubicBezTo>
                  <a:cubicBezTo>
                    <a:pt x="3728" y="10135"/>
                    <a:pt x="3830" y="9865"/>
                    <a:pt x="4043" y="9828"/>
                  </a:cubicBezTo>
                  <a:cubicBezTo>
                    <a:pt x="4062" y="9828"/>
                    <a:pt x="4082" y="9828"/>
                    <a:pt x="4092" y="9828"/>
                  </a:cubicBezTo>
                  <a:cubicBezTo>
                    <a:pt x="4138" y="9828"/>
                    <a:pt x="4174" y="9836"/>
                    <a:pt x="4202" y="9855"/>
                  </a:cubicBezTo>
                  <a:cubicBezTo>
                    <a:pt x="4221" y="9883"/>
                    <a:pt x="4230" y="9911"/>
                    <a:pt x="4230" y="9939"/>
                  </a:cubicBezTo>
                  <a:cubicBezTo>
                    <a:pt x="4230" y="9994"/>
                    <a:pt x="4193" y="10060"/>
                    <a:pt x="4138" y="10079"/>
                  </a:cubicBezTo>
                  <a:cubicBezTo>
                    <a:pt x="4138" y="10079"/>
                    <a:pt x="4138" y="10088"/>
                    <a:pt x="4138" y="10098"/>
                  </a:cubicBezTo>
                  <a:cubicBezTo>
                    <a:pt x="4138" y="10107"/>
                    <a:pt x="4138" y="10125"/>
                    <a:pt x="4166" y="10144"/>
                  </a:cubicBezTo>
                  <a:cubicBezTo>
                    <a:pt x="4184" y="10153"/>
                    <a:pt x="4220" y="10172"/>
                    <a:pt x="4248" y="10163"/>
                  </a:cubicBezTo>
                  <a:cubicBezTo>
                    <a:pt x="4276" y="10172"/>
                    <a:pt x="4304" y="10163"/>
                    <a:pt x="4322" y="10153"/>
                  </a:cubicBezTo>
                  <a:cubicBezTo>
                    <a:pt x="4378" y="10116"/>
                    <a:pt x="4407" y="10052"/>
                    <a:pt x="4407" y="9968"/>
                  </a:cubicBezTo>
                  <a:cubicBezTo>
                    <a:pt x="4407" y="9912"/>
                    <a:pt x="4389" y="9856"/>
                    <a:pt x="4361" y="9818"/>
                  </a:cubicBezTo>
                  <a:cubicBezTo>
                    <a:pt x="4287" y="9707"/>
                    <a:pt x="4184" y="9669"/>
                    <a:pt x="4082" y="9669"/>
                  </a:cubicBezTo>
                  <a:close/>
                  <a:moveTo>
                    <a:pt x="17476" y="9669"/>
                  </a:moveTo>
                  <a:cubicBezTo>
                    <a:pt x="17374" y="9669"/>
                    <a:pt x="17271" y="9707"/>
                    <a:pt x="17197" y="9818"/>
                  </a:cubicBezTo>
                  <a:cubicBezTo>
                    <a:pt x="17169" y="9856"/>
                    <a:pt x="17151" y="9912"/>
                    <a:pt x="17151" y="9968"/>
                  </a:cubicBezTo>
                  <a:cubicBezTo>
                    <a:pt x="17151" y="10052"/>
                    <a:pt x="17179" y="10116"/>
                    <a:pt x="17234" y="10153"/>
                  </a:cubicBezTo>
                  <a:cubicBezTo>
                    <a:pt x="17253" y="10163"/>
                    <a:pt x="17280" y="10163"/>
                    <a:pt x="17307" y="10163"/>
                  </a:cubicBezTo>
                  <a:cubicBezTo>
                    <a:pt x="17335" y="10172"/>
                    <a:pt x="17372" y="10153"/>
                    <a:pt x="17391" y="10144"/>
                  </a:cubicBezTo>
                  <a:cubicBezTo>
                    <a:pt x="17409" y="10125"/>
                    <a:pt x="17420" y="10107"/>
                    <a:pt x="17420" y="10098"/>
                  </a:cubicBezTo>
                  <a:cubicBezTo>
                    <a:pt x="17420" y="10088"/>
                    <a:pt x="17420" y="10079"/>
                    <a:pt x="17420" y="10079"/>
                  </a:cubicBezTo>
                  <a:cubicBezTo>
                    <a:pt x="17365" y="10060"/>
                    <a:pt x="17326" y="9994"/>
                    <a:pt x="17326" y="9939"/>
                  </a:cubicBezTo>
                  <a:cubicBezTo>
                    <a:pt x="17326" y="9911"/>
                    <a:pt x="17336" y="9883"/>
                    <a:pt x="17354" y="9855"/>
                  </a:cubicBezTo>
                  <a:cubicBezTo>
                    <a:pt x="17382" y="9836"/>
                    <a:pt x="17420" y="9828"/>
                    <a:pt x="17457" y="9828"/>
                  </a:cubicBezTo>
                  <a:cubicBezTo>
                    <a:pt x="17475" y="9828"/>
                    <a:pt x="17494" y="9828"/>
                    <a:pt x="17512" y="9828"/>
                  </a:cubicBezTo>
                  <a:cubicBezTo>
                    <a:pt x="17726" y="9865"/>
                    <a:pt x="17827" y="10135"/>
                    <a:pt x="17827" y="10321"/>
                  </a:cubicBezTo>
                  <a:cubicBezTo>
                    <a:pt x="17827" y="10330"/>
                    <a:pt x="17827" y="10340"/>
                    <a:pt x="17827" y="10349"/>
                  </a:cubicBezTo>
                  <a:cubicBezTo>
                    <a:pt x="17800" y="10777"/>
                    <a:pt x="17355" y="11020"/>
                    <a:pt x="16965" y="11020"/>
                  </a:cubicBezTo>
                  <a:cubicBezTo>
                    <a:pt x="16891" y="11020"/>
                    <a:pt x="16816" y="11010"/>
                    <a:pt x="16751" y="10992"/>
                  </a:cubicBezTo>
                  <a:cubicBezTo>
                    <a:pt x="16723" y="11038"/>
                    <a:pt x="16687" y="11075"/>
                    <a:pt x="16650" y="11112"/>
                  </a:cubicBezTo>
                  <a:cubicBezTo>
                    <a:pt x="16622" y="11149"/>
                    <a:pt x="16586" y="11177"/>
                    <a:pt x="16558" y="11196"/>
                  </a:cubicBezTo>
                  <a:cubicBezTo>
                    <a:pt x="16641" y="11214"/>
                    <a:pt x="16713" y="11244"/>
                    <a:pt x="16787" y="11290"/>
                  </a:cubicBezTo>
                  <a:cubicBezTo>
                    <a:pt x="16787" y="11290"/>
                    <a:pt x="16797" y="11289"/>
                    <a:pt x="16797" y="11298"/>
                  </a:cubicBezTo>
                  <a:cubicBezTo>
                    <a:pt x="16899" y="11326"/>
                    <a:pt x="16992" y="11336"/>
                    <a:pt x="17085" y="11336"/>
                  </a:cubicBezTo>
                  <a:cubicBezTo>
                    <a:pt x="17345" y="11336"/>
                    <a:pt x="17597" y="11233"/>
                    <a:pt x="17764" y="11057"/>
                  </a:cubicBezTo>
                  <a:cubicBezTo>
                    <a:pt x="17940" y="10880"/>
                    <a:pt x="18051" y="10646"/>
                    <a:pt x="18051" y="10404"/>
                  </a:cubicBezTo>
                  <a:cubicBezTo>
                    <a:pt x="18051" y="10255"/>
                    <a:pt x="18013" y="10108"/>
                    <a:pt x="17930" y="9959"/>
                  </a:cubicBezTo>
                  <a:cubicBezTo>
                    <a:pt x="17828" y="9791"/>
                    <a:pt x="17643" y="9659"/>
                    <a:pt x="17476" y="9669"/>
                  </a:cubicBezTo>
                  <a:close/>
                  <a:moveTo>
                    <a:pt x="4423" y="9685"/>
                  </a:moveTo>
                  <a:cubicBezTo>
                    <a:pt x="4442" y="9704"/>
                    <a:pt x="4462" y="9724"/>
                    <a:pt x="4472" y="9743"/>
                  </a:cubicBezTo>
                  <a:cubicBezTo>
                    <a:pt x="4518" y="9808"/>
                    <a:pt x="4536" y="9882"/>
                    <a:pt x="4536" y="9966"/>
                  </a:cubicBezTo>
                  <a:cubicBezTo>
                    <a:pt x="4536" y="9984"/>
                    <a:pt x="4536" y="10005"/>
                    <a:pt x="4536" y="10023"/>
                  </a:cubicBezTo>
                  <a:cubicBezTo>
                    <a:pt x="4564" y="10042"/>
                    <a:pt x="4603" y="10052"/>
                    <a:pt x="4631" y="10052"/>
                  </a:cubicBezTo>
                  <a:cubicBezTo>
                    <a:pt x="4659" y="10052"/>
                    <a:pt x="4677" y="10042"/>
                    <a:pt x="4705" y="10033"/>
                  </a:cubicBezTo>
                  <a:cubicBezTo>
                    <a:pt x="4751" y="9921"/>
                    <a:pt x="4827" y="9827"/>
                    <a:pt x="4911" y="9752"/>
                  </a:cubicBezTo>
                  <a:cubicBezTo>
                    <a:pt x="4892" y="9752"/>
                    <a:pt x="4863" y="9752"/>
                    <a:pt x="4845" y="9752"/>
                  </a:cubicBezTo>
                  <a:cubicBezTo>
                    <a:pt x="4723" y="9752"/>
                    <a:pt x="4593" y="9734"/>
                    <a:pt x="4453" y="9697"/>
                  </a:cubicBezTo>
                  <a:cubicBezTo>
                    <a:pt x="4444" y="9697"/>
                    <a:pt x="4433" y="9685"/>
                    <a:pt x="4423" y="9685"/>
                  </a:cubicBezTo>
                  <a:close/>
                  <a:moveTo>
                    <a:pt x="17133" y="9685"/>
                  </a:moveTo>
                  <a:cubicBezTo>
                    <a:pt x="17124" y="9685"/>
                    <a:pt x="17114" y="9697"/>
                    <a:pt x="17105" y="9697"/>
                  </a:cubicBezTo>
                  <a:cubicBezTo>
                    <a:pt x="16965" y="9734"/>
                    <a:pt x="16833" y="9752"/>
                    <a:pt x="16712" y="9752"/>
                  </a:cubicBezTo>
                  <a:cubicBezTo>
                    <a:pt x="16693" y="9752"/>
                    <a:pt x="16666" y="9752"/>
                    <a:pt x="16647" y="9752"/>
                  </a:cubicBezTo>
                  <a:cubicBezTo>
                    <a:pt x="16731" y="9827"/>
                    <a:pt x="16805" y="9921"/>
                    <a:pt x="16852" y="10033"/>
                  </a:cubicBezTo>
                  <a:cubicBezTo>
                    <a:pt x="16880" y="10042"/>
                    <a:pt x="16900" y="10052"/>
                    <a:pt x="16928" y="10052"/>
                  </a:cubicBezTo>
                  <a:cubicBezTo>
                    <a:pt x="16956" y="10052"/>
                    <a:pt x="16992" y="10042"/>
                    <a:pt x="17020" y="10023"/>
                  </a:cubicBezTo>
                  <a:cubicBezTo>
                    <a:pt x="17020" y="10005"/>
                    <a:pt x="17020" y="9984"/>
                    <a:pt x="17020" y="9966"/>
                  </a:cubicBezTo>
                  <a:cubicBezTo>
                    <a:pt x="17020" y="9882"/>
                    <a:pt x="17039" y="9808"/>
                    <a:pt x="17086" y="9743"/>
                  </a:cubicBezTo>
                  <a:cubicBezTo>
                    <a:pt x="17095" y="9724"/>
                    <a:pt x="17115" y="9704"/>
                    <a:pt x="17133" y="9685"/>
                  </a:cubicBezTo>
                  <a:close/>
                  <a:moveTo>
                    <a:pt x="9767" y="9740"/>
                  </a:moveTo>
                  <a:cubicBezTo>
                    <a:pt x="9747" y="9740"/>
                    <a:pt x="9728" y="9756"/>
                    <a:pt x="9708" y="9756"/>
                  </a:cubicBezTo>
                  <a:cubicBezTo>
                    <a:pt x="9728" y="9771"/>
                    <a:pt x="9747" y="9785"/>
                    <a:pt x="9767" y="9799"/>
                  </a:cubicBezTo>
                  <a:cubicBezTo>
                    <a:pt x="9767" y="9770"/>
                    <a:pt x="9767" y="9755"/>
                    <a:pt x="9767" y="9740"/>
                  </a:cubicBezTo>
                  <a:close/>
                  <a:moveTo>
                    <a:pt x="11789" y="9740"/>
                  </a:moveTo>
                  <a:cubicBezTo>
                    <a:pt x="11789" y="9755"/>
                    <a:pt x="11789" y="9770"/>
                    <a:pt x="11789" y="9799"/>
                  </a:cubicBezTo>
                  <a:cubicBezTo>
                    <a:pt x="11808" y="9785"/>
                    <a:pt x="11828" y="9771"/>
                    <a:pt x="11847" y="9756"/>
                  </a:cubicBezTo>
                  <a:cubicBezTo>
                    <a:pt x="11828" y="9756"/>
                    <a:pt x="11808" y="9740"/>
                    <a:pt x="11789" y="9740"/>
                  </a:cubicBezTo>
                  <a:close/>
                  <a:moveTo>
                    <a:pt x="20616" y="9819"/>
                  </a:moveTo>
                  <a:cubicBezTo>
                    <a:pt x="20560" y="9829"/>
                    <a:pt x="20514" y="9847"/>
                    <a:pt x="20467" y="9875"/>
                  </a:cubicBezTo>
                  <a:cubicBezTo>
                    <a:pt x="20439" y="9949"/>
                    <a:pt x="20458" y="10042"/>
                    <a:pt x="20495" y="10098"/>
                  </a:cubicBezTo>
                  <a:cubicBezTo>
                    <a:pt x="20551" y="10061"/>
                    <a:pt x="20673" y="10088"/>
                    <a:pt x="20654" y="9986"/>
                  </a:cubicBezTo>
                  <a:cubicBezTo>
                    <a:pt x="20645" y="9930"/>
                    <a:pt x="20654" y="9857"/>
                    <a:pt x="20616" y="9819"/>
                  </a:cubicBezTo>
                  <a:close/>
                  <a:moveTo>
                    <a:pt x="9536" y="9838"/>
                  </a:moveTo>
                  <a:cubicBezTo>
                    <a:pt x="9453" y="9838"/>
                    <a:pt x="9332" y="9893"/>
                    <a:pt x="9267" y="9949"/>
                  </a:cubicBezTo>
                  <a:cubicBezTo>
                    <a:pt x="9183" y="10014"/>
                    <a:pt x="9146" y="10117"/>
                    <a:pt x="9146" y="10229"/>
                  </a:cubicBezTo>
                  <a:cubicBezTo>
                    <a:pt x="9146" y="10322"/>
                    <a:pt x="9175" y="10415"/>
                    <a:pt x="9230" y="10489"/>
                  </a:cubicBezTo>
                  <a:cubicBezTo>
                    <a:pt x="9249" y="10517"/>
                    <a:pt x="9267" y="10536"/>
                    <a:pt x="9286" y="10554"/>
                  </a:cubicBezTo>
                  <a:cubicBezTo>
                    <a:pt x="9314" y="10563"/>
                    <a:pt x="9340" y="10581"/>
                    <a:pt x="9359" y="10591"/>
                  </a:cubicBezTo>
                  <a:cubicBezTo>
                    <a:pt x="9377" y="10591"/>
                    <a:pt x="9396" y="10591"/>
                    <a:pt x="9406" y="10600"/>
                  </a:cubicBezTo>
                  <a:cubicBezTo>
                    <a:pt x="9415" y="10609"/>
                    <a:pt x="9416" y="10610"/>
                    <a:pt x="9426" y="10619"/>
                  </a:cubicBezTo>
                  <a:cubicBezTo>
                    <a:pt x="9435" y="10619"/>
                    <a:pt x="9443" y="10619"/>
                    <a:pt x="9453" y="10619"/>
                  </a:cubicBezTo>
                  <a:cubicBezTo>
                    <a:pt x="9462" y="10619"/>
                    <a:pt x="9481" y="10619"/>
                    <a:pt x="9490" y="10619"/>
                  </a:cubicBezTo>
                  <a:cubicBezTo>
                    <a:pt x="9602" y="10619"/>
                    <a:pt x="9703" y="10583"/>
                    <a:pt x="9778" y="10508"/>
                  </a:cubicBezTo>
                  <a:cubicBezTo>
                    <a:pt x="9759" y="10517"/>
                    <a:pt x="9731" y="10516"/>
                    <a:pt x="9713" y="10516"/>
                  </a:cubicBezTo>
                  <a:cubicBezTo>
                    <a:pt x="9676" y="10516"/>
                    <a:pt x="9648" y="10508"/>
                    <a:pt x="9610" y="10489"/>
                  </a:cubicBezTo>
                  <a:cubicBezTo>
                    <a:pt x="9499" y="10443"/>
                    <a:pt x="9443" y="10349"/>
                    <a:pt x="9443" y="10256"/>
                  </a:cubicBezTo>
                  <a:cubicBezTo>
                    <a:pt x="9453" y="10107"/>
                    <a:pt x="9555" y="9968"/>
                    <a:pt x="9703" y="9940"/>
                  </a:cubicBezTo>
                  <a:cubicBezTo>
                    <a:pt x="9676" y="9903"/>
                    <a:pt x="9638" y="9867"/>
                    <a:pt x="9610" y="9857"/>
                  </a:cubicBezTo>
                  <a:cubicBezTo>
                    <a:pt x="9592" y="9848"/>
                    <a:pt x="9574" y="9838"/>
                    <a:pt x="9546" y="9838"/>
                  </a:cubicBezTo>
                  <a:cubicBezTo>
                    <a:pt x="9546" y="9838"/>
                    <a:pt x="9536" y="9838"/>
                    <a:pt x="9536" y="9838"/>
                  </a:cubicBezTo>
                  <a:close/>
                  <a:moveTo>
                    <a:pt x="12010" y="9838"/>
                  </a:moveTo>
                  <a:cubicBezTo>
                    <a:pt x="11982" y="9838"/>
                    <a:pt x="11964" y="9848"/>
                    <a:pt x="11945" y="9857"/>
                  </a:cubicBezTo>
                  <a:cubicBezTo>
                    <a:pt x="11917" y="9867"/>
                    <a:pt x="11881" y="9903"/>
                    <a:pt x="11844" y="9940"/>
                  </a:cubicBezTo>
                  <a:cubicBezTo>
                    <a:pt x="12001" y="9968"/>
                    <a:pt x="12102" y="10107"/>
                    <a:pt x="12102" y="10256"/>
                  </a:cubicBezTo>
                  <a:cubicBezTo>
                    <a:pt x="12111" y="10349"/>
                    <a:pt x="12056" y="10443"/>
                    <a:pt x="11945" y="10489"/>
                  </a:cubicBezTo>
                  <a:cubicBezTo>
                    <a:pt x="11908" y="10508"/>
                    <a:pt x="11872" y="10516"/>
                    <a:pt x="11844" y="10516"/>
                  </a:cubicBezTo>
                  <a:cubicBezTo>
                    <a:pt x="11816" y="10516"/>
                    <a:pt x="11798" y="10517"/>
                    <a:pt x="11779" y="10508"/>
                  </a:cubicBezTo>
                  <a:cubicBezTo>
                    <a:pt x="11853" y="10583"/>
                    <a:pt x="11954" y="10619"/>
                    <a:pt x="12065" y="10619"/>
                  </a:cubicBezTo>
                  <a:cubicBezTo>
                    <a:pt x="12074" y="10619"/>
                    <a:pt x="12092" y="10619"/>
                    <a:pt x="12102" y="10619"/>
                  </a:cubicBezTo>
                  <a:cubicBezTo>
                    <a:pt x="12111" y="10619"/>
                    <a:pt x="12119" y="10619"/>
                    <a:pt x="12129" y="10619"/>
                  </a:cubicBezTo>
                  <a:cubicBezTo>
                    <a:pt x="12138" y="10610"/>
                    <a:pt x="12138" y="10609"/>
                    <a:pt x="12147" y="10600"/>
                  </a:cubicBezTo>
                  <a:cubicBezTo>
                    <a:pt x="12157" y="10591"/>
                    <a:pt x="12177" y="10591"/>
                    <a:pt x="12186" y="10591"/>
                  </a:cubicBezTo>
                  <a:cubicBezTo>
                    <a:pt x="12214" y="10581"/>
                    <a:pt x="12242" y="10563"/>
                    <a:pt x="12270" y="10554"/>
                  </a:cubicBezTo>
                  <a:cubicBezTo>
                    <a:pt x="12288" y="10536"/>
                    <a:pt x="12307" y="10517"/>
                    <a:pt x="12325" y="10489"/>
                  </a:cubicBezTo>
                  <a:cubicBezTo>
                    <a:pt x="12371" y="10415"/>
                    <a:pt x="12408" y="10322"/>
                    <a:pt x="12408" y="10229"/>
                  </a:cubicBezTo>
                  <a:cubicBezTo>
                    <a:pt x="12408" y="10117"/>
                    <a:pt x="12361" y="10014"/>
                    <a:pt x="12287" y="9949"/>
                  </a:cubicBezTo>
                  <a:cubicBezTo>
                    <a:pt x="12223" y="9893"/>
                    <a:pt x="12093" y="9838"/>
                    <a:pt x="12010" y="9838"/>
                  </a:cubicBezTo>
                  <a:close/>
                  <a:moveTo>
                    <a:pt x="4092" y="9864"/>
                  </a:moveTo>
                  <a:cubicBezTo>
                    <a:pt x="4082" y="9864"/>
                    <a:pt x="4074" y="9874"/>
                    <a:pt x="4055" y="9874"/>
                  </a:cubicBezTo>
                  <a:cubicBezTo>
                    <a:pt x="3869" y="9902"/>
                    <a:pt x="3775" y="10143"/>
                    <a:pt x="3775" y="10321"/>
                  </a:cubicBezTo>
                  <a:cubicBezTo>
                    <a:pt x="3775" y="10330"/>
                    <a:pt x="3775" y="10340"/>
                    <a:pt x="3775" y="10349"/>
                  </a:cubicBezTo>
                  <a:cubicBezTo>
                    <a:pt x="3794" y="10741"/>
                    <a:pt x="4211" y="10975"/>
                    <a:pt x="4593" y="10975"/>
                  </a:cubicBezTo>
                  <a:cubicBezTo>
                    <a:pt x="4658" y="10975"/>
                    <a:pt x="4724" y="10975"/>
                    <a:pt x="4780" y="10956"/>
                  </a:cubicBezTo>
                  <a:cubicBezTo>
                    <a:pt x="4687" y="10807"/>
                    <a:pt x="4631" y="10620"/>
                    <a:pt x="4631" y="10415"/>
                  </a:cubicBezTo>
                  <a:cubicBezTo>
                    <a:pt x="4631" y="10387"/>
                    <a:pt x="4631" y="10358"/>
                    <a:pt x="4631" y="10321"/>
                  </a:cubicBezTo>
                  <a:cubicBezTo>
                    <a:pt x="4565" y="10321"/>
                    <a:pt x="4482" y="10294"/>
                    <a:pt x="4416" y="10248"/>
                  </a:cubicBezTo>
                  <a:cubicBezTo>
                    <a:pt x="4407" y="10248"/>
                    <a:pt x="4397" y="10256"/>
                    <a:pt x="4388" y="10265"/>
                  </a:cubicBezTo>
                  <a:cubicBezTo>
                    <a:pt x="4351" y="10293"/>
                    <a:pt x="4295" y="10303"/>
                    <a:pt x="4248" y="10303"/>
                  </a:cubicBezTo>
                  <a:cubicBezTo>
                    <a:pt x="4192" y="10303"/>
                    <a:pt x="4138" y="10285"/>
                    <a:pt x="4082" y="10248"/>
                  </a:cubicBezTo>
                  <a:cubicBezTo>
                    <a:pt x="4036" y="10220"/>
                    <a:pt x="3997" y="10163"/>
                    <a:pt x="3997" y="10098"/>
                  </a:cubicBezTo>
                  <a:cubicBezTo>
                    <a:pt x="3997" y="10070"/>
                    <a:pt x="4007" y="10052"/>
                    <a:pt x="4007" y="10023"/>
                  </a:cubicBezTo>
                  <a:cubicBezTo>
                    <a:pt x="4026" y="9986"/>
                    <a:pt x="4064" y="9975"/>
                    <a:pt x="4101" y="9985"/>
                  </a:cubicBezTo>
                  <a:cubicBezTo>
                    <a:pt x="4120" y="9994"/>
                    <a:pt x="4128" y="10005"/>
                    <a:pt x="4138" y="10033"/>
                  </a:cubicBezTo>
                  <a:cubicBezTo>
                    <a:pt x="4165" y="10014"/>
                    <a:pt x="4185" y="9976"/>
                    <a:pt x="4185" y="9939"/>
                  </a:cubicBezTo>
                  <a:cubicBezTo>
                    <a:pt x="4185" y="9901"/>
                    <a:pt x="4166" y="9874"/>
                    <a:pt x="4092" y="9864"/>
                  </a:cubicBezTo>
                  <a:close/>
                  <a:moveTo>
                    <a:pt x="7382" y="9864"/>
                  </a:moveTo>
                  <a:cubicBezTo>
                    <a:pt x="7400" y="9957"/>
                    <a:pt x="7430" y="10051"/>
                    <a:pt x="7476" y="10134"/>
                  </a:cubicBezTo>
                  <a:cubicBezTo>
                    <a:pt x="7531" y="10255"/>
                    <a:pt x="7699" y="10385"/>
                    <a:pt x="7819" y="10376"/>
                  </a:cubicBezTo>
                  <a:cubicBezTo>
                    <a:pt x="7847" y="10376"/>
                    <a:pt x="7874" y="10377"/>
                    <a:pt x="7892" y="10368"/>
                  </a:cubicBezTo>
                  <a:cubicBezTo>
                    <a:pt x="7929" y="10349"/>
                    <a:pt x="7958" y="10338"/>
                    <a:pt x="7985" y="10329"/>
                  </a:cubicBezTo>
                  <a:cubicBezTo>
                    <a:pt x="7754" y="10217"/>
                    <a:pt x="7548" y="10060"/>
                    <a:pt x="7382" y="9864"/>
                  </a:cubicBezTo>
                  <a:close/>
                  <a:moveTo>
                    <a:pt x="14175" y="9864"/>
                  </a:moveTo>
                  <a:cubicBezTo>
                    <a:pt x="14008" y="10060"/>
                    <a:pt x="13805" y="10217"/>
                    <a:pt x="13564" y="10329"/>
                  </a:cubicBezTo>
                  <a:cubicBezTo>
                    <a:pt x="13601" y="10338"/>
                    <a:pt x="13628" y="10349"/>
                    <a:pt x="13665" y="10368"/>
                  </a:cubicBezTo>
                  <a:cubicBezTo>
                    <a:pt x="13684" y="10377"/>
                    <a:pt x="13712" y="10376"/>
                    <a:pt x="13740" y="10376"/>
                  </a:cubicBezTo>
                  <a:cubicBezTo>
                    <a:pt x="13860" y="10385"/>
                    <a:pt x="14026" y="10255"/>
                    <a:pt x="14082" y="10134"/>
                  </a:cubicBezTo>
                  <a:cubicBezTo>
                    <a:pt x="14128" y="10051"/>
                    <a:pt x="14156" y="9957"/>
                    <a:pt x="14175" y="9864"/>
                  </a:cubicBezTo>
                  <a:close/>
                  <a:moveTo>
                    <a:pt x="17457" y="9864"/>
                  </a:moveTo>
                  <a:cubicBezTo>
                    <a:pt x="17392" y="9874"/>
                    <a:pt x="17372" y="9901"/>
                    <a:pt x="17363" y="9939"/>
                  </a:cubicBezTo>
                  <a:cubicBezTo>
                    <a:pt x="17363" y="9976"/>
                    <a:pt x="17391" y="10014"/>
                    <a:pt x="17419" y="10033"/>
                  </a:cubicBezTo>
                  <a:cubicBezTo>
                    <a:pt x="17419" y="10005"/>
                    <a:pt x="17438" y="9994"/>
                    <a:pt x="17457" y="9985"/>
                  </a:cubicBezTo>
                  <a:cubicBezTo>
                    <a:pt x="17494" y="9975"/>
                    <a:pt x="17531" y="9995"/>
                    <a:pt x="17540" y="10023"/>
                  </a:cubicBezTo>
                  <a:cubicBezTo>
                    <a:pt x="17550" y="10052"/>
                    <a:pt x="17559" y="10070"/>
                    <a:pt x="17559" y="10098"/>
                  </a:cubicBezTo>
                  <a:cubicBezTo>
                    <a:pt x="17559" y="10163"/>
                    <a:pt x="17522" y="10220"/>
                    <a:pt x="17466" y="10248"/>
                  </a:cubicBezTo>
                  <a:cubicBezTo>
                    <a:pt x="17420" y="10285"/>
                    <a:pt x="17363" y="10303"/>
                    <a:pt x="17307" y="10303"/>
                  </a:cubicBezTo>
                  <a:cubicBezTo>
                    <a:pt x="17252" y="10303"/>
                    <a:pt x="17206" y="10293"/>
                    <a:pt x="17159" y="10265"/>
                  </a:cubicBezTo>
                  <a:cubicBezTo>
                    <a:pt x="17150" y="10256"/>
                    <a:pt x="17140" y="10248"/>
                    <a:pt x="17131" y="10248"/>
                  </a:cubicBezTo>
                  <a:cubicBezTo>
                    <a:pt x="17075" y="10294"/>
                    <a:pt x="16991" y="10321"/>
                    <a:pt x="16926" y="10321"/>
                  </a:cubicBezTo>
                  <a:cubicBezTo>
                    <a:pt x="16926" y="10358"/>
                    <a:pt x="16926" y="10387"/>
                    <a:pt x="16926" y="10415"/>
                  </a:cubicBezTo>
                  <a:cubicBezTo>
                    <a:pt x="16926" y="10620"/>
                    <a:pt x="16870" y="10807"/>
                    <a:pt x="16777" y="10956"/>
                  </a:cubicBezTo>
                  <a:cubicBezTo>
                    <a:pt x="16832" y="10975"/>
                    <a:pt x="16897" y="10975"/>
                    <a:pt x="16963" y="10975"/>
                  </a:cubicBezTo>
                  <a:cubicBezTo>
                    <a:pt x="17335" y="10975"/>
                    <a:pt x="17763" y="10741"/>
                    <a:pt x="17782" y="10349"/>
                  </a:cubicBezTo>
                  <a:cubicBezTo>
                    <a:pt x="17782" y="10340"/>
                    <a:pt x="17782" y="10330"/>
                    <a:pt x="17782" y="10321"/>
                  </a:cubicBezTo>
                  <a:cubicBezTo>
                    <a:pt x="17782" y="10143"/>
                    <a:pt x="17681" y="9902"/>
                    <a:pt x="17504" y="9874"/>
                  </a:cubicBezTo>
                  <a:cubicBezTo>
                    <a:pt x="17485" y="9874"/>
                    <a:pt x="17475" y="9864"/>
                    <a:pt x="17457" y="9864"/>
                  </a:cubicBezTo>
                  <a:close/>
                  <a:moveTo>
                    <a:pt x="2018" y="9876"/>
                  </a:moveTo>
                  <a:cubicBezTo>
                    <a:pt x="1842" y="9904"/>
                    <a:pt x="1702" y="9997"/>
                    <a:pt x="1591" y="10127"/>
                  </a:cubicBezTo>
                  <a:cubicBezTo>
                    <a:pt x="1563" y="10146"/>
                    <a:pt x="1573" y="10192"/>
                    <a:pt x="1601" y="10192"/>
                  </a:cubicBezTo>
                  <a:cubicBezTo>
                    <a:pt x="1712" y="10164"/>
                    <a:pt x="1842" y="10230"/>
                    <a:pt x="1944" y="10249"/>
                  </a:cubicBezTo>
                  <a:cubicBezTo>
                    <a:pt x="1991" y="10165"/>
                    <a:pt x="2083" y="10118"/>
                    <a:pt x="2167" y="10127"/>
                  </a:cubicBezTo>
                  <a:cubicBezTo>
                    <a:pt x="2306" y="10276"/>
                    <a:pt x="2064" y="10165"/>
                    <a:pt x="2045" y="10258"/>
                  </a:cubicBezTo>
                  <a:cubicBezTo>
                    <a:pt x="2008" y="10333"/>
                    <a:pt x="2046" y="10407"/>
                    <a:pt x="2092" y="10454"/>
                  </a:cubicBezTo>
                  <a:cubicBezTo>
                    <a:pt x="2139" y="10473"/>
                    <a:pt x="2185" y="10509"/>
                    <a:pt x="2241" y="10509"/>
                  </a:cubicBezTo>
                  <a:cubicBezTo>
                    <a:pt x="2352" y="10472"/>
                    <a:pt x="2371" y="10351"/>
                    <a:pt x="2408" y="10268"/>
                  </a:cubicBezTo>
                  <a:cubicBezTo>
                    <a:pt x="2482" y="10268"/>
                    <a:pt x="2510" y="10183"/>
                    <a:pt x="2565" y="10137"/>
                  </a:cubicBezTo>
                  <a:cubicBezTo>
                    <a:pt x="2584" y="10062"/>
                    <a:pt x="2677" y="9951"/>
                    <a:pt x="2584" y="9895"/>
                  </a:cubicBezTo>
                  <a:cubicBezTo>
                    <a:pt x="2408" y="9979"/>
                    <a:pt x="2195" y="9904"/>
                    <a:pt x="2018" y="9876"/>
                  </a:cubicBezTo>
                  <a:close/>
                  <a:moveTo>
                    <a:pt x="19577" y="9876"/>
                  </a:moveTo>
                  <a:cubicBezTo>
                    <a:pt x="19559" y="9895"/>
                    <a:pt x="19558" y="9894"/>
                    <a:pt x="19558" y="9894"/>
                  </a:cubicBezTo>
                  <a:cubicBezTo>
                    <a:pt x="19549" y="9986"/>
                    <a:pt x="19456" y="10107"/>
                    <a:pt x="19530" y="10199"/>
                  </a:cubicBezTo>
                  <a:cubicBezTo>
                    <a:pt x="19605" y="10227"/>
                    <a:pt x="19670" y="10200"/>
                    <a:pt x="19735" y="10182"/>
                  </a:cubicBezTo>
                  <a:cubicBezTo>
                    <a:pt x="19772" y="10043"/>
                    <a:pt x="19773" y="10042"/>
                    <a:pt x="19773" y="10042"/>
                  </a:cubicBezTo>
                  <a:cubicBezTo>
                    <a:pt x="19773" y="9941"/>
                    <a:pt x="19642" y="9932"/>
                    <a:pt x="19577" y="9876"/>
                  </a:cubicBezTo>
                  <a:close/>
                  <a:moveTo>
                    <a:pt x="7104" y="9906"/>
                  </a:moveTo>
                  <a:cubicBezTo>
                    <a:pt x="7011" y="9920"/>
                    <a:pt x="6895" y="9985"/>
                    <a:pt x="6832" y="10013"/>
                  </a:cubicBezTo>
                  <a:cubicBezTo>
                    <a:pt x="6581" y="10115"/>
                    <a:pt x="6321" y="10321"/>
                    <a:pt x="6043" y="10321"/>
                  </a:cubicBezTo>
                  <a:cubicBezTo>
                    <a:pt x="5959" y="10321"/>
                    <a:pt x="5885" y="10293"/>
                    <a:pt x="5830" y="10218"/>
                  </a:cubicBezTo>
                  <a:cubicBezTo>
                    <a:pt x="5820" y="10255"/>
                    <a:pt x="5801" y="10283"/>
                    <a:pt x="5783" y="10311"/>
                  </a:cubicBezTo>
                  <a:cubicBezTo>
                    <a:pt x="5718" y="10386"/>
                    <a:pt x="5625" y="10414"/>
                    <a:pt x="5541" y="10414"/>
                  </a:cubicBezTo>
                  <a:cubicBezTo>
                    <a:pt x="5476" y="10414"/>
                    <a:pt x="5412" y="10405"/>
                    <a:pt x="5366" y="10368"/>
                  </a:cubicBezTo>
                  <a:cubicBezTo>
                    <a:pt x="5310" y="10331"/>
                    <a:pt x="5272" y="10274"/>
                    <a:pt x="5272" y="10199"/>
                  </a:cubicBezTo>
                  <a:cubicBezTo>
                    <a:pt x="5272" y="10162"/>
                    <a:pt x="5302" y="10125"/>
                    <a:pt x="5339" y="10125"/>
                  </a:cubicBezTo>
                  <a:cubicBezTo>
                    <a:pt x="5376" y="10125"/>
                    <a:pt x="5404" y="10152"/>
                    <a:pt x="5404" y="10190"/>
                  </a:cubicBezTo>
                  <a:cubicBezTo>
                    <a:pt x="5413" y="10208"/>
                    <a:pt x="5412" y="10218"/>
                    <a:pt x="5412" y="10218"/>
                  </a:cubicBezTo>
                  <a:cubicBezTo>
                    <a:pt x="5440" y="10218"/>
                    <a:pt x="5458" y="10208"/>
                    <a:pt x="5477" y="10190"/>
                  </a:cubicBezTo>
                  <a:cubicBezTo>
                    <a:pt x="5495" y="10162"/>
                    <a:pt x="5505" y="10135"/>
                    <a:pt x="5505" y="10107"/>
                  </a:cubicBezTo>
                  <a:cubicBezTo>
                    <a:pt x="5505" y="10051"/>
                    <a:pt x="5478" y="9995"/>
                    <a:pt x="5404" y="9957"/>
                  </a:cubicBezTo>
                  <a:cubicBezTo>
                    <a:pt x="5367" y="9948"/>
                    <a:pt x="5328" y="9939"/>
                    <a:pt x="5300" y="9939"/>
                  </a:cubicBezTo>
                  <a:cubicBezTo>
                    <a:pt x="5133" y="9939"/>
                    <a:pt x="4966" y="10106"/>
                    <a:pt x="4920" y="10264"/>
                  </a:cubicBezTo>
                  <a:cubicBezTo>
                    <a:pt x="4911" y="10311"/>
                    <a:pt x="4901" y="10367"/>
                    <a:pt x="4901" y="10414"/>
                  </a:cubicBezTo>
                  <a:cubicBezTo>
                    <a:pt x="4901" y="10591"/>
                    <a:pt x="5004" y="10739"/>
                    <a:pt x="5144" y="10832"/>
                  </a:cubicBezTo>
                  <a:cubicBezTo>
                    <a:pt x="5283" y="10935"/>
                    <a:pt x="5478" y="11001"/>
                    <a:pt x="5645" y="11001"/>
                  </a:cubicBezTo>
                  <a:cubicBezTo>
                    <a:pt x="5738" y="11001"/>
                    <a:pt x="5821" y="10983"/>
                    <a:pt x="5886" y="10955"/>
                  </a:cubicBezTo>
                  <a:cubicBezTo>
                    <a:pt x="5803" y="10797"/>
                    <a:pt x="5747" y="10639"/>
                    <a:pt x="5719" y="10489"/>
                  </a:cubicBezTo>
                  <a:cubicBezTo>
                    <a:pt x="5710" y="10461"/>
                    <a:pt x="5728" y="10433"/>
                    <a:pt x="5746" y="10423"/>
                  </a:cubicBezTo>
                  <a:cubicBezTo>
                    <a:pt x="5774" y="10405"/>
                    <a:pt x="5802" y="10414"/>
                    <a:pt x="5820" y="10423"/>
                  </a:cubicBezTo>
                  <a:cubicBezTo>
                    <a:pt x="5895" y="10489"/>
                    <a:pt x="5960" y="10508"/>
                    <a:pt x="6025" y="10508"/>
                  </a:cubicBezTo>
                  <a:cubicBezTo>
                    <a:pt x="6183" y="10508"/>
                    <a:pt x="6359" y="10387"/>
                    <a:pt x="6526" y="10303"/>
                  </a:cubicBezTo>
                  <a:cubicBezTo>
                    <a:pt x="6721" y="10200"/>
                    <a:pt x="6936" y="10228"/>
                    <a:pt x="7131" y="10163"/>
                  </a:cubicBezTo>
                  <a:cubicBezTo>
                    <a:pt x="7224" y="10125"/>
                    <a:pt x="7344" y="9976"/>
                    <a:pt x="7186" y="9910"/>
                  </a:cubicBezTo>
                  <a:cubicBezTo>
                    <a:pt x="7163" y="9901"/>
                    <a:pt x="7135" y="9901"/>
                    <a:pt x="7104" y="9906"/>
                  </a:cubicBezTo>
                  <a:close/>
                  <a:moveTo>
                    <a:pt x="14517" y="9940"/>
                  </a:moveTo>
                  <a:cubicBezTo>
                    <a:pt x="14350" y="9893"/>
                    <a:pt x="14240" y="10062"/>
                    <a:pt x="14435" y="10137"/>
                  </a:cubicBezTo>
                  <a:cubicBezTo>
                    <a:pt x="14621" y="10220"/>
                    <a:pt x="14835" y="10202"/>
                    <a:pt x="15030" y="10304"/>
                  </a:cubicBezTo>
                  <a:cubicBezTo>
                    <a:pt x="15198" y="10388"/>
                    <a:pt x="15374" y="10508"/>
                    <a:pt x="15532" y="10508"/>
                  </a:cubicBezTo>
                  <a:cubicBezTo>
                    <a:pt x="15597" y="10508"/>
                    <a:pt x="15662" y="10490"/>
                    <a:pt x="15727" y="10424"/>
                  </a:cubicBezTo>
                  <a:cubicBezTo>
                    <a:pt x="15755" y="10415"/>
                    <a:pt x="15783" y="10406"/>
                    <a:pt x="15811" y="10424"/>
                  </a:cubicBezTo>
                  <a:cubicBezTo>
                    <a:pt x="15829" y="10434"/>
                    <a:pt x="15847" y="10461"/>
                    <a:pt x="15838" y="10489"/>
                  </a:cubicBezTo>
                  <a:cubicBezTo>
                    <a:pt x="15810" y="10638"/>
                    <a:pt x="15745" y="10797"/>
                    <a:pt x="15661" y="10955"/>
                  </a:cubicBezTo>
                  <a:cubicBezTo>
                    <a:pt x="15735" y="10983"/>
                    <a:pt x="15819" y="11001"/>
                    <a:pt x="15902" y="11001"/>
                  </a:cubicBezTo>
                  <a:cubicBezTo>
                    <a:pt x="16079" y="11001"/>
                    <a:pt x="16276" y="10935"/>
                    <a:pt x="16415" y="10832"/>
                  </a:cubicBezTo>
                  <a:cubicBezTo>
                    <a:pt x="16555" y="10739"/>
                    <a:pt x="16657" y="10592"/>
                    <a:pt x="16657" y="10415"/>
                  </a:cubicBezTo>
                  <a:cubicBezTo>
                    <a:pt x="16657" y="10369"/>
                    <a:pt x="16646" y="10312"/>
                    <a:pt x="16627" y="10265"/>
                  </a:cubicBezTo>
                  <a:cubicBezTo>
                    <a:pt x="16590" y="10107"/>
                    <a:pt x="16424" y="9940"/>
                    <a:pt x="16257" y="9940"/>
                  </a:cubicBezTo>
                  <a:cubicBezTo>
                    <a:pt x="16229" y="9940"/>
                    <a:pt x="16190" y="9949"/>
                    <a:pt x="16153" y="9959"/>
                  </a:cubicBezTo>
                  <a:cubicBezTo>
                    <a:pt x="16079" y="9996"/>
                    <a:pt x="16052" y="10053"/>
                    <a:pt x="16052" y="10108"/>
                  </a:cubicBezTo>
                  <a:cubicBezTo>
                    <a:pt x="16052" y="10136"/>
                    <a:pt x="16061" y="10164"/>
                    <a:pt x="16080" y="10192"/>
                  </a:cubicBezTo>
                  <a:cubicBezTo>
                    <a:pt x="16099" y="10211"/>
                    <a:pt x="16117" y="10219"/>
                    <a:pt x="16135" y="10219"/>
                  </a:cubicBezTo>
                  <a:cubicBezTo>
                    <a:pt x="16135" y="10219"/>
                    <a:pt x="16144" y="10219"/>
                    <a:pt x="16144" y="10219"/>
                  </a:cubicBezTo>
                  <a:cubicBezTo>
                    <a:pt x="16144" y="10219"/>
                    <a:pt x="16144" y="10211"/>
                    <a:pt x="16144" y="10192"/>
                  </a:cubicBezTo>
                  <a:cubicBezTo>
                    <a:pt x="16153" y="10155"/>
                    <a:pt x="16183" y="10127"/>
                    <a:pt x="16220" y="10127"/>
                  </a:cubicBezTo>
                  <a:cubicBezTo>
                    <a:pt x="16257" y="10127"/>
                    <a:pt x="16285" y="10163"/>
                    <a:pt x="16285" y="10200"/>
                  </a:cubicBezTo>
                  <a:cubicBezTo>
                    <a:pt x="16285" y="10275"/>
                    <a:pt x="16238" y="10332"/>
                    <a:pt x="16192" y="10369"/>
                  </a:cubicBezTo>
                  <a:cubicBezTo>
                    <a:pt x="16136" y="10406"/>
                    <a:pt x="16080" y="10415"/>
                    <a:pt x="16015" y="10415"/>
                  </a:cubicBezTo>
                  <a:cubicBezTo>
                    <a:pt x="15932" y="10415"/>
                    <a:pt x="15838" y="10388"/>
                    <a:pt x="15773" y="10314"/>
                  </a:cubicBezTo>
                  <a:cubicBezTo>
                    <a:pt x="15745" y="10286"/>
                    <a:pt x="15736" y="10256"/>
                    <a:pt x="15718" y="10219"/>
                  </a:cubicBezTo>
                  <a:cubicBezTo>
                    <a:pt x="15671" y="10294"/>
                    <a:pt x="15597" y="10323"/>
                    <a:pt x="15513" y="10323"/>
                  </a:cubicBezTo>
                  <a:cubicBezTo>
                    <a:pt x="15280" y="10323"/>
                    <a:pt x="15057" y="10174"/>
                    <a:pt x="14853" y="10072"/>
                  </a:cubicBezTo>
                  <a:cubicBezTo>
                    <a:pt x="14741" y="10025"/>
                    <a:pt x="14638" y="9968"/>
                    <a:pt x="14517" y="9940"/>
                  </a:cubicBezTo>
                  <a:close/>
                  <a:moveTo>
                    <a:pt x="20986" y="9967"/>
                  </a:moveTo>
                  <a:cubicBezTo>
                    <a:pt x="20874" y="10079"/>
                    <a:pt x="20717" y="10135"/>
                    <a:pt x="20559" y="10172"/>
                  </a:cubicBezTo>
                  <a:cubicBezTo>
                    <a:pt x="20336" y="10219"/>
                    <a:pt x="20261" y="10470"/>
                    <a:pt x="20206" y="10666"/>
                  </a:cubicBezTo>
                  <a:cubicBezTo>
                    <a:pt x="20233" y="10704"/>
                    <a:pt x="20233" y="10704"/>
                    <a:pt x="20233" y="10704"/>
                  </a:cubicBezTo>
                  <a:cubicBezTo>
                    <a:pt x="20298" y="10620"/>
                    <a:pt x="20409" y="10620"/>
                    <a:pt x="20512" y="10611"/>
                  </a:cubicBezTo>
                  <a:cubicBezTo>
                    <a:pt x="20549" y="10555"/>
                    <a:pt x="20512" y="10452"/>
                    <a:pt x="20559" y="10396"/>
                  </a:cubicBezTo>
                  <a:cubicBezTo>
                    <a:pt x="20614" y="10350"/>
                    <a:pt x="20680" y="10330"/>
                    <a:pt x="20754" y="10330"/>
                  </a:cubicBezTo>
                  <a:cubicBezTo>
                    <a:pt x="20782" y="10349"/>
                    <a:pt x="20838" y="10387"/>
                    <a:pt x="20847" y="10424"/>
                  </a:cubicBezTo>
                  <a:cubicBezTo>
                    <a:pt x="20800" y="10508"/>
                    <a:pt x="20763" y="10387"/>
                    <a:pt x="20707" y="10396"/>
                  </a:cubicBezTo>
                  <a:cubicBezTo>
                    <a:pt x="20670" y="10415"/>
                    <a:pt x="20633" y="10433"/>
                    <a:pt x="20614" y="10470"/>
                  </a:cubicBezTo>
                  <a:cubicBezTo>
                    <a:pt x="20595" y="10536"/>
                    <a:pt x="20624" y="10591"/>
                    <a:pt x="20652" y="10638"/>
                  </a:cubicBezTo>
                  <a:cubicBezTo>
                    <a:pt x="20698" y="10666"/>
                    <a:pt x="20735" y="10723"/>
                    <a:pt x="20800" y="10704"/>
                  </a:cubicBezTo>
                  <a:cubicBezTo>
                    <a:pt x="20856" y="10695"/>
                    <a:pt x="20911" y="10676"/>
                    <a:pt x="20948" y="10620"/>
                  </a:cubicBezTo>
                  <a:cubicBezTo>
                    <a:pt x="20967" y="10564"/>
                    <a:pt x="20976" y="10490"/>
                    <a:pt x="20958" y="10424"/>
                  </a:cubicBezTo>
                  <a:cubicBezTo>
                    <a:pt x="20902" y="10303"/>
                    <a:pt x="21097" y="10266"/>
                    <a:pt x="21041" y="10126"/>
                  </a:cubicBezTo>
                  <a:cubicBezTo>
                    <a:pt x="21032" y="10070"/>
                    <a:pt x="21042" y="9995"/>
                    <a:pt x="20986" y="9967"/>
                  </a:cubicBezTo>
                  <a:close/>
                  <a:moveTo>
                    <a:pt x="9816" y="10059"/>
                  </a:moveTo>
                  <a:cubicBezTo>
                    <a:pt x="9798" y="10068"/>
                    <a:pt x="9789" y="10068"/>
                    <a:pt x="9770" y="10068"/>
                  </a:cubicBezTo>
                  <a:cubicBezTo>
                    <a:pt x="9761" y="10068"/>
                    <a:pt x="9752" y="10068"/>
                    <a:pt x="9752" y="10068"/>
                  </a:cubicBezTo>
                  <a:cubicBezTo>
                    <a:pt x="9705" y="10068"/>
                    <a:pt x="9668" y="10088"/>
                    <a:pt x="9630" y="10125"/>
                  </a:cubicBezTo>
                  <a:cubicBezTo>
                    <a:pt x="9602" y="10162"/>
                    <a:pt x="9585" y="10208"/>
                    <a:pt x="9585" y="10255"/>
                  </a:cubicBezTo>
                  <a:cubicBezTo>
                    <a:pt x="9585" y="10301"/>
                    <a:pt x="9602" y="10340"/>
                    <a:pt x="9667" y="10368"/>
                  </a:cubicBezTo>
                  <a:cubicBezTo>
                    <a:pt x="9686" y="10377"/>
                    <a:pt x="9694" y="10386"/>
                    <a:pt x="9713" y="10386"/>
                  </a:cubicBezTo>
                  <a:cubicBezTo>
                    <a:pt x="9750" y="10386"/>
                    <a:pt x="9788" y="10357"/>
                    <a:pt x="9816" y="10329"/>
                  </a:cubicBezTo>
                  <a:cubicBezTo>
                    <a:pt x="9844" y="10292"/>
                    <a:pt x="9862" y="10246"/>
                    <a:pt x="9862" y="10199"/>
                  </a:cubicBezTo>
                  <a:cubicBezTo>
                    <a:pt x="9862" y="10190"/>
                    <a:pt x="9862" y="10180"/>
                    <a:pt x="9862" y="10171"/>
                  </a:cubicBezTo>
                  <a:cubicBezTo>
                    <a:pt x="9853" y="10152"/>
                    <a:pt x="9864" y="10134"/>
                    <a:pt x="9882" y="10115"/>
                  </a:cubicBezTo>
                  <a:cubicBezTo>
                    <a:pt x="9873" y="10106"/>
                    <a:pt x="9862" y="10098"/>
                    <a:pt x="9853" y="10088"/>
                  </a:cubicBezTo>
                  <a:cubicBezTo>
                    <a:pt x="9834" y="10079"/>
                    <a:pt x="9826" y="10068"/>
                    <a:pt x="9816" y="10059"/>
                  </a:cubicBezTo>
                  <a:close/>
                  <a:moveTo>
                    <a:pt x="11740" y="10059"/>
                  </a:moveTo>
                  <a:cubicBezTo>
                    <a:pt x="11731" y="10068"/>
                    <a:pt x="11721" y="10079"/>
                    <a:pt x="11703" y="10088"/>
                  </a:cubicBezTo>
                  <a:cubicBezTo>
                    <a:pt x="11693" y="10098"/>
                    <a:pt x="11685" y="10106"/>
                    <a:pt x="11676" y="10115"/>
                  </a:cubicBezTo>
                  <a:cubicBezTo>
                    <a:pt x="11694" y="10134"/>
                    <a:pt x="11704" y="10152"/>
                    <a:pt x="11694" y="10180"/>
                  </a:cubicBezTo>
                  <a:cubicBezTo>
                    <a:pt x="11694" y="10180"/>
                    <a:pt x="11694" y="10190"/>
                    <a:pt x="11694" y="10199"/>
                  </a:cubicBezTo>
                  <a:cubicBezTo>
                    <a:pt x="11694" y="10246"/>
                    <a:pt x="11712" y="10292"/>
                    <a:pt x="11740" y="10329"/>
                  </a:cubicBezTo>
                  <a:cubicBezTo>
                    <a:pt x="11768" y="10357"/>
                    <a:pt x="11806" y="10386"/>
                    <a:pt x="11844" y="10386"/>
                  </a:cubicBezTo>
                  <a:cubicBezTo>
                    <a:pt x="11853" y="10386"/>
                    <a:pt x="11871" y="10377"/>
                    <a:pt x="11890" y="10368"/>
                  </a:cubicBezTo>
                  <a:cubicBezTo>
                    <a:pt x="11955" y="10340"/>
                    <a:pt x="11974" y="10301"/>
                    <a:pt x="11974" y="10255"/>
                  </a:cubicBezTo>
                  <a:cubicBezTo>
                    <a:pt x="11974" y="10208"/>
                    <a:pt x="11957" y="10162"/>
                    <a:pt x="11929" y="10125"/>
                  </a:cubicBezTo>
                  <a:cubicBezTo>
                    <a:pt x="11891" y="10088"/>
                    <a:pt x="11853" y="10068"/>
                    <a:pt x="11806" y="10068"/>
                  </a:cubicBezTo>
                  <a:cubicBezTo>
                    <a:pt x="11797" y="10068"/>
                    <a:pt x="11798" y="10068"/>
                    <a:pt x="11789" y="10068"/>
                  </a:cubicBezTo>
                  <a:cubicBezTo>
                    <a:pt x="11770" y="10068"/>
                    <a:pt x="11750" y="10068"/>
                    <a:pt x="11740" y="10059"/>
                  </a:cubicBezTo>
                  <a:close/>
                  <a:moveTo>
                    <a:pt x="4529" y="10068"/>
                  </a:moveTo>
                  <a:cubicBezTo>
                    <a:pt x="4520" y="10125"/>
                    <a:pt x="4492" y="10172"/>
                    <a:pt x="4455" y="10210"/>
                  </a:cubicBezTo>
                  <a:cubicBezTo>
                    <a:pt x="4501" y="10248"/>
                    <a:pt x="4585" y="10286"/>
                    <a:pt x="4631" y="10286"/>
                  </a:cubicBezTo>
                  <a:cubicBezTo>
                    <a:pt x="4640" y="10286"/>
                    <a:pt x="4640" y="10286"/>
                    <a:pt x="4640" y="10286"/>
                  </a:cubicBezTo>
                  <a:cubicBezTo>
                    <a:pt x="4640" y="10268"/>
                    <a:pt x="4640" y="10248"/>
                    <a:pt x="4640" y="10238"/>
                  </a:cubicBezTo>
                  <a:cubicBezTo>
                    <a:pt x="4649" y="10182"/>
                    <a:pt x="4667" y="10133"/>
                    <a:pt x="4676" y="10086"/>
                  </a:cubicBezTo>
                  <a:cubicBezTo>
                    <a:pt x="4667" y="10095"/>
                    <a:pt x="4649" y="10095"/>
                    <a:pt x="4631" y="10095"/>
                  </a:cubicBezTo>
                  <a:cubicBezTo>
                    <a:pt x="4594" y="10095"/>
                    <a:pt x="4557" y="10087"/>
                    <a:pt x="4529" y="10068"/>
                  </a:cubicBezTo>
                  <a:close/>
                  <a:moveTo>
                    <a:pt x="17030" y="10068"/>
                  </a:moveTo>
                  <a:cubicBezTo>
                    <a:pt x="16993" y="10087"/>
                    <a:pt x="16965" y="10095"/>
                    <a:pt x="16928" y="10095"/>
                  </a:cubicBezTo>
                  <a:cubicBezTo>
                    <a:pt x="16910" y="10095"/>
                    <a:pt x="16892" y="10095"/>
                    <a:pt x="16873" y="10086"/>
                  </a:cubicBezTo>
                  <a:cubicBezTo>
                    <a:pt x="16892" y="10133"/>
                    <a:pt x="16910" y="10182"/>
                    <a:pt x="16910" y="10238"/>
                  </a:cubicBezTo>
                  <a:cubicBezTo>
                    <a:pt x="16919" y="10248"/>
                    <a:pt x="16919" y="10268"/>
                    <a:pt x="16919" y="10286"/>
                  </a:cubicBezTo>
                  <a:cubicBezTo>
                    <a:pt x="16974" y="10286"/>
                    <a:pt x="17056" y="10248"/>
                    <a:pt x="17101" y="10210"/>
                  </a:cubicBezTo>
                  <a:cubicBezTo>
                    <a:pt x="17065" y="10172"/>
                    <a:pt x="17039" y="10125"/>
                    <a:pt x="17030" y="10068"/>
                  </a:cubicBezTo>
                  <a:close/>
                  <a:moveTo>
                    <a:pt x="1090" y="10224"/>
                  </a:moveTo>
                  <a:cubicBezTo>
                    <a:pt x="1017" y="10237"/>
                    <a:pt x="944" y="10274"/>
                    <a:pt x="893" y="10321"/>
                  </a:cubicBezTo>
                  <a:cubicBezTo>
                    <a:pt x="856" y="10405"/>
                    <a:pt x="763" y="10470"/>
                    <a:pt x="689" y="10535"/>
                  </a:cubicBezTo>
                  <a:cubicBezTo>
                    <a:pt x="707" y="10582"/>
                    <a:pt x="763" y="10610"/>
                    <a:pt x="800" y="10638"/>
                  </a:cubicBezTo>
                  <a:cubicBezTo>
                    <a:pt x="875" y="10768"/>
                    <a:pt x="1023" y="10862"/>
                    <a:pt x="1172" y="10834"/>
                  </a:cubicBezTo>
                  <a:cubicBezTo>
                    <a:pt x="1228" y="10796"/>
                    <a:pt x="1311" y="10787"/>
                    <a:pt x="1320" y="10703"/>
                  </a:cubicBezTo>
                  <a:cubicBezTo>
                    <a:pt x="1348" y="10628"/>
                    <a:pt x="1312" y="10563"/>
                    <a:pt x="1265" y="10498"/>
                  </a:cubicBezTo>
                  <a:cubicBezTo>
                    <a:pt x="1144" y="10432"/>
                    <a:pt x="1144" y="10619"/>
                    <a:pt x="1079" y="10610"/>
                  </a:cubicBezTo>
                  <a:cubicBezTo>
                    <a:pt x="1023" y="10535"/>
                    <a:pt x="1097" y="10470"/>
                    <a:pt x="1144" y="10423"/>
                  </a:cubicBezTo>
                  <a:cubicBezTo>
                    <a:pt x="1209" y="10377"/>
                    <a:pt x="1302" y="10395"/>
                    <a:pt x="1368" y="10423"/>
                  </a:cubicBezTo>
                  <a:cubicBezTo>
                    <a:pt x="1386" y="10358"/>
                    <a:pt x="1321" y="10320"/>
                    <a:pt x="1293" y="10274"/>
                  </a:cubicBezTo>
                  <a:cubicBezTo>
                    <a:pt x="1238" y="10222"/>
                    <a:pt x="1163" y="10211"/>
                    <a:pt x="1090" y="10224"/>
                  </a:cubicBezTo>
                  <a:close/>
                  <a:moveTo>
                    <a:pt x="10049" y="10229"/>
                  </a:moveTo>
                  <a:cubicBezTo>
                    <a:pt x="10040" y="10424"/>
                    <a:pt x="9927" y="10592"/>
                    <a:pt x="9768" y="10685"/>
                  </a:cubicBezTo>
                  <a:cubicBezTo>
                    <a:pt x="9805" y="10676"/>
                    <a:pt x="9844" y="10676"/>
                    <a:pt x="9881" y="10666"/>
                  </a:cubicBezTo>
                  <a:cubicBezTo>
                    <a:pt x="9900" y="10657"/>
                    <a:pt x="9908" y="10646"/>
                    <a:pt x="9927" y="10646"/>
                  </a:cubicBezTo>
                  <a:cubicBezTo>
                    <a:pt x="9992" y="10628"/>
                    <a:pt x="10050" y="10601"/>
                    <a:pt x="10106" y="10564"/>
                  </a:cubicBezTo>
                  <a:cubicBezTo>
                    <a:pt x="10180" y="10517"/>
                    <a:pt x="10255" y="10395"/>
                    <a:pt x="10255" y="10311"/>
                  </a:cubicBezTo>
                  <a:cubicBezTo>
                    <a:pt x="10255" y="10283"/>
                    <a:pt x="10245" y="10257"/>
                    <a:pt x="10226" y="10238"/>
                  </a:cubicBezTo>
                  <a:cubicBezTo>
                    <a:pt x="10207" y="10238"/>
                    <a:pt x="10189" y="10248"/>
                    <a:pt x="10161" y="10248"/>
                  </a:cubicBezTo>
                  <a:cubicBezTo>
                    <a:pt x="10124" y="10248"/>
                    <a:pt x="10087" y="10238"/>
                    <a:pt x="10049" y="10229"/>
                  </a:cubicBezTo>
                  <a:close/>
                  <a:moveTo>
                    <a:pt x="11507" y="10229"/>
                  </a:moveTo>
                  <a:cubicBezTo>
                    <a:pt x="11470" y="10238"/>
                    <a:pt x="11433" y="10248"/>
                    <a:pt x="11396" y="10248"/>
                  </a:cubicBezTo>
                  <a:cubicBezTo>
                    <a:pt x="11368" y="10248"/>
                    <a:pt x="11349" y="10238"/>
                    <a:pt x="11331" y="10238"/>
                  </a:cubicBezTo>
                  <a:cubicBezTo>
                    <a:pt x="11312" y="10257"/>
                    <a:pt x="11303" y="10283"/>
                    <a:pt x="11303" y="10311"/>
                  </a:cubicBezTo>
                  <a:cubicBezTo>
                    <a:pt x="11303" y="10395"/>
                    <a:pt x="11377" y="10517"/>
                    <a:pt x="11443" y="10564"/>
                  </a:cubicBezTo>
                  <a:cubicBezTo>
                    <a:pt x="11508" y="10601"/>
                    <a:pt x="11564" y="10628"/>
                    <a:pt x="11630" y="10646"/>
                  </a:cubicBezTo>
                  <a:cubicBezTo>
                    <a:pt x="11639" y="10646"/>
                    <a:pt x="11657" y="10657"/>
                    <a:pt x="11666" y="10666"/>
                  </a:cubicBezTo>
                  <a:cubicBezTo>
                    <a:pt x="11713" y="10676"/>
                    <a:pt x="11751" y="10676"/>
                    <a:pt x="11789" y="10685"/>
                  </a:cubicBezTo>
                  <a:cubicBezTo>
                    <a:pt x="11630" y="10592"/>
                    <a:pt x="11517" y="10424"/>
                    <a:pt x="11507" y="10229"/>
                  </a:cubicBezTo>
                  <a:close/>
                  <a:moveTo>
                    <a:pt x="1724" y="10285"/>
                  </a:moveTo>
                  <a:cubicBezTo>
                    <a:pt x="1677" y="10281"/>
                    <a:pt x="1627" y="10292"/>
                    <a:pt x="1571" y="10322"/>
                  </a:cubicBezTo>
                  <a:cubicBezTo>
                    <a:pt x="1497" y="10350"/>
                    <a:pt x="1451" y="10415"/>
                    <a:pt x="1451" y="10499"/>
                  </a:cubicBezTo>
                  <a:cubicBezTo>
                    <a:pt x="1451" y="10554"/>
                    <a:pt x="1470" y="10610"/>
                    <a:pt x="1525" y="10628"/>
                  </a:cubicBezTo>
                  <a:cubicBezTo>
                    <a:pt x="1571" y="10647"/>
                    <a:pt x="1645" y="10646"/>
                    <a:pt x="1691" y="10591"/>
                  </a:cubicBezTo>
                  <a:cubicBezTo>
                    <a:pt x="1719" y="10526"/>
                    <a:pt x="1645" y="10480"/>
                    <a:pt x="1655" y="10415"/>
                  </a:cubicBezTo>
                  <a:cubicBezTo>
                    <a:pt x="1664" y="10396"/>
                    <a:pt x="1691" y="10406"/>
                    <a:pt x="1701" y="10415"/>
                  </a:cubicBezTo>
                  <a:cubicBezTo>
                    <a:pt x="1765" y="10452"/>
                    <a:pt x="1784" y="10526"/>
                    <a:pt x="1794" y="10600"/>
                  </a:cubicBezTo>
                  <a:cubicBezTo>
                    <a:pt x="1775" y="10674"/>
                    <a:pt x="1700" y="10730"/>
                    <a:pt x="1626" y="10730"/>
                  </a:cubicBezTo>
                  <a:cubicBezTo>
                    <a:pt x="1562" y="10748"/>
                    <a:pt x="1516" y="10692"/>
                    <a:pt x="1470" y="10711"/>
                  </a:cubicBezTo>
                  <a:cubicBezTo>
                    <a:pt x="1488" y="10785"/>
                    <a:pt x="1535" y="10833"/>
                    <a:pt x="1599" y="10842"/>
                  </a:cubicBezTo>
                  <a:cubicBezTo>
                    <a:pt x="1803" y="10879"/>
                    <a:pt x="1932" y="10740"/>
                    <a:pt x="2062" y="10619"/>
                  </a:cubicBezTo>
                  <a:cubicBezTo>
                    <a:pt x="2062" y="10563"/>
                    <a:pt x="2062" y="10564"/>
                    <a:pt x="2062" y="10564"/>
                  </a:cubicBezTo>
                  <a:cubicBezTo>
                    <a:pt x="1972" y="10438"/>
                    <a:pt x="1865" y="10297"/>
                    <a:pt x="1724" y="10285"/>
                  </a:cubicBezTo>
                  <a:close/>
                  <a:moveTo>
                    <a:pt x="7148" y="10286"/>
                  </a:moveTo>
                  <a:cubicBezTo>
                    <a:pt x="6953" y="10286"/>
                    <a:pt x="6730" y="10350"/>
                    <a:pt x="6591" y="10424"/>
                  </a:cubicBezTo>
                  <a:cubicBezTo>
                    <a:pt x="6433" y="10499"/>
                    <a:pt x="6238" y="10639"/>
                    <a:pt x="6025" y="10639"/>
                  </a:cubicBezTo>
                  <a:cubicBezTo>
                    <a:pt x="6016" y="10639"/>
                    <a:pt x="6006" y="10639"/>
                    <a:pt x="5987" y="10639"/>
                  </a:cubicBezTo>
                  <a:cubicBezTo>
                    <a:pt x="6071" y="10695"/>
                    <a:pt x="6164" y="10724"/>
                    <a:pt x="6266" y="10724"/>
                  </a:cubicBezTo>
                  <a:cubicBezTo>
                    <a:pt x="6572" y="10724"/>
                    <a:pt x="6952" y="10538"/>
                    <a:pt x="7258" y="10538"/>
                  </a:cubicBezTo>
                  <a:cubicBezTo>
                    <a:pt x="7369" y="10538"/>
                    <a:pt x="7481" y="10564"/>
                    <a:pt x="7574" y="10639"/>
                  </a:cubicBezTo>
                  <a:cubicBezTo>
                    <a:pt x="7583" y="10630"/>
                    <a:pt x="7583" y="10620"/>
                    <a:pt x="7592" y="10611"/>
                  </a:cubicBezTo>
                  <a:cubicBezTo>
                    <a:pt x="7629" y="10564"/>
                    <a:pt x="7659" y="10528"/>
                    <a:pt x="7696" y="10500"/>
                  </a:cubicBezTo>
                  <a:cubicBezTo>
                    <a:pt x="7622" y="10472"/>
                    <a:pt x="7547" y="10425"/>
                    <a:pt x="7482" y="10369"/>
                  </a:cubicBezTo>
                  <a:cubicBezTo>
                    <a:pt x="7398" y="10313"/>
                    <a:pt x="7277" y="10286"/>
                    <a:pt x="7148" y="10286"/>
                  </a:cubicBezTo>
                  <a:close/>
                  <a:moveTo>
                    <a:pt x="14407" y="10286"/>
                  </a:moveTo>
                  <a:cubicBezTo>
                    <a:pt x="14267" y="10286"/>
                    <a:pt x="14146" y="10313"/>
                    <a:pt x="14071" y="10369"/>
                  </a:cubicBezTo>
                  <a:cubicBezTo>
                    <a:pt x="14006" y="10425"/>
                    <a:pt x="13932" y="10472"/>
                    <a:pt x="13857" y="10500"/>
                  </a:cubicBezTo>
                  <a:cubicBezTo>
                    <a:pt x="13894" y="10528"/>
                    <a:pt x="13924" y="10564"/>
                    <a:pt x="13961" y="10611"/>
                  </a:cubicBezTo>
                  <a:cubicBezTo>
                    <a:pt x="13970" y="10620"/>
                    <a:pt x="13969" y="10630"/>
                    <a:pt x="13978" y="10639"/>
                  </a:cubicBezTo>
                  <a:cubicBezTo>
                    <a:pt x="14062" y="10564"/>
                    <a:pt x="14173" y="10538"/>
                    <a:pt x="14294" y="10538"/>
                  </a:cubicBezTo>
                  <a:cubicBezTo>
                    <a:pt x="14601" y="10538"/>
                    <a:pt x="14983" y="10724"/>
                    <a:pt x="15281" y="10724"/>
                  </a:cubicBezTo>
                  <a:cubicBezTo>
                    <a:pt x="15393" y="10724"/>
                    <a:pt x="15486" y="10695"/>
                    <a:pt x="15560" y="10639"/>
                  </a:cubicBezTo>
                  <a:cubicBezTo>
                    <a:pt x="15551" y="10639"/>
                    <a:pt x="15541" y="10639"/>
                    <a:pt x="15532" y="10639"/>
                  </a:cubicBezTo>
                  <a:cubicBezTo>
                    <a:pt x="15318" y="10639"/>
                    <a:pt x="15124" y="10499"/>
                    <a:pt x="14966" y="10424"/>
                  </a:cubicBezTo>
                  <a:cubicBezTo>
                    <a:pt x="14826" y="10350"/>
                    <a:pt x="14602" y="10286"/>
                    <a:pt x="14407" y="10286"/>
                  </a:cubicBezTo>
                  <a:close/>
                  <a:moveTo>
                    <a:pt x="19648" y="10288"/>
                  </a:moveTo>
                  <a:cubicBezTo>
                    <a:pt x="19482" y="10289"/>
                    <a:pt x="19323" y="10376"/>
                    <a:pt x="19149" y="10341"/>
                  </a:cubicBezTo>
                  <a:cubicBezTo>
                    <a:pt x="19093" y="10341"/>
                    <a:pt x="19056" y="10294"/>
                    <a:pt x="19010" y="10322"/>
                  </a:cubicBezTo>
                  <a:cubicBezTo>
                    <a:pt x="19010" y="10443"/>
                    <a:pt x="19084" y="10517"/>
                    <a:pt x="19149" y="10611"/>
                  </a:cubicBezTo>
                  <a:cubicBezTo>
                    <a:pt x="19195" y="10732"/>
                    <a:pt x="19279" y="10873"/>
                    <a:pt x="19409" y="10891"/>
                  </a:cubicBezTo>
                  <a:cubicBezTo>
                    <a:pt x="19474" y="10882"/>
                    <a:pt x="19520" y="10845"/>
                    <a:pt x="19557" y="10798"/>
                  </a:cubicBezTo>
                  <a:cubicBezTo>
                    <a:pt x="19604" y="10742"/>
                    <a:pt x="19585" y="10676"/>
                    <a:pt x="19529" y="10630"/>
                  </a:cubicBezTo>
                  <a:cubicBezTo>
                    <a:pt x="19455" y="10583"/>
                    <a:pt x="19427" y="10714"/>
                    <a:pt x="19362" y="10677"/>
                  </a:cubicBezTo>
                  <a:cubicBezTo>
                    <a:pt x="19353" y="10621"/>
                    <a:pt x="19400" y="10565"/>
                    <a:pt x="19437" y="10546"/>
                  </a:cubicBezTo>
                  <a:cubicBezTo>
                    <a:pt x="19502" y="10527"/>
                    <a:pt x="19557" y="10565"/>
                    <a:pt x="19613" y="10593"/>
                  </a:cubicBezTo>
                  <a:cubicBezTo>
                    <a:pt x="19650" y="10621"/>
                    <a:pt x="19631" y="10686"/>
                    <a:pt x="19696" y="10677"/>
                  </a:cubicBezTo>
                  <a:cubicBezTo>
                    <a:pt x="19807" y="10611"/>
                    <a:pt x="19966" y="10574"/>
                    <a:pt x="20087" y="10639"/>
                  </a:cubicBezTo>
                  <a:cubicBezTo>
                    <a:pt x="20115" y="10639"/>
                    <a:pt x="20104" y="10612"/>
                    <a:pt x="20104" y="10593"/>
                  </a:cubicBezTo>
                  <a:cubicBezTo>
                    <a:pt x="20058" y="10462"/>
                    <a:pt x="19929" y="10359"/>
                    <a:pt x="19817" y="10322"/>
                  </a:cubicBezTo>
                  <a:cubicBezTo>
                    <a:pt x="19759" y="10296"/>
                    <a:pt x="19703" y="10287"/>
                    <a:pt x="19648" y="10288"/>
                  </a:cubicBezTo>
                  <a:close/>
                  <a:moveTo>
                    <a:pt x="2472" y="10349"/>
                  </a:moveTo>
                  <a:cubicBezTo>
                    <a:pt x="2426" y="10433"/>
                    <a:pt x="2353" y="10516"/>
                    <a:pt x="2270" y="10581"/>
                  </a:cubicBezTo>
                  <a:cubicBezTo>
                    <a:pt x="2279" y="10609"/>
                    <a:pt x="2278" y="10610"/>
                    <a:pt x="2278" y="10610"/>
                  </a:cubicBezTo>
                  <a:cubicBezTo>
                    <a:pt x="2389" y="10619"/>
                    <a:pt x="2481" y="10730"/>
                    <a:pt x="2536" y="10804"/>
                  </a:cubicBezTo>
                  <a:cubicBezTo>
                    <a:pt x="2628" y="10748"/>
                    <a:pt x="2647" y="10638"/>
                    <a:pt x="2711" y="10554"/>
                  </a:cubicBezTo>
                  <a:cubicBezTo>
                    <a:pt x="2638" y="10461"/>
                    <a:pt x="2601" y="10340"/>
                    <a:pt x="2472" y="10349"/>
                  </a:cubicBezTo>
                  <a:close/>
                  <a:moveTo>
                    <a:pt x="8255" y="10424"/>
                  </a:moveTo>
                  <a:cubicBezTo>
                    <a:pt x="8143" y="10424"/>
                    <a:pt x="8041" y="10443"/>
                    <a:pt x="7948" y="10489"/>
                  </a:cubicBezTo>
                  <a:cubicBezTo>
                    <a:pt x="7855" y="10536"/>
                    <a:pt x="7772" y="10601"/>
                    <a:pt x="7707" y="10695"/>
                  </a:cubicBezTo>
                  <a:cubicBezTo>
                    <a:pt x="7604" y="10825"/>
                    <a:pt x="7538" y="11021"/>
                    <a:pt x="7538" y="11217"/>
                  </a:cubicBezTo>
                  <a:cubicBezTo>
                    <a:pt x="7538" y="11357"/>
                    <a:pt x="7530" y="11459"/>
                    <a:pt x="7651" y="11561"/>
                  </a:cubicBezTo>
                  <a:cubicBezTo>
                    <a:pt x="7846" y="11720"/>
                    <a:pt x="8116" y="11674"/>
                    <a:pt x="8357" y="11711"/>
                  </a:cubicBezTo>
                  <a:cubicBezTo>
                    <a:pt x="8413" y="11720"/>
                    <a:pt x="9074" y="11907"/>
                    <a:pt x="9064" y="11935"/>
                  </a:cubicBezTo>
                  <a:cubicBezTo>
                    <a:pt x="9102" y="11842"/>
                    <a:pt x="9165" y="11767"/>
                    <a:pt x="9240" y="11711"/>
                  </a:cubicBezTo>
                  <a:cubicBezTo>
                    <a:pt x="9453" y="11543"/>
                    <a:pt x="9769" y="11645"/>
                    <a:pt x="9676" y="11282"/>
                  </a:cubicBezTo>
                  <a:cubicBezTo>
                    <a:pt x="9639" y="11151"/>
                    <a:pt x="9510" y="10806"/>
                    <a:pt x="9370" y="10741"/>
                  </a:cubicBezTo>
                  <a:cubicBezTo>
                    <a:pt x="9370" y="10741"/>
                    <a:pt x="9370" y="10741"/>
                    <a:pt x="9361" y="10741"/>
                  </a:cubicBezTo>
                  <a:cubicBezTo>
                    <a:pt x="9222" y="10703"/>
                    <a:pt x="9110" y="10600"/>
                    <a:pt x="8961" y="10572"/>
                  </a:cubicBezTo>
                  <a:cubicBezTo>
                    <a:pt x="8887" y="10553"/>
                    <a:pt x="8812" y="10545"/>
                    <a:pt x="8728" y="10526"/>
                  </a:cubicBezTo>
                  <a:cubicBezTo>
                    <a:pt x="8877" y="10600"/>
                    <a:pt x="8970" y="10750"/>
                    <a:pt x="8970" y="10927"/>
                  </a:cubicBezTo>
                  <a:cubicBezTo>
                    <a:pt x="8970" y="11169"/>
                    <a:pt x="8774" y="11375"/>
                    <a:pt x="8523" y="11375"/>
                  </a:cubicBezTo>
                  <a:cubicBezTo>
                    <a:pt x="8272" y="11375"/>
                    <a:pt x="8080" y="11169"/>
                    <a:pt x="8080" y="10927"/>
                  </a:cubicBezTo>
                  <a:cubicBezTo>
                    <a:pt x="8080" y="10675"/>
                    <a:pt x="8272" y="10480"/>
                    <a:pt x="8523" y="10480"/>
                  </a:cubicBezTo>
                  <a:cubicBezTo>
                    <a:pt x="8532" y="10480"/>
                    <a:pt x="8533" y="10480"/>
                    <a:pt x="8542" y="10480"/>
                  </a:cubicBezTo>
                  <a:cubicBezTo>
                    <a:pt x="8449" y="10443"/>
                    <a:pt x="8348" y="10424"/>
                    <a:pt x="8255" y="10424"/>
                  </a:cubicBezTo>
                  <a:close/>
                  <a:moveTo>
                    <a:pt x="13302" y="10424"/>
                  </a:moveTo>
                  <a:cubicBezTo>
                    <a:pt x="13209" y="10424"/>
                    <a:pt x="13105" y="10443"/>
                    <a:pt x="13012" y="10480"/>
                  </a:cubicBezTo>
                  <a:cubicBezTo>
                    <a:pt x="13245" y="10489"/>
                    <a:pt x="13431" y="10684"/>
                    <a:pt x="13431" y="10927"/>
                  </a:cubicBezTo>
                  <a:cubicBezTo>
                    <a:pt x="13431" y="11169"/>
                    <a:pt x="13227" y="11375"/>
                    <a:pt x="12985" y="11375"/>
                  </a:cubicBezTo>
                  <a:cubicBezTo>
                    <a:pt x="12734" y="11375"/>
                    <a:pt x="12538" y="11169"/>
                    <a:pt x="12538" y="10927"/>
                  </a:cubicBezTo>
                  <a:cubicBezTo>
                    <a:pt x="12538" y="10759"/>
                    <a:pt x="12622" y="10619"/>
                    <a:pt x="12762" y="10535"/>
                  </a:cubicBezTo>
                  <a:cubicBezTo>
                    <a:pt x="12706" y="10545"/>
                    <a:pt x="12650" y="10554"/>
                    <a:pt x="12585" y="10564"/>
                  </a:cubicBezTo>
                  <a:cubicBezTo>
                    <a:pt x="12436" y="10582"/>
                    <a:pt x="12323" y="10685"/>
                    <a:pt x="12184" y="10741"/>
                  </a:cubicBezTo>
                  <a:cubicBezTo>
                    <a:pt x="12035" y="10806"/>
                    <a:pt x="11896" y="11115"/>
                    <a:pt x="11869" y="11264"/>
                  </a:cubicBezTo>
                  <a:cubicBezTo>
                    <a:pt x="11822" y="11590"/>
                    <a:pt x="12120" y="11553"/>
                    <a:pt x="12316" y="11711"/>
                  </a:cubicBezTo>
                  <a:cubicBezTo>
                    <a:pt x="12390" y="11767"/>
                    <a:pt x="12446" y="11842"/>
                    <a:pt x="12492" y="11935"/>
                  </a:cubicBezTo>
                  <a:cubicBezTo>
                    <a:pt x="12827" y="11786"/>
                    <a:pt x="13190" y="11683"/>
                    <a:pt x="13562" y="11683"/>
                  </a:cubicBezTo>
                  <a:cubicBezTo>
                    <a:pt x="13646" y="11683"/>
                    <a:pt x="13730" y="11665"/>
                    <a:pt x="13795" y="11637"/>
                  </a:cubicBezTo>
                  <a:cubicBezTo>
                    <a:pt x="13934" y="11572"/>
                    <a:pt x="14017" y="11422"/>
                    <a:pt x="14017" y="11217"/>
                  </a:cubicBezTo>
                  <a:cubicBezTo>
                    <a:pt x="14017" y="11021"/>
                    <a:pt x="13954" y="10825"/>
                    <a:pt x="13851" y="10695"/>
                  </a:cubicBezTo>
                  <a:cubicBezTo>
                    <a:pt x="13786" y="10601"/>
                    <a:pt x="13701" y="10536"/>
                    <a:pt x="13608" y="10489"/>
                  </a:cubicBezTo>
                  <a:cubicBezTo>
                    <a:pt x="13515" y="10443"/>
                    <a:pt x="13413" y="10424"/>
                    <a:pt x="13302" y="10424"/>
                  </a:cubicBezTo>
                  <a:close/>
                  <a:moveTo>
                    <a:pt x="8544" y="10474"/>
                  </a:moveTo>
                  <a:cubicBezTo>
                    <a:pt x="8557" y="10474"/>
                    <a:pt x="8568" y="10478"/>
                    <a:pt x="8581" y="10480"/>
                  </a:cubicBezTo>
                  <a:cubicBezTo>
                    <a:pt x="8575" y="10477"/>
                    <a:pt x="8568" y="10478"/>
                    <a:pt x="8562" y="10474"/>
                  </a:cubicBezTo>
                  <a:cubicBezTo>
                    <a:pt x="8553" y="10474"/>
                    <a:pt x="8554" y="10474"/>
                    <a:pt x="8544" y="10474"/>
                  </a:cubicBezTo>
                  <a:close/>
                  <a:moveTo>
                    <a:pt x="12985" y="10480"/>
                  </a:moveTo>
                  <a:cubicBezTo>
                    <a:pt x="12902" y="10480"/>
                    <a:pt x="12827" y="10499"/>
                    <a:pt x="12762" y="10539"/>
                  </a:cubicBezTo>
                  <a:cubicBezTo>
                    <a:pt x="12836" y="10529"/>
                    <a:pt x="12911" y="10519"/>
                    <a:pt x="12995" y="10480"/>
                  </a:cubicBezTo>
                  <a:cubicBezTo>
                    <a:pt x="12992" y="10480"/>
                    <a:pt x="12988" y="10480"/>
                    <a:pt x="12985" y="10480"/>
                  </a:cubicBezTo>
                  <a:close/>
                  <a:moveTo>
                    <a:pt x="8523" y="10593"/>
                  </a:moveTo>
                  <a:cubicBezTo>
                    <a:pt x="8437" y="10593"/>
                    <a:pt x="8353" y="10626"/>
                    <a:pt x="8288" y="10691"/>
                  </a:cubicBezTo>
                  <a:cubicBezTo>
                    <a:pt x="8157" y="10822"/>
                    <a:pt x="8157" y="11033"/>
                    <a:pt x="8288" y="11164"/>
                  </a:cubicBezTo>
                  <a:cubicBezTo>
                    <a:pt x="8419" y="11294"/>
                    <a:pt x="8631" y="11294"/>
                    <a:pt x="8762" y="11164"/>
                  </a:cubicBezTo>
                  <a:cubicBezTo>
                    <a:pt x="8893" y="11033"/>
                    <a:pt x="8893" y="10822"/>
                    <a:pt x="8762" y="10691"/>
                  </a:cubicBezTo>
                  <a:cubicBezTo>
                    <a:pt x="8696" y="10626"/>
                    <a:pt x="8609" y="10593"/>
                    <a:pt x="8523" y="10593"/>
                  </a:cubicBezTo>
                  <a:close/>
                  <a:moveTo>
                    <a:pt x="12985" y="10593"/>
                  </a:moveTo>
                  <a:cubicBezTo>
                    <a:pt x="12899" y="10593"/>
                    <a:pt x="12814" y="10626"/>
                    <a:pt x="12749" y="10691"/>
                  </a:cubicBezTo>
                  <a:cubicBezTo>
                    <a:pt x="12618" y="10822"/>
                    <a:pt x="12618" y="11033"/>
                    <a:pt x="12749" y="11164"/>
                  </a:cubicBezTo>
                  <a:cubicBezTo>
                    <a:pt x="12880" y="11294"/>
                    <a:pt x="13092" y="11294"/>
                    <a:pt x="13223" y="11164"/>
                  </a:cubicBezTo>
                  <a:cubicBezTo>
                    <a:pt x="13354" y="11033"/>
                    <a:pt x="13354" y="10822"/>
                    <a:pt x="13223" y="10691"/>
                  </a:cubicBezTo>
                  <a:cubicBezTo>
                    <a:pt x="13157" y="10626"/>
                    <a:pt x="13071" y="10593"/>
                    <a:pt x="12985" y="10593"/>
                  </a:cubicBezTo>
                  <a:close/>
                  <a:moveTo>
                    <a:pt x="10262" y="10603"/>
                  </a:moveTo>
                  <a:cubicBezTo>
                    <a:pt x="10234" y="10630"/>
                    <a:pt x="10217" y="10648"/>
                    <a:pt x="10189" y="10666"/>
                  </a:cubicBezTo>
                  <a:cubicBezTo>
                    <a:pt x="10152" y="10694"/>
                    <a:pt x="10116" y="10722"/>
                    <a:pt x="10069" y="10741"/>
                  </a:cubicBezTo>
                  <a:cubicBezTo>
                    <a:pt x="10172" y="10833"/>
                    <a:pt x="10234" y="10944"/>
                    <a:pt x="10318" y="11000"/>
                  </a:cubicBezTo>
                  <a:cubicBezTo>
                    <a:pt x="10411" y="11065"/>
                    <a:pt x="10635" y="11158"/>
                    <a:pt x="10755" y="11158"/>
                  </a:cubicBezTo>
                  <a:cubicBezTo>
                    <a:pt x="10765" y="11158"/>
                    <a:pt x="10765" y="11158"/>
                    <a:pt x="10774" y="11158"/>
                  </a:cubicBezTo>
                  <a:cubicBezTo>
                    <a:pt x="10784" y="11158"/>
                    <a:pt x="10782" y="11158"/>
                    <a:pt x="10782" y="11158"/>
                  </a:cubicBezTo>
                  <a:cubicBezTo>
                    <a:pt x="10782" y="11158"/>
                    <a:pt x="10792" y="11158"/>
                    <a:pt x="10801" y="11158"/>
                  </a:cubicBezTo>
                  <a:cubicBezTo>
                    <a:pt x="10922" y="11158"/>
                    <a:pt x="11145" y="11065"/>
                    <a:pt x="11238" y="11000"/>
                  </a:cubicBezTo>
                  <a:cubicBezTo>
                    <a:pt x="11321" y="10944"/>
                    <a:pt x="11388" y="10833"/>
                    <a:pt x="11490" y="10741"/>
                  </a:cubicBezTo>
                  <a:cubicBezTo>
                    <a:pt x="11443" y="10722"/>
                    <a:pt x="11404" y="10694"/>
                    <a:pt x="11367" y="10666"/>
                  </a:cubicBezTo>
                  <a:cubicBezTo>
                    <a:pt x="11339" y="10648"/>
                    <a:pt x="11312" y="10630"/>
                    <a:pt x="11293" y="10603"/>
                  </a:cubicBezTo>
                  <a:cubicBezTo>
                    <a:pt x="11182" y="10760"/>
                    <a:pt x="10978" y="10824"/>
                    <a:pt x="10774" y="10824"/>
                  </a:cubicBezTo>
                  <a:cubicBezTo>
                    <a:pt x="10579" y="10824"/>
                    <a:pt x="10364" y="10760"/>
                    <a:pt x="10262" y="10603"/>
                  </a:cubicBezTo>
                  <a:close/>
                  <a:moveTo>
                    <a:pt x="7261" y="10619"/>
                  </a:moveTo>
                  <a:cubicBezTo>
                    <a:pt x="6982" y="10619"/>
                    <a:pt x="6601" y="10808"/>
                    <a:pt x="6266" y="10808"/>
                  </a:cubicBezTo>
                  <a:cubicBezTo>
                    <a:pt x="6173" y="10808"/>
                    <a:pt x="6080" y="10787"/>
                    <a:pt x="5987" y="10741"/>
                  </a:cubicBezTo>
                  <a:cubicBezTo>
                    <a:pt x="6247" y="10918"/>
                    <a:pt x="6509" y="10946"/>
                    <a:pt x="6862" y="10946"/>
                  </a:cubicBezTo>
                  <a:cubicBezTo>
                    <a:pt x="6936" y="10946"/>
                    <a:pt x="7056" y="10927"/>
                    <a:pt x="7168" y="10927"/>
                  </a:cubicBezTo>
                  <a:cubicBezTo>
                    <a:pt x="7260" y="10927"/>
                    <a:pt x="7353" y="10938"/>
                    <a:pt x="7428" y="10985"/>
                  </a:cubicBezTo>
                  <a:cubicBezTo>
                    <a:pt x="7455" y="10891"/>
                    <a:pt x="7484" y="10798"/>
                    <a:pt x="7530" y="10713"/>
                  </a:cubicBezTo>
                  <a:cubicBezTo>
                    <a:pt x="7521" y="10713"/>
                    <a:pt x="7520" y="10713"/>
                    <a:pt x="7511" y="10704"/>
                  </a:cubicBezTo>
                  <a:cubicBezTo>
                    <a:pt x="7446" y="10648"/>
                    <a:pt x="7363" y="10619"/>
                    <a:pt x="7261" y="10619"/>
                  </a:cubicBezTo>
                  <a:close/>
                  <a:moveTo>
                    <a:pt x="14296" y="10619"/>
                  </a:moveTo>
                  <a:cubicBezTo>
                    <a:pt x="14194" y="10619"/>
                    <a:pt x="14110" y="10648"/>
                    <a:pt x="14036" y="10704"/>
                  </a:cubicBezTo>
                  <a:cubicBezTo>
                    <a:pt x="14036" y="10713"/>
                    <a:pt x="14027" y="10713"/>
                    <a:pt x="14027" y="10713"/>
                  </a:cubicBezTo>
                  <a:cubicBezTo>
                    <a:pt x="14073" y="10798"/>
                    <a:pt x="14101" y="10891"/>
                    <a:pt x="14120" y="10985"/>
                  </a:cubicBezTo>
                  <a:cubicBezTo>
                    <a:pt x="14203" y="10938"/>
                    <a:pt x="14297" y="10927"/>
                    <a:pt x="14390" y="10927"/>
                  </a:cubicBezTo>
                  <a:cubicBezTo>
                    <a:pt x="14502" y="10927"/>
                    <a:pt x="14613" y="10946"/>
                    <a:pt x="14696" y="10946"/>
                  </a:cubicBezTo>
                  <a:cubicBezTo>
                    <a:pt x="15049" y="10946"/>
                    <a:pt x="15300" y="10918"/>
                    <a:pt x="15560" y="10741"/>
                  </a:cubicBezTo>
                  <a:cubicBezTo>
                    <a:pt x="15476" y="10787"/>
                    <a:pt x="15383" y="10808"/>
                    <a:pt x="15290" y="10808"/>
                  </a:cubicBezTo>
                  <a:cubicBezTo>
                    <a:pt x="15290" y="10808"/>
                    <a:pt x="15290" y="10808"/>
                    <a:pt x="15281" y="10808"/>
                  </a:cubicBezTo>
                  <a:cubicBezTo>
                    <a:pt x="14956" y="10808"/>
                    <a:pt x="14575" y="10619"/>
                    <a:pt x="14296" y="10619"/>
                  </a:cubicBezTo>
                  <a:close/>
                  <a:moveTo>
                    <a:pt x="19929" y="10674"/>
                  </a:moveTo>
                  <a:cubicBezTo>
                    <a:pt x="19780" y="10693"/>
                    <a:pt x="19660" y="10805"/>
                    <a:pt x="19557" y="10917"/>
                  </a:cubicBezTo>
                  <a:cubicBezTo>
                    <a:pt x="19539" y="10955"/>
                    <a:pt x="19538" y="10955"/>
                    <a:pt x="19538" y="10955"/>
                  </a:cubicBezTo>
                  <a:cubicBezTo>
                    <a:pt x="19687" y="11095"/>
                    <a:pt x="19836" y="11282"/>
                    <a:pt x="20060" y="11198"/>
                  </a:cubicBezTo>
                  <a:cubicBezTo>
                    <a:pt x="20106" y="11170"/>
                    <a:pt x="20134" y="11123"/>
                    <a:pt x="20162" y="11067"/>
                  </a:cubicBezTo>
                  <a:cubicBezTo>
                    <a:pt x="20162" y="11002"/>
                    <a:pt x="20144" y="10909"/>
                    <a:pt x="20079" y="10862"/>
                  </a:cubicBezTo>
                  <a:cubicBezTo>
                    <a:pt x="20023" y="10834"/>
                    <a:pt x="19976" y="10861"/>
                    <a:pt x="19938" y="10899"/>
                  </a:cubicBezTo>
                  <a:cubicBezTo>
                    <a:pt x="19883" y="10964"/>
                    <a:pt x="19975" y="11011"/>
                    <a:pt x="20003" y="11058"/>
                  </a:cubicBezTo>
                  <a:cubicBezTo>
                    <a:pt x="19994" y="11076"/>
                    <a:pt x="19976" y="11095"/>
                    <a:pt x="19948" y="11086"/>
                  </a:cubicBezTo>
                  <a:cubicBezTo>
                    <a:pt x="19901" y="11067"/>
                    <a:pt x="19864" y="11040"/>
                    <a:pt x="19855" y="10993"/>
                  </a:cubicBezTo>
                  <a:cubicBezTo>
                    <a:pt x="19827" y="10937"/>
                    <a:pt x="19845" y="10871"/>
                    <a:pt x="19882" y="10834"/>
                  </a:cubicBezTo>
                  <a:cubicBezTo>
                    <a:pt x="19956" y="10778"/>
                    <a:pt x="20041" y="10758"/>
                    <a:pt x="20124" y="10787"/>
                  </a:cubicBezTo>
                  <a:cubicBezTo>
                    <a:pt x="20124" y="10758"/>
                    <a:pt x="20124" y="10758"/>
                    <a:pt x="20124" y="10758"/>
                  </a:cubicBezTo>
                  <a:cubicBezTo>
                    <a:pt x="20078" y="10711"/>
                    <a:pt x="20013" y="10674"/>
                    <a:pt x="19929" y="10674"/>
                  </a:cubicBezTo>
                  <a:close/>
                  <a:moveTo>
                    <a:pt x="20460" y="10684"/>
                  </a:moveTo>
                  <a:cubicBezTo>
                    <a:pt x="20414" y="10686"/>
                    <a:pt x="20370" y="10698"/>
                    <a:pt x="20337" y="10722"/>
                  </a:cubicBezTo>
                  <a:cubicBezTo>
                    <a:pt x="20291" y="10740"/>
                    <a:pt x="20245" y="10796"/>
                    <a:pt x="20254" y="10861"/>
                  </a:cubicBezTo>
                  <a:cubicBezTo>
                    <a:pt x="20235" y="10945"/>
                    <a:pt x="20300" y="11001"/>
                    <a:pt x="20356" y="11047"/>
                  </a:cubicBezTo>
                  <a:cubicBezTo>
                    <a:pt x="20440" y="11084"/>
                    <a:pt x="20478" y="10982"/>
                    <a:pt x="20515" y="10945"/>
                  </a:cubicBezTo>
                  <a:cubicBezTo>
                    <a:pt x="20524" y="10963"/>
                    <a:pt x="20534" y="10972"/>
                    <a:pt x="20525" y="10991"/>
                  </a:cubicBezTo>
                  <a:cubicBezTo>
                    <a:pt x="20524" y="11056"/>
                    <a:pt x="20478" y="11103"/>
                    <a:pt x="20432" y="11131"/>
                  </a:cubicBezTo>
                  <a:cubicBezTo>
                    <a:pt x="20357" y="11168"/>
                    <a:pt x="20300" y="11103"/>
                    <a:pt x="20235" y="11112"/>
                  </a:cubicBezTo>
                  <a:cubicBezTo>
                    <a:pt x="20235" y="11168"/>
                    <a:pt x="20235" y="11167"/>
                    <a:pt x="20235" y="11167"/>
                  </a:cubicBezTo>
                  <a:cubicBezTo>
                    <a:pt x="20291" y="11233"/>
                    <a:pt x="20384" y="11251"/>
                    <a:pt x="20468" y="11261"/>
                  </a:cubicBezTo>
                  <a:cubicBezTo>
                    <a:pt x="20617" y="11233"/>
                    <a:pt x="20756" y="11140"/>
                    <a:pt x="20859" y="11019"/>
                  </a:cubicBezTo>
                  <a:cubicBezTo>
                    <a:pt x="20859" y="10963"/>
                    <a:pt x="20859" y="10963"/>
                    <a:pt x="20859" y="10963"/>
                  </a:cubicBezTo>
                  <a:cubicBezTo>
                    <a:pt x="20803" y="10842"/>
                    <a:pt x="20692" y="10777"/>
                    <a:pt x="20589" y="10703"/>
                  </a:cubicBezTo>
                  <a:cubicBezTo>
                    <a:pt x="20552" y="10689"/>
                    <a:pt x="20505" y="10682"/>
                    <a:pt x="20460" y="10684"/>
                  </a:cubicBezTo>
                  <a:close/>
                  <a:moveTo>
                    <a:pt x="2212" y="10707"/>
                  </a:moveTo>
                  <a:cubicBezTo>
                    <a:pt x="2179" y="10709"/>
                    <a:pt x="2146" y="10717"/>
                    <a:pt x="2118" y="10731"/>
                  </a:cubicBezTo>
                  <a:cubicBezTo>
                    <a:pt x="2063" y="10759"/>
                    <a:pt x="2035" y="10814"/>
                    <a:pt x="2035" y="10880"/>
                  </a:cubicBezTo>
                  <a:cubicBezTo>
                    <a:pt x="2044" y="10945"/>
                    <a:pt x="2119" y="10955"/>
                    <a:pt x="2165" y="10946"/>
                  </a:cubicBezTo>
                  <a:cubicBezTo>
                    <a:pt x="2202" y="10936"/>
                    <a:pt x="2193" y="10889"/>
                    <a:pt x="2230" y="10880"/>
                  </a:cubicBezTo>
                  <a:cubicBezTo>
                    <a:pt x="2258" y="10898"/>
                    <a:pt x="2258" y="10899"/>
                    <a:pt x="2258" y="10899"/>
                  </a:cubicBezTo>
                  <a:cubicBezTo>
                    <a:pt x="2268" y="10917"/>
                    <a:pt x="2277" y="10955"/>
                    <a:pt x="2258" y="10983"/>
                  </a:cubicBezTo>
                  <a:cubicBezTo>
                    <a:pt x="2212" y="11021"/>
                    <a:pt x="2164" y="11067"/>
                    <a:pt x="2099" y="11048"/>
                  </a:cubicBezTo>
                  <a:cubicBezTo>
                    <a:pt x="2007" y="11030"/>
                    <a:pt x="1960" y="10927"/>
                    <a:pt x="1942" y="10853"/>
                  </a:cubicBezTo>
                  <a:cubicBezTo>
                    <a:pt x="1821" y="10937"/>
                    <a:pt x="1663" y="10955"/>
                    <a:pt x="1524" y="10899"/>
                  </a:cubicBezTo>
                  <a:cubicBezTo>
                    <a:pt x="1524" y="10936"/>
                    <a:pt x="1524" y="10936"/>
                    <a:pt x="1524" y="10936"/>
                  </a:cubicBezTo>
                  <a:cubicBezTo>
                    <a:pt x="1589" y="11095"/>
                    <a:pt x="1738" y="11207"/>
                    <a:pt x="1896" y="11263"/>
                  </a:cubicBezTo>
                  <a:cubicBezTo>
                    <a:pt x="2453" y="11282"/>
                    <a:pt x="2452" y="11282"/>
                    <a:pt x="2452" y="11282"/>
                  </a:cubicBezTo>
                  <a:cubicBezTo>
                    <a:pt x="2490" y="11310"/>
                    <a:pt x="2527" y="11348"/>
                    <a:pt x="2583" y="11348"/>
                  </a:cubicBezTo>
                  <a:cubicBezTo>
                    <a:pt x="2629" y="11301"/>
                    <a:pt x="2629" y="11235"/>
                    <a:pt x="2629" y="11170"/>
                  </a:cubicBezTo>
                  <a:cubicBezTo>
                    <a:pt x="2629" y="11030"/>
                    <a:pt x="2453" y="11002"/>
                    <a:pt x="2462" y="10853"/>
                  </a:cubicBezTo>
                  <a:cubicBezTo>
                    <a:pt x="2427" y="10754"/>
                    <a:pt x="2314" y="10703"/>
                    <a:pt x="2212" y="10707"/>
                  </a:cubicBezTo>
                  <a:close/>
                  <a:moveTo>
                    <a:pt x="19092" y="10731"/>
                  </a:moveTo>
                  <a:cubicBezTo>
                    <a:pt x="19028" y="10796"/>
                    <a:pt x="18991" y="10862"/>
                    <a:pt x="18954" y="10936"/>
                  </a:cubicBezTo>
                  <a:cubicBezTo>
                    <a:pt x="18991" y="11020"/>
                    <a:pt x="19036" y="11131"/>
                    <a:pt x="19129" y="11178"/>
                  </a:cubicBezTo>
                  <a:cubicBezTo>
                    <a:pt x="19166" y="11159"/>
                    <a:pt x="19148" y="11113"/>
                    <a:pt x="19167" y="11075"/>
                  </a:cubicBezTo>
                  <a:cubicBezTo>
                    <a:pt x="19176" y="11010"/>
                    <a:pt x="19295" y="11001"/>
                    <a:pt x="19258" y="10927"/>
                  </a:cubicBezTo>
                  <a:cubicBezTo>
                    <a:pt x="19157" y="10899"/>
                    <a:pt x="19194" y="10778"/>
                    <a:pt x="19092" y="10731"/>
                  </a:cubicBezTo>
                  <a:close/>
                  <a:moveTo>
                    <a:pt x="1385" y="10796"/>
                  </a:moveTo>
                  <a:cubicBezTo>
                    <a:pt x="1320" y="10815"/>
                    <a:pt x="1282" y="10899"/>
                    <a:pt x="1226" y="10899"/>
                  </a:cubicBezTo>
                  <a:cubicBezTo>
                    <a:pt x="1078" y="10926"/>
                    <a:pt x="1180" y="11058"/>
                    <a:pt x="1124" y="11132"/>
                  </a:cubicBezTo>
                  <a:cubicBezTo>
                    <a:pt x="1068" y="11169"/>
                    <a:pt x="1004" y="11244"/>
                    <a:pt x="920" y="11216"/>
                  </a:cubicBezTo>
                  <a:cubicBezTo>
                    <a:pt x="883" y="11206"/>
                    <a:pt x="846" y="11160"/>
                    <a:pt x="837" y="11113"/>
                  </a:cubicBezTo>
                  <a:cubicBezTo>
                    <a:pt x="828" y="11085"/>
                    <a:pt x="836" y="11047"/>
                    <a:pt x="873" y="11047"/>
                  </a:cubicBezTo>
                  <a:cubicBezTo>
                    <a:pt x="910" y="11066"/>
                    <a:pt x="902" y="11112"/>
                    <a:pt x="920" y="11140"/>
                  </a:cubicBezTo>
                  <a:cubicBezTo>
                    <a:pt x="948" y="11168"/>
                    <a:pt x="976" y="11168"/>
                    <a:pt x="1004" y="11159"/>
                  </a:cubicBezTo>
                  <a:cubicBezTo>
                    <a:pt x="1060" y="11141"/>
                    <a:pt x="1069" y="11076"/>
                    <a:pt x="1059" y="11020"/>
                  </a:cubicBezTo>
                  <a:cubicBezTo>
                    <a:pt x="1041" y="10964"/>
                    <a:pt x="994" y="10898"/>
                    <a:pt x="929" y="10880"/>
                  </a:cubicBezTo>
                  <a:cubicBezTo>
                    <a:pt x="873" y="10852"/>
                    <a:pt x="808" y="10871"/>
                    <a:pt x="762" y="10899"/>
                  </a:cubicBezTo>
                  <a:cubicBezTo>
                    <a:pt x="715" y="10954"/>
                    <a:pt x="631" y="11001"/>
                    <a:pt x="659" y="11085"/>
                  </a:cubicBezTo>
                  <a:cubicBezTo>
                    <a:pt x="668" y="11206"/>
                    <a:pt x="585" y="11290"/>
                    <a:pt x="576" y="11402"/>
                  </a:cubicBezTo>
                  <a:cubicBezTo>
                    <a:pt x="603" y="11458"/>
                    <a:pt x="594" y="11551"/>
                    <a:pt x="669" y="11560"/>
                  </a:cubicBezTo>
                  <a:cubicBezTo>
                    <a:pt x="799" y="11486"/>
                    <a:pt x="929" y="11411"/>
                    <a:pt x="1078" y="11364"/>
                  </a:cubicBezTo>
                  <a:cubicBezTo>
                    <a:pt x="1283" y="11243"/>
                    <a:pt x="1404" y="11038"/>
                    <a:pt x="1385" y="10796"/>
                  </a:cubicBezTo>
                  <a:close/>
                  <a:moveTo>
                    <a:pt x="9610" y="10805"/>
                  </a:moveTo>
                  <a:cubicBezTo>
                    <a:pt x="9759" y="11010"/>
                    <a:pt x="9862" y="11290"/>
                    <a:pt x="9862" y="11513"/>
                  </a:cubicBezTo>
                  <a:cubicBezTo>
                    <a:pt x="9862" y="11532"/>
                    <a:pt x="9862" y="11550"/>
                    <a:pt x="9862" y="11559"/>
                  </a:cubicBezTo>
                  <a:cubicBezTo>
                    <a:pt x="9862" y="11568"/>
                    <a:pt x="9862" y="11568"/>
                    <a:pt x="9862" y="11568"/>
                  </a:cubicBezTo>
                  <a:cubicBezTo>
                    <a:pt x="9909" y="11587"/>
                    <a:pt x="9954" y="11608"/>
                    <a:pt x="9992" y="11645"/>
                  </a:cubicBezTo>
                  <a:cubicBezTo>
                    <a:pt x="10075" y="11710"/>
                    <a:pt x="10141" y="11812"/>
                    <a:pt x="10151" y="11952"/>
                  </a:cubicBezTo>
                  <a:cubicBezTo>
                    <a:pt x="10160" y="11989"/>
                    <a:pt x="10132" y="12015"/>
                    <a:pt x="10095" y="12025"/>
                  </a:cubicBezTo>
                  <a:cubicBezTo>
                    <a:pt x="10058" y="12025"/>
                    <a:pt x="10030" y="11998"/>
                    <a:pt x="10021" y="11961"/>
                  </a:cubicBezTo>
                  <a:cubicBezTo>
                    <a:pt x="10012" y="11859"/>
                    <a:pt x="9964" y="11793"/>
                    <a:pt x="9908" y="11746"/>
                  </a:cubicBezTo>
                  <a:cubicBezTo>
                    <a:pt x="9852" y="11700"/>
                    <a:pt x="9779" y="11682"/>
                    <a:pt x="9695" y="11682"/>
                  </a:cubicBezTo>
                  <a:cubicBezTo>
                    <a:pt x="9574" y="11682"/>
                    <a:pt x="9425" y="11728"/>
                    <a:pt x="9322" y="11811"/>
                  </a:cubicBezTo>
                  <a:cubicBezTo>
                    <a:pt x="9220" y="11895"/>
                    <a:pt x="9154" y="12005"/>
                    <a:pt x="9154" y="12136"/>
                  </a:cubicBezTo>
                  <a:cubicBezTo>
                    <a:pt x="9154" y="12229"/>
                    <a:pt x="9183" y="12333"/>
                    <a:pt x="9276" y="12454"/>
                  </a:cubicBezTo>
                  <a:cubicBezTo>
                    <a:pt x="9369" y="12566"/>
                    <a:pt x="9480" y="12611"/>
                    <a:pt x="9610" y="12611"/>
                  </a:cubicBezTo>
                  <a:cubicBezTo>
                    <a:pt x="9666" y="12611"/>
                    <a:pt x="9731" y="12602"/>
                    <a:pt x="9796" y="12584"/>
                  </a:cubicBezTo>
                  <a:cubicBezTo>
                    <a:pt x="9862" y="12565"/>
                    <a:pt x="9937" y="12500"/>
                    <a:pt x="10058" y="12500"/>
                  </a:cubicBezTo>
                  <a:cubicBezTo>
                    <a:pt x="10058" y="12500"/>
                    <a:pt x="10067" y="12500"/>
                    <a:pt x="10076" y="12500"/>
                  </a:cubicBezTo>
                  <a:cubicBezTo>
                    <a:pt x="10225" y="12519"/>
                    <a:pt x="10328" y="12629"/>
                    <a:pt x="10421" y="12657"/>
                  </a:cubicBezTo>
                  <a:cubicBezTo>
                    <a:pt x="10468" y="12675"/>
                    <a:pt x="10504" y="12678"/>
                    <a:pt x="10532" y="12678"/>
                  </a:cubicBezTo>
                  <a:cubicBezTo>
                    <a:pt x="10606" y="12678"/>
                    <a:pt x="10635" y="12649"/>
                    <a:pt x="10672" y="12574"/>
                  </a:cubicBezTo>
                  <a:cubicBezTo>
                    <a:pt x="10690" y="12537"/>
                    <a:pt x="10700" y="12473"/>
                    <a:pt x="10709" y="12408"/>
                  </a:cubicBezTo>
                  <a:cubicBezTo>
                    <a:pt x="10709" y="12362"/>
                    <a:pt x="10700" y="12305"/>
                    <a:pt x="10700" y="12258"/>
                  </a:cubicBezTo>
                  <a:cubicBezTo>
                    <a:pt x="10700" y="12240"/>
                    <a:pt x="10700" y="12231"/>
                    <a:pt x="10709" y="12222"/>
                  </a:cubicBezTo>
                  <a:cubicBezTo>
                    <a:pt x="10579" y="12138"/>
                    <a:pt x="10458" y="12044"/>
                    <a:pt x="10402" y="11867"/>
                  </a:cubicBezTo>
                  <a:cubicBezTo>
                    <a:pt x="10272" y="11485"/>
                    <a:pt x="10143" y="11075"/>
                    <a:pt x="9845" y="10805"/>
                  </a:cubicBezTo>
                  <a:cubicBezTo>
                    <a:pt x="9807" y="10815"/>
                    <a:pt x="9769" y="10815"/>
                    <a:pt x="9732" y="10815"/>
                  </a:cubicBezTo>
                  <a:cubicBezTo>
                    <a:pt x="9685" y="10815"/>
                    <a:pt x="9648" y="10815"/>
                    <a:pt x="9610" y="10805"/>
                  </a:cubicBezTo>
                  <a:close/>
                  <a:moveTo>
                    <a:pt x="11711" y="10805"/>
                  </a:moveTo>
                  <a:cubicBezTo>
                    <a:pt x="11414" y="11075"/>
                    <a:pt x="11283" y="11485"/>
                    <a:pt x="11153" y="11867"/>
                  </a:cubicBezTo>
                  <a:cubicBezTo>
                    <a:pt x="11097" y="12044"/>
                    <a:pt x="10977" y="12138"/>
                    <a:pt x="10847" y="12222"/>
                  </a:cubicBezTo>
                  <a:cubicBezTo>
                    <a:pt x="10847" y="12231"/>
                    <a:pt x="10857" y="12240"/>
                    <a:pt x="10857" y="12258"/>
                  </a:cubicBezTo>
                  <a:cubicBezTo>
                    <a:pt x="10847" y="12305"/>
                    <a:pt x="10847" y="12362"/>
                    <a:pt x="10847" y="12408"/>
                  </a:cubicBezTo>
                  <a:cubicBezTo>
                    <a:pt x="10847" y="12473"/>
                    <a:pt x="10866" y="12537"/>
                    <a:pt x="10885" y="12574"/>
                  </a:cubicBezTo>
                  <a:cubicBezTo>
                    <a:pt x="10922" y="12649"/>
                    <a:pt x="10951" y="12678"/>
                    <a:pt x="11025" y="12678"/>
                  </a:cubicBezTo>
                  <a:cubicBezTo>
                    <a:pt x="11053" y="12678"/>
                    <a:pt x="11089" y="12675"/>
                    <a:pt x="11135" y="12657"/>
                  </a:cubicBezTo>
                  <a:cubicBezTo>
                    <a:pt x="11228" y="12629"/>
                    <a:pt x="11332" y="12519"/>
                    <a:pt x="11480" y="12500"/>
                  </a:cubicBezTo>
                  <a:cubicBezTo>
                    <a:pt x="11490" y="12500"/>
                    <a:pt x="11498" y="12500"/>
                    <a:pt x="11498" y="12500"/>
                  </a:cubicBezTo>
                  <a:cubicBezTo>
                    <a:pt x="11619" y="12500"/>
                    <a:pt x="11693" y="12565"/>
                    <a:pt x="11758" y="12584"/>
                  </a:cubicBezTo>
                  <a:cubicBezTo>
                    <a:pt x="11823" y="12602"/>
                    <a:pt x="11887" y="12611"/>
                    <a:pt x="11943" y="12611"/>
                  </a:cubicBezTo>
                  <a:cubicBezTo>
                    <a:pt x="12073" y="12611"/>
                    <a:pt x="12177" y="12566"/>
                    <a:pt x="12270" y="12454"/>
                  </a:cubicBezTo>
                  <a:cubicBezTo>
                    <a:pt x="12372" y="12333"/>
                    <a:pt x="12398" y="12229"/>
                    <a:pt x="12398" y="12136"/>
                  </a:cubicBezTo>
                  <a:cubicBezTo>
                    <a:pt x="12398" y="12005"/>
                    <a:pt x="12333" y="11895"/>
                    <a:pt x="12231" y="11811"/>
                  </a:cubicBezTo>
                  <a:cubicBezTo>
                    <a:pt x="12120" y="11728"/>
                    <a:pt x="11981" y="11682"/>
                    <a:pt x="11860" y="11682"/>
                  </a:cubicBezTo>
                  <a:cubicBezTo>
                    <a:pt x="11777" y="11682"/>
                    <a:pt x="11702" y="11700"/>
                    <a:pt x="11646" y="11746"/>
                  </a:cubicBezTo>
                  <a:cubicBezTo>
                    <a:pt x="11590" y="11793"/>
                    <a:pt x="11545" y="11859"/>
                    <a:pt x="11536" y="11961"/>
                  </a:cubicBezTo>
                  <a:cubicBezTo>
                    <a:pt x="11526" y="11998"/>
                    <a:pt x="11499" y="12025"/>
                    <a:pt x="11461" y="12025"/>
                  </a:cubicBezTo>
                  <a:cubicBezTo>
                    <a:pt x="11424" y="12015"/>
                    <a:pt x="11396" y="11989"/>
                    <a:pt x="11396" y="11952"/>
                  </a:cubicBezTo>
                  <a:cubicBezTo>
                    <a:pt x="11414" y="11812"/>
                    <a:pt x="11479" y="11710"/>
                    <a:pt x="11563" y="11645"/>
                  </a:cubicBezTo>
                  <a:cubicBezTo>
                    <a:pt x="11600" y="11608"/>
                    <a:pt x="11646" y="11587"/>
                    <a:pt x="11692" y="11568"/>
                  </a:cubicBezTo>
                  <a:cubicBezTo>
                    <a:pt x="11692" y="11568"/>
                    <a:pt x="11692" y="11568"/>
                    <a:pt x="11692" y="11559"/>
                  </a:cubicBezTo>
                  <a:cubicBezTo>
                    <a:pt x="11692" y="11550"/>
                    <a:pt x="11692" y="11532"/>
                    <a:pt x="11692" y="11513"/>
                  </a:cubicBezTo>
                  <a:cubicBezTo>
                    <a:pt x="11692" y="11290"/>
                    <a:pt x="11794" y="11010"/>
                    <a:pt x="11943" y="10805"/>
                  </a:cubicBezTo>
                  <a:cubicBezTo>
                    <a:pt x="11906" y="10815"/>
                    <a:pt x="11869" y="10815"/>
                    <a:pt x="11823" y="10815"/>
                  </a:cubicBezTo>
                  <a:cubicBezTo>
                    <a:pt x="11786" y="10815"/>
                    <a:pt x="11748" y="10815"/>
                    <a:pt x="11711" y="10805"/>
                  </a:cubicBezTo>
                  <a:close/>
                  <a:moveTo>
                    <a:pt x="6126" y="10919"/>
                  </a:moveTo>
                  <a:cubicBezTo>
                    <a:pt x="6293" y="11095"/>
                    <a:pt x="6497" y="11225"/>
                    <a:pt x="6747" y="11271"/>
                  </a:cubicBezTo>
                  <a:cubicBezTo>
                    <a:pt x="6942" y="11318"/>
                    <a:pt x="7183" y="11319"/>
                    <a:pt x="7378" y="11440"/>
                  </a:cubicBezTo>
                  <a:cubicBezTo>
                    <a:pt x="7397" y="11449"/>
                    <a:pt x="7417" y="11458"/>
                    <a:pt x="7436" y="11458"/>
                  </a:cubicBezTo>
                  <a:cubicBezTo>
                    <a:pt x="7417" y="11383"/>
                    <a:pt x="7408" y="11299"/>
                    <a:pt x="7408" y="11216"/>
                  </a:cubicBezTo>
                  <a:cubicBezTo>
                    <a:pt x="7408" y="11169"/>
                    <a:pt x="7408" y="11123"/>
                    <a:pt x="7417" y="11077"/>
                  </a:cubicBezTo>
                  <a:cubicBezTo>
                    <a:pt x="7361" y="11030"/>
                    <a:pt x="7268" y="11021"/>
                    <a:pt x="7166" y="11021"/>
                  </a:cubicBezTo>
                  <a:cubicBezTo>
                    <a:pt x="7055" y="11021"/>
                    <a:pt x="6944" y="11031"/>
                    <a:pt x="6860" y="11031"/>
                  </a:cubicBezTo>
                  <a:cubicBezTo>
                    <a:pt x="6591" y="11031"/>
                    <a:pt x="6349" y="11021"/>
                    <a:pt x="6126" y="10919"/>
                  </a:cubicBezTo>
                  <a:close/>
                  <a:moveTo>
                    <a:pt x="15421" y="10919"/>
                  </a:moveTo>
                  <a:cubicBezTo>
                    <a:pt x="15198" y="11021"/>
                    <a:pt x="14965" y="11031"/>
                    <a:pt x="14695" y="11031"/>
                  </a:cubicBezTo>
                  <a:cubicBezTo>
                    <a:pt x="14602" y="11031"/>
                    <a:pt x="14490" y="11021"/>
                    <a:pt x="14388" y="11021"/>
                  </a:cubicBezTo>
                  <a:cubicBezTo>
                    <a:pt x="14285" y="11021"/>
                    <a:pt x="14183" y="11030"/>
                    <a:pt x="14136" y="11077"/>
                  </a:cubicBezTo>
                  <a:cubicBezTo>
                    <a:pt x="14145" y="11123"/>
                    <a:pt x="14147" y="11169"/>
                    <a:pt x="14147" y="11216"/>
                  </a:cubicBezTo>
                  <a:cubicBezTo>
                    <a:pt x="14147" y="11299"/>
                    <a:pt x="14136" y="11383"/>
                    <a:pt x="14117" y="11458"/>
                  </a:cubicBezTo>
                  <a:cubicBezTo>
                    <a:pt x="14136" y="11458"/>
                    <a:pt x="14156" y="11449"/>
                    <a:pt x="14175" y="11440"/>
                  </a:cubicBezTo>
                  <a:cubicBezTo>
                    <a:pt x="14361" y="11319"/>
                    <a:pt x="14602" y="11318"/>
                    <a:pt x="14807" y="11271"/>
                  </a:cubicBezTo>
                  <a:cubicBezTo>
                    <a:pt x="15058" y="11225"/>
                    <a:pt x="15263" y="11095"/>
                    <a:pt x="15421" y="10919"/>
                  </a:cubicBezTo>
                  <a:close/>
                  <a:moveTo>
                    <a:pt x="6054" y="10962"/>
                  </a:moveTo>
                  <a:cubicBezTo>
                    <a:pt x="6203" y="11214"/>
                    <a:pt x="6415" y="11436"/>
                    <a:pt x="6610" y="11529"/>
                  </a:cubicBezTo>
                  <a:cubicBezTo>
                    <a:pt x="6619" y="11529"/>
                    <a:pt x="6628" y="11539"/>
                    <a:pt x="6637" y="11539"/>
                  </a:cubicBezTo>
                  <a:cubicBezTo>
                    <a:pt x="6757" y="11474"/>
                    <a:pt x="6889" y="11428"/>
                    <a:pt x="7037" y="11409"/>
                  </a:cubicBezTo>
                  <a:cubicBezTo>
                    <a:pt x="6935" y="11391"/>
                    <a:pt x="6833" y="11382"/>
                    <a:pt x="6731" y="11363"/>
                  </a:cubicBezTo>
                  <a:cubicBezTo>
                    <a:pt x="6453" y="11307"/>
                    <a:pt x="6231" y="11158"/>
                    <a:pt x="6054" y="10962"/>
                  </a:cubicBezTo>
                  <a:close/>
                  <a:moveTo>
                    <a:pt x="15505" y="10962"/>
                  </a:moveTo>
                  <a:cubicBezTo>
                    <a:pt x="15328" y="11158"/>
                    <a:pt x="15105" y="11307"/>
                    <a:pt x="14827" y="11363"/>
                  </a:cubicBezTo>
                  <a:cubicBezTo>
                    <a:pt x="14725" y="11382"/>
                    <a:pt x="14623" y="11391"/>
                    <a:pt x="14521" y="11409"/>
                  </a:cubicBezTo>
                  <a:cubicBezTo>
                    <a:pt x="14669" y="11428"/>
                    <a:pt x="14799" y="11474"/>
                    <a:pt x="14920" y="11539"/>
                  </a:cubicBezTo>
                  <a:cubicBezTo>
                    <a:pt x="14929" y="11539"/>
                    <a:pt x="14937" y="11529"/>
                    <a:pt x="14937" y="11529"/>
                  </a:cubicBezTo>
                  <a:cubicBezTo>
                    <a:pt x="15142" y="11436"/>
                    <a:pt x="15356" y="11214"/>
                    <a:pt x="15505" y="10962"/>
                  </a:cubicBezTo>
                  <a:close/>
                  <a:moveTo>
                    <a:pt x="19344" y="11021"/>
                  </a:moveTo>
                  <a:cubicBezTo>
                    <a:pt x="19298" y="11058"/>
                    <a:pt x="19215" y="11106"/>
                    <a:pt x="19215" y="11171"/>
                  </a:cubicBezTo>
                  <a:cubicBezTo>
                    <a:pt x="19243" y="11320"/>
                    <a:pt x="19075" y="11311"/>
                    <a:pt x="19038" y="11422"/>
                  </a:cubicBezTo>
                  <a:cubicBezTo>
                    <a:pt x="19029" y="11459"/>
                    <a:pt x="19001" y="11515"/>
                    <a:pt x="19038" y="11542"/>
                  </a:cubicBezTo>
                  <a:cubicBezTo>
                    <a:pt x="19298" y="11468"/>
                    <a:pt x="19540" y="11608"/>
                    <a:pt x="19809" y="11542"/>
                  </a:cubicBezTo>
                  <a:cubicBezTo>
                    <a:pt x="19930" y="11505"/>
                    <a:pt x="20022" y="11403"/>
                    <a:pt x="20041" y="11291"/>
                  </a:cubicBezTo>
                  <a:cubicBezTo>
                    <a:pt x="19874" y="11282"/>
                    <a:pt x="19874" y="11282"/>
                    <a:pt x="19874" y="11282"/>
                  </a:cubicBezTo>
                  <a:cubicBezTo>
                    <a:pt x="19670" y="11207"/>
                    <a:pt x="19669" y="11208"/>
                    <a:pt x="19669" y="11208"/>
                  </a:cubicBezTo>
                  <a:cubicBezTo>
                    <a:pt x="19632" y="11245"/>
                    <a:pt x="19641" y="11320"/>
                    <a:pt x="19576" y="11348"/>
                  </a:cubicBezTo>
                  <a:cubicBezTo>
                    <a:pt x="19539" y="11376"/>
                    <a:pt x="19474" y="11366"/>
                    <a:pt x="19428" y="11338"/>
                  </a:cubicBezTo>
                  <a:cubicBezTo>
                    <a:pt x="19409" y="11320"/>
                    <a:pt x="19354" y="11283"/>
                    <a:pt x="19391" y="11255"/>
                  </a:cubicBezTo>
                  <a:cubicBezTo>
                    <a:pt x="19410" y="11245"/>
                    <a:pt x="19419" y="11273"/>
                    <a:pt x="19437" y="11282"/>
                  </a:cubicBezTo>
                  <a:cubicBezTo>
                    <a:pt x="19474" y="11291"/>
                    <a:pt x="19531" y="11282"/>
                    <a:pt x="19558" y="11236"/>
                  </a:cubicBezTo>
                  <a:cubicBezTo>
                    <a:pt x="19558" y="11208"/>
                    <a:pt x="19577" y="11170"/>
                    <a:pt x="19558" y="11114"/>
                  </a:cubicBezTo>
                  <a:cubicBezTo>
                    <a:pt x="19531" y="11021"/>
                    <a:pt x="19428" y="11021"/>
                    <a:pt x="19344" y="11021"/>
                  </a:cubicBezTo>
                  <a:close/>
                  <a:moveTo>
                    <a:pt x="1448" y="11039"/>
                  </a:moveTo>
                  <a:cubicBezTo>
                    <a:pt x="1420" y="11057"/>
                    <a:pt x="1411" y="11104"/>
                    <a:pt x="1402" y="11132"/>
                  </a:cubicBezTo>
                  <a:cubicBezTo>
                    <a:pt x="1402" y="11169"/>
                    <a:pt x="1420" y="11187"/>
                    <a:pt x="1448" y="11187"/>
                  </a:cubicBezTo>
                  <a:cubicBezTo>
                    <a:pt x="1550" y="11225"/>
                    <a:pt x="1597" y="11336"/>
                    <a:pt x="1588" y="11439"/>
                  </a:cubicBezTo>
                  <a:cubicBezTo>
                    <a:pt x="1560" y="11476"/>
                    <a:pt x="1532" y="11541"/>
                    <a:pt x="1485" y="11532"/>
                  </a:cubicBezTo>
                  <a:cubicBezTo>
                    <a:pt x="1485" y="11457"/>
                    <a:pt x="1531" y="11365"/>
                    <a:pt x="1448" y="11300"/>
                  </a:cubicBezTo>
                  <a:cubicBezTo>
                    <a:pt x="1383" y="11244"/>
                    <a:pt x="1309" y="11327"/>
                    <a:pt x="1244" y="11374"/>
                  </a:cubicBezTo>
                  <a:cubicBezTo>
                    <a:pt x="1235" y="11439"/>
                    <a:pt x="1243" y="11504"/>
                    <a:pt x="1262" y="11570"/>
                  </a:cubicBezTo>
                  <a:cubicBezTo>
                    <a:pt x="1382" y="11663"/>
                    <a:pt x="1336" y="11829"/>
                    <a:pt x="1457" y="11932"/>
                  </a:cubicBezTo>
                  <a:cubicBezTo>
                    <a:pt x="1513" y="11941"/>
                    <a:pt x="1569" y="12024"/>
                    <a:pt x="1643" y="11968"/>
                  </a:cubicBezTo>
                  <a:cubicBezTo>
                    <a:pt x="1671" y="11792"/>
                    <a:pt x="1671" y="11792"/>
                    <a:pt x="1671" y="11792"/>
                  </a:cubicBezTo>
                  <a:cubicBezTo>
                    <a:pt x="1745" y="11653"/>
                    <a:pt x="1875" y="11522"/>
                    <a:pt x="1838" y="11336"/>
                  </a:cubicBezTo>
                  <a:cubicBezTo>
                    <a:pt x="1755" y="11290"/>
                    <a:pt x="1671" y="11262"/>
                    <a:pt x="1597" y="11187"/>
                  </a:cubicBezTo>
                  <a:cubicBezTo>
                    <a:pt x="1523" y="11160"/>
                    <a:pt x="1540" y="11048"/>
                    <a:pt x="1448" y="11039"/>
                  </a:cubicBezTo>
                  <a:close/>
                  <a:moveTo>
                    <a:pt x="10241" y="11114"/>
                  </a:moveTo>
                  <a:cubicBezTo>
                    <a:pt x="10362" y="11337"/>
                    <a:pt x="10447" y="11597"/>
                    <a:pt x="10521" y="11829"/>
                  </a:cubicBezTo>
                  <a:cubicBezTo>
                    <a:pt x="10568" y="11959"/>
                    <a:pt x="10651" y="12025"/>
                    <a:pt x="10772" y="12109"/>
                  </a:cubicBezTo>
                  <a:cubicBezTo>
                    <a:pt x="10902" y="12025"/>
                    <a:pt x="10976" y="11959"/>
                    <a:pt x="11023" y="11829"/>
                  </a:cubicBezTo>
                  <a:cubicBezTo>
                    <a:pt x="11106" y="11597"/>
                    <a:pt x="11191" y="11337"/>
                    <a:pt x="11312" y="11114"/>
                  </a:cubicBezTo>
                  <a:cubicBezTo>
                    <a:pt x="11191" y="11198"/>
                    <a:pt x="10966" y="11291"/>
                    <a:pt x="10799" y="11291"/>
                  </a:cubicBezTo>
                  <a:cubicBezTo>
                    <a:pt x="10790" y="11291"/>
                    <a:pt x="10781" y="11291"/>
                    <a:pt x="10772" y="11291"/>
                  </a:cubicBezTo>
                  <a:cubicBezTo>
                    <a:pt x="10772" y="11291"/>
                    <a:pt x="10762" y="11291"/>
                    <a:pt x="10753" y="11291"/>
                  </a:cubicBezTo>
                  <a:cubicBezTo>
                    <a:pt x="10586" y="11291"/>
                    <a:pt x="10362" y="11198"/>
                    <a:pt x="10241" y="11114"/>
                  </a:cubicBezTo>
                  <a:close/>
                  <a:moveTo>
                    <a:pt x="20755" y="11235"/>
                  </a:moveTo>
                  <a:cubicBezTo>
                    <a:pt x="20709" y="11244"/>
                    <a:pt x="20662" y="11273"/>
                    <a:pt x="20634" y="11310"/>
                  </a:cubicBezTo>
                  <a:cubicBezTo>
                    <a:pt x="20597" y="11357"/>
                    <a:pt x="20597" y="11440"/>
                    <a:pt x="20625" y="11478"/>
                  </a:cubicBezTo>
                  <a:cubicBezTo>
                    <a:pt x="20652" y="11543"/>
                    <a:pt x="20746" y="11533"/>
                    <a:pt x="20727" y="11598"/>
                  </a:cubicBezTo>
                  <a:cubicBezTo>
                    <a:pt x="20699" y="11626"/>
                    <a:pt x="20662" y="11598"/>
                    <a:pt x="20634" y="11598"/>
                  </a:cubicBezTo>
                  <a:cubicBezTo>
                    <a:pt x="20532" y="11551"/>
                    <a:pt x="20523" y="11440"/>
                    <a:pt x="20514" y="11347"/>
                  </a:cubicBezTo>
                  <a:cubicBezTo>
                    <a:pt x="20412" y="11337"/>
                    <a:pt x="20299" y="11356"/>
                    <a:pt x="20234" y="11282"/>
                  </a:cubicBezTo>
                  <a:cubicBezTo>
                    <a:pt x="20197" y="11273"/>
                    <a:pt x="20197" y="11300"/>
                    <a:pt x="20188" y="11328"/>
                  </a:cubicBezTo>
                  <a:cubicBezTo>
                    <a:pt x="20234" y="11495"/>
                    <a:pt x="20365" y="11607"/>
                    <a:pt x="20495" y="11691"/>
                  </a:cubicBezTo>
                  <a:cubicBezTo>
                    <a:pt x="20653" y="11756"/>
                    <a:pt x="20802" y="11812"/>
                    <a:pt x="20960" y="11868"/>
                  </a:cubicBezTo>
                  <a:cubicBezTo>
                    <a:pt x="20997" y="11831"/>
                    <a:pt x="21007" y="11766"/>
                    <a:pt x="21007" y="11710"/>
                  </a:cubicBezTo>
                  <a:cubicBezTo>
                    <a:pt x="20998" y="11635"/>
                    <a:pt x="20960" y="11561"/>
                    <a:pt x="20895" y="11524"/>
                  </a:cubicBezTo>
                  <a:cubicBezTo>
                    <a:pt x="20886" y="11449"/>
                    <a:pt x="20923" y="11385"/>
                    <a:pt x="20876" y="11310"/>
                  </a:cubicBezTo>
                  <a:cubicBezTo>
                    <a:pt x="20858" y="11273"/>
                    <a:pt x="20811" y="11225"/>
                    <a:pt x="20755" y="11235"/>
                  </a:cubicBezTo>
                  <a:close/>
                  <a:moveTo>
                    <a:pt x="5951" y="11290"/>
                  </a:moveTo>
                  <a:cubicBezTo>
                    <a:pt x="5862" y="11311"/>
                    <a:pt x="5731" y="11386"/>
                    <a:pt x="5668" y="11393"/>
                  </a:cubicBezTo>
                  <a:cubicBezTo>
                    <a:pt x="5650" y="11393"/>
                    <a:pt x="5632" y="11393"/>
                    <a:pt x="5604" y="11393"/>
                  </a:cubicBezTo>
                  <a:cubicBezTo>
                    <a:pt x="5576" y="11393"/>
                    <a:pt x="5556" y="11393"/>
                    <a:pt x="5528" y="11393"/>
                  </a:cubicBezTo>
                  <a:cubicBezTo>
                    <a:pt x="5584" y="11458"/>
                    <a:pt x="5632" y="11542"/>
                    <a:pt x="5641" y="11636"/>
                  </a:cubicBezTo>
                  <a:cubicBezTo>
                    <a:pt x="5688" y="11589"/>
                    <a:pt x="6162" y="11374"/>
                    <a:pt x="6023" y="11290"/>
                  </a:cubicBezTo>
                  <a:cubicBezTo>
                    <a:pt x="6006" y="11281"/>
                    <a:pt x="5980" y="11283"/>
                    <a:pt x="5951" y="11290"/>
                  </a:cubicBezTo>
                  <a:close/>
                  <a:moveTo>
                    <a:pt x="15526" y="11301"/>
                  </a:moveTo>
                  <a:cubicBezTo>
                    <a:pt x="15457" y="11312"/>
                    <a:pt x="15432" y="11374"/>
                    <a:pt x="15515" y="11430"/>
                  </a:cubicBezTo>
                  <a:cubicBezTo>
                    <a:pt x="15635" y="11515"/>
                    <a:pt x="15794" y="11523"/>
                    <a:pt x="15914" y="11636"/>
                  </a:cubicBezTo>
                  <a:cubicBezTo>
                    <a:pt x="15923" y="11542"/>
                    <a:pt x="15969" y="11457"/>
                    <a:pt x="16025" y="11391"/>
                  </a:cubicBezTo>
                  <a:cubicBezTo>
                    <a:pt x="15997" y="11391"/>
                    <a:pt x="15978" y="11391"/>
                    <a:pt x="15951" y="11391"/>
                  </a:cubicBezTo>
                  <a:cubicBezTo>
                    <a:pt x="15923" y="11391"/>
                    <a:pt x="15903" y="11391"/>
                    <a:pt x="15875" y="11391"/>
                  </a:cubicBezTo>
                  <a:cubicBezTo>
                    <a:pt x="15783" y="11382"/>
                    <a:pt x="15699" y="11336"/>
                    <a:pt x="15607" y="11308"/>
                  </a:cubicBezTo>
                  <a:cubicBezTo>
                    <a:pt x="15577" y="11298"/>
                    <a:pt x="15549" y="11297"/>
                    <a:pt x="15526" y="11301"/>
                  </a:cubicBezTo>
                  <a:close/>
                  <a:moveTo>
                    <a:pt x="1952" y="11345"/>
                  </a:moveTo>
                  <a:cubicBezTo>
                    <a:pt x="1906" y="11392"/>
                    <a:pt x="1905" y="11477"/>
                    <a:pt x="1905" y="11552"/>
                  </a:cubicBezTo>
                  <a:cubicBezTo>
                    <a:pt x="1961" y="11589"/>
                    <a:pt x="2008" y="11645"/>
                    <a:pt x="2063" y="11664"/>
                  </a:cubicBezTo>
                  <a:cubicBezTo>
                    <a:pt x="2081" y="11570"/>
                    <a:pt x="2100" y="11485"/>
                    <a:pt x="2118" y="11391"/>
                  </a:cubicBezTo>
                  <a:cubicBezTo>
                    <a:pt x="2100" y="11316"/>
                    <a:pt x="2008" y="11374"/>
                    <a:pt x="1952" y="11345"/>
                  </a:cubicBezTo>
                  <a:close/>
                  <a:moveTo>
                    <a:pt x="20095" y="11374"/>
                  </a:moveTo>
                  <a:cubicBezTo>
                    <a:pt x="20076" y="11495"/>
                    <a:pt x="19946" y="11560"/>
                    <a:pt x="19854" y="11616"/>
                  </a:cubicBezTo>
                  <a:cubicBezTo>
                    <a:pt x="19659" y="11867"/>
                    <a:pt x="19909" y="12110"/>
                    <a:pt x="19928" y="12371"/>
                  </a:cubicBezTo>
                  <a:cubicBezTo>
                    <a:pt x="19965" y="12371"/>
                    <a:pt x="19984" y="12362"/>
                    <a:pt x="20021" y="12362"/>
                  </a:cubicBezTo>
                  <a:cubicBezTo>
                    <a:pt x="20141" y="12325"/>
                    <a:pt x="20142" y="12176"/>
                    <a:pt x="20188" y="12083"/>
                  </a:cubicBezTo>
                  <a:cubicBezTo>
                    <a:pt x="20262" y="12036"/>
                    <a:pt x="20345" y="11999"/>
                    <a:pt x="20373" y="11906"/>
                  </a:cubicBezTo>
                  <a:cubicBezTo>
                    <a:pt x="20391" y="11803"/>
                    <a:pt x="20363" y="11719"/>
                    <a:pt x="20280" y="11663"/>
                  </a:cubicBezTo>
                  <a:cubicBezTo>
                    <a:pt x="20224" y="11616"/>
                    <a:pt x="20141" y="11616"/>
                    <a:pt x="20086" y="11653"/>
                  </a:cubicBezTo>
                  <a:cubicBezTo>
                    <a:pt x="20058" y="11681"/>
                    <a:pt x="20040" y="11719"/>
                    <a:pt x="20040" y="11775"/>
                  </a:cubicBezTo>
                  <a:cubicBezTo>
                    <a:pt x="20058" y="11859"/>
                    <a:pt x="20179" y="11812"/>
                    <a:pt x="20188" y="11887"/>
                  </a:cubicBezTo>
                  <a:cubicBezTo>
                    <a:pt x="20179" y="11943"/>
                    <a:pt x="20123" y="11905"/>
                    <a:pt x="20076" y="11923"/>
                  </a:cubicBezTo>
                  <a:cubicBezTo>
                    <a:pt x="20021" y="11877"/>
                    <a:pt x="19975" y="11812"/>
                    <a:pt x="19956" y="11737"/>
                  </a:cubicBezTo>
                  <a:cubicBezTo>
                    <a:pt x="19965" y="11681"/>
                    <a:pt x="19975" y="11635"/>
                    <a:pt x="20021" y="11588"/>
                  </a:cubicBezTo>
                  <a:cubicBezTo>
                    <a:pt x="20067" y="11542"/>
                    <a:pt x="20160" y="11569"/>
                    <a:pt x="20179" y="11494"/>
                  </a:cubicBezTo>
                  <a:cubicBezTo>
                    <a:pt x="20141" y="11457"/>
                    <a:pt x="20160" y="11383"/>
                    <a:pt x="20095" y="11374"/>
                  </a:cubicBezTo>
                  <a:close/>
                  <a:moveTo>
                    <a:pt x="1171" y="11440"/>
                  </a:moveTo>
                  <a:cubicBezTo>
                    <a:pt x="1087" y="11421"/>
                    <a:pt x="1050" y="11496"/>
                    <a:pt x="995" y="11524"/>
                  </a:cubicBezTo>
                  <a:cubicBezTo>
                    <a:pt x="957" y="11607"/>
                    <a:pt x="976" y="11700"/>
                    <a:pt x="985" y="11775"/>
                  </a:cubicBezTo>
                  <a:cubicBezTo>
                    <a:pt x="1022" y="11803"/>
                    <a:pt x="1060" y="11738"/>
                    <a:pt x="1106" y="11729"/>
                  </a:cubicBezTo>
                  <a:cubicBezTo>
                    <a:pt x="1265" y="11682"/>
                    <a:pt x="1152" y="11542"/>
                    <a:pt x="1171" y="11440"/>
                  </a:cubicBezTo>
                  <a:close/>
                  <a:moveTo>
                    <a:pt x="2195" y="11512"/>
                  </a:moveTo>
                  <a:cubicBezTo>
                    <a:pt x="2176" y="11530"/>
                    <a:pt x="2176" y="11531"/>
                    <a:pt x="2176" y="11531"/>
                  </a:cubicBezTo>
                  <a:cubicBezTo>
                    <a:pt x="2176" y="11577"/>
                    <a:pt x="2120" y="11624"/>
                    <a:pt x="2167" y="11662"/>
                  </a:cubicBezTo>
                  <a:cubicBezTo>
                    <a:pt x="2269" y="11717"/>
                    <a:pt x="2324" y="11782"/>
                    <a:pt x="2380" y="11875"/>
                  </a:cubicBezTo>
                  <a:cubicBezTo>
                    <a:pt x="2389" y="11987"/>
                    <a:pt x="2408" y="12109"/>
                    <a:pt x="2324" y="12202"/>
                  </a:cubicBezTo>
                  <a:cubicBezTo>
                    <a:pt x="2278" y="12267"/>
                    <a:pt x="2204" y="12276"/>
                    <a:pt x="2130" y="12267"/>
                  </a:cubicBezTo>
                  <a:cubicBezTo>
                    <a:pt x="2000" y="12248"/>
                    <a:pt x="2157" y="12136"/>
                    <a:pt x="2064" y="12080"/>
                  </a:cubicBezTo>
                  <a:cubicBezTo>
                    <a:pt x="2027" y="12052"/>
                    <a:pt x="1972" y="12052"/>
                    <a:pt x="1935" y="12071"/>
                  </a:cubicBezTo>
                  <a:cubicBezTo>
                    <a:pt x="1888" y="12117"/>
                    <a:pt x="1897" y="12182"/>
                    <a:pt x="1906" y="12238"/>
                  </a:cubicBezTo>
                  <a:cubicBezTo>
                    <a:pt x="1953" y="12359"/>
                    <a:pt x="2064" y="12406"/>
                    <a:pt x="2167" y="12443"/>
                  </a:cubicBezTo>
                  <a:cubicBezTo>
                    <a:pt x="2148" y="12565"/>
                    <a:pt x="2148" y="12565"/>
                    <a:pt x="2148" y="12565"/>
                  </a:cubicBezTo>
                  <a:cubicBezTo>
                    <a:pt x="2194" y="12667"/>
                    <a:pt x="2223" y="12817"/>
                    <a:pt x="2352" y="12854"/>
                  </a:cubicBezTo>
                  <a:cubicBezTo>
                    <a:pt x="2436" y="12919"/>
                    <a:pt x="2417" y="12789"/>
                    <a:pt x="2463" y="12761"/>
                  </a:cubicBezTo>
                  <a:cubicBezTo>
                    <a:pt x="2370" y="12695"/>
                    <a:pt x="2370" y="12695"/>
                    <a:pt x="2370" y="12695"/>
                  </a:cubicBezTo>
                  <a:cubicBezTo>
                    <a:pt x="2324" y="12648"/>
                    <a:pt x="2296" y="12575"/>
                    <a:pt x="2315" y="12500"/>
                  </a:cubicBezTo>
                  <a:cubicBezTo>
                    <a:pt x="2324" y="12426"/>
                    <a:pt x="2390" y="12388"/>
                    <a:pt x="2445" y="12350"/>
                  </a:cubicBezTo>
                  <a:cubicBezTo>
                    <a:pt x="2501" y="12257"/>
                    <a:pt x="2565" y="12165"/>
                    <a:pt x="2556" y="12034"/>
                  </a:cubicBezTo>
                  <a:cubicBezTo>
                    <a:pt x="2602" y="11969"/>
                    <a:pt x="2696" y="11997"/>
                    <a:pt x="2751" y="11941"/>
                  </a:cubicBezTo>
                  <a:cubicBezTo>
                    <a:pt x="2807" y="11885"/>
                    <a:pt x="2807" y="11801"/>
                    <a:pt x="2807" y="11726"/>
                  </a:cubicBezTo>
                  <a:cubicBezTo>
                    <a:pt x="2788" y="11661"/>
                    <a:pt x="2742" y="11606"/>
                    <a:pt x="2668" y="11587"/>
                  </a:cubicBezTo>
                  <a:cubicBezTo>
                    <a:pt x="2631" y="11578"/>
                    <a:pt x="2612" y="11624"/>
                    <a:pt x="2594" y="11652"/>
                  </a:cubicBezTo>
                  <a:cubicBezTo>
                    <a:pt x="2547" y="11717"/>
                    <a:pt x="2640" y="11736"/>
                    <a:pt x="2668" y="11774"/>
                  </a:cubicBezTo>
                  <a:cubicBezTo>
                    <a:pt x="2621" y="11829"/>
                    <a:pt x="2621" y="11829"/>
                    <a:pt x="2621" y="11829"/>
                  </a:cubicBezTo>
                  <a:cubicBezTo>
                    <a:pt x="2584" y="11838"/>
                    <a:pt x="2529" y="11829"/>
                    <a:pt x="2501" y="11810"/>
                  </a:cubicBezTo>
                  <a:cubicBezTo>
                    <a:pt x="2464" y="11661"/>
                    <a:pt x="2325" y="11577"/>
                    <a:pt x="2195" y="11512"/>
                  </a:cubicBezTo>
                  <a:close/>
                  <a:moveTo>
                    <a:pt x="6200" y="11515"/>
                  </a:moveTo>
                  <a:cubicBezTo>
                    <a:pt x="6042" y="11506"/>
                    <a:pt x="5856" y="11617"/>
                    <a:pt x="5698" y="11767"/>
                  </a:cubicBezTo>
                  <a:cubicBezTo>
                    <a:pt x="5670" y="11794"/>
                    <a:pt x="5641" y="11821"/>
                    <a:pt x="5604" y="11858"/>
                  </a:cubicBezTo>
                  <a:cubicBezTo>
                    <a:pt x="5604" y="11877"/>
                    <a:pt x="5586" y="11887"/>
                    <a:pt x="5577" y="11906"/>
                  </a:cubicBezTo>
                  <a:cubicBezTo>
                    <a:pt x="5567" y="11915"/>
                    <a:pt x="5558" y="11926"/>
                    <a:pt x="5539" y="11935"/>
                  </a:cubicBezTo>
                  <a:cubicBezTo>
                    <a:pt x="5465" y="12038"/>
                    <a:pt x="5400" y="12139"/>
                    <a:pt x="5372" y="12213"/>
                  </a:cubicBezTo>
                  <a:cubicBezTo>
                    <a:pt x="5288" y="12456"/>
                    <a:pt x="5214" y="12680"/>
                    <a:pt x="5102" y="12867"/>
                  </a:cubicBezTo>
                  <a:cubicBezTo>
                    <a:pt x="5102" y="12876"/>
                    <a:pt x="5102" y="12875"/>
                    <a:pt x="5102" y="12875"/>
                  </a:cubicBezTo>
                  <a:cubicBezTo>
                    <a:pt x="5102" y="12884"/>
                    <a:pt x="5093" y="12885"/>
                    <a:pt x="5093" y="12894"/>
                  </a:cubicBezTo>
                  <a:cubicBezTo>
                    <a:pt x="5074" y="12913"/>
                    <a:pt x="5066" y="12940"/>
                    <a:pt x="5047" y="12959"/>
                  </a:cubicBezTo>
                  <a:cubicBezTo>
                    <a:pt x="5038" y="12977"/>
                    <a:pt x="5020" y="12997"/>
                    <a:pt x="5001" y="13015"/>
                  </a:cubicBezTo>
                  <a:cubicBezTo>
                    <a:pt x="5150" y="12922"/>
                    <a:pt x="5232" y="12801"/>
                    <a:pt x="5362" y="12633"/>
                  </a:cubicBezTo>
                  <a:cubicBezTo>
                    <a:pt x="5539" y="12410"/>
                    <a:pt x="5829" y="11981"/>
                    <a:pt x="6200" y="11972"/>
                  </a:cubicBezTo>
                  <a:cubicBezTo>
                    <a:pt x="6228" y="11916"/>
                    <a:pt x="6264" y="11869"/>
                    <a:pt x="6302" y="11822"/>
                  </a:cubicBezTo>
                  <a:cubicBezTo>
                    <a:pt x="6357" y="11757"/>
                    <a:pt x="6413" y="11701"/>
                    <a:pt x="6478" y="11645"/>
                  </a:cubicBezTo>
                  <a:cubicBezTo>
                    <a:pt x="6478" y="11645"/>
                    <a:pt x="6469" y="11645"/>
                    <a:pt x="6469" y="11636"/>
                  </a:cubicBezTo>
                  <a:cubicBezTo>
                    <a:pt x="6385" y="11542"/>
                    <a:pt x="6293" y="11515"/>
                    <a:pt x="6200" y="11515"/>
                  </a:cubicBezTo>
                  <a:close/>
                  <a:moveTo>
                    <a:pt x="15355" y="11515"/>
                  </a:moveTo>
                  <a:cubicBezTo>
                    <a:pt x="15253" y="11515"/>
                    <a:pt x="15169" y="11542"/>
                    <a:pt x="15086" y="11636"/>
                  </a:cubicBezTo>
                  <a:cubicBezTo>
                    <a:pt x="15086" y="11645"/>
                    <a:pt x="15076" y="11645"/>
                    <a:pt x="15067" y="11645"/>
                  </a:cubicBezTo>
                  <a:cubicBezTo>
                    <a:pt x="15141" y="11701"/>
                    <a:pt x="15196" y="11757"/>
                    <a:pt x="15242" y="11822"/>
                  </a:cubicBezTo>
                  <a:cubicBezTo>
                    <a:pt x="15289" y="11869"/>
                    <a:pt x="15327" y="11916"/>
                    <a:pt x="15355" y="11972"/>
                  </a:cubicBezTo>
                  <a:cubicBezTo>
                    <a:pt x="15727" y="11981"/>
                    <a:pt x="16014" y="12410"/>
                    <a:pt x="16191" y="12633"/>
                  </a:cubicBezTo>
                  <a:cubicBezTo>
                    <a:pt x="16321" y="12801"/>
                    <a:pt x="16396" y="12922"/>
                    <a:pt x="16545" y="13015"/>
                  </a:cubicBezTo>
                  <a:cubicBezTo>
                    <a:pt x="16536" y="12997"/>
                    <a:pt x="16515" y="12977"/>
                    <a:pt x="16506" y="12959"/>
                  </a:cubicBezTo>
                  <a:cubicBezTo>
                    <a:pt x="16487" y="12940"/>
                    <a:pt x="16479" y="12913"/>
                    <a:pt x="16460" y="12894"/>
                  </a:cubicBezTo>
                  <a:cubicBezTo>
                    <a:pt x="16460" y="12885"/>
                    <a:pt x="16451" y="12884"/>
                    <a:pt x="16451" y="12875"/>
                  </a:cubicBezTo>
                  <a:cubicBezTo>
                    <a:pt x="16451" y="12875"/>
                    <a:pt x="16451" y="12876"/>
                    <a:pt x="16451" y="12867"/>
                  </a:cubicBezTo>
                  <a:cubicBezTo>
                    <a:pt x="16339" y="12680"/>
                    <a:pt x="16265" y="12456"/>
                    <a:pt x="16181" y="12213"/>
                  </a:cubicBezTo>
                  <a:cubicBezTo>
                    <a:pt x="16153" y="12139"/>
                    <a:pt x="16087" y="12038"/>
                    <a:pt x="16013" y="11935"/>
                  </a:cubicBezTo>
                  <a:cubicBezTo>
                    <a:pt x="15994" y="11926"/>
                    <a:pt x="15986" y="11915"/>
                    <a:pt x="15976" y="11906"/>
                  </a:cubicBezTo>
                  <a:cubicBezTo>
                    <a:pt x="15958" y="11887"/>
                    <a:pt x="15949" y="11877"/>
                    <a:pt x="15940" y="11858"/>
                  </a:cubicBezTo>
                  <a:cubicBezTo>
                    <a:pt x="15912" y="11821"/>
                    <a:pt x="15884" y="11794"/>
                    <a:pt x="15847" y="11767"/>
                  </a:cubicBezTo>
                  <a:cubicBezTo>
                    <a:pt x="15698" y="11617"/>
                    <a:pt x="15513" y="11506"/>
                    <a:pt x="15355" y="11515"/>
                  </a:cubicBezTo>
                  <a:close/>
                  <a:moveTo>
                    <a:pt x="7130" y="11539"/>
                  </a:moveTo>
                  <a:cubicBezTo>
                    <a:pt x="6851" y="11539"/>
                    <a:pt x="6572" y="11698"/>
                    <a:pt x="6405" y="11903"/>
                  </a:cubicBezTo>
                  <a:cubicBezTo>
                    <a:pt x="6247" y="12099"/>
                    <a:pt x="6145" y="12369"/>
                    <a:pt x="6145" y="12630"/>
                  </a:cubicBezTo>
                  <a:cubicBezTo>
                    <a:pt x="6145" y="12751"/>
                    <a:pt x="6171" y="12873"/>
                    <a:pt x="6209" y="12985"/>
                  </a:cubicBezTo>
                  <a:cubicBezTo>
                    <a:pt x="6441" y="13618"/>
                    <a:pt x="7362" y="14008"/>
                    <a:pt x="7967" y="14297"/>
                  </a:cubicBezTo>
                  <a:cubicBezTo>
                    <a:pt x="8208" y="14409"/>
                    <a:pt x="8497" y="14530"/>
                    <a:pt x="8720" y="14716"/>
                  </a:cubicBezTo>
                  <a:cubicBezTo>
                    <a:pt x="8868" y="14837"/>
                    <a:pt x="8971" y="15023"/>
                    <a:pt x="9082" y="15182"/>
                  </a:cubicBezTo>
                  <a:cubicBezTo>
                    <a:pt x="9194" y="15340"/>
                    <a:pt x="9316" y="15463"/>
                    <a:pt x="9474" y="15481"/>
                  </a:cubicBezTo>
                  <a:cubicBezTo>
                    <a:pt x="9483" y="15481"/>
                    <a:pt x="9492" y="15481"/>
                    <a:pt x="9510" y="15481"/>
                  </a:cubicBezTo>
                  <a:cubicBezTo>
                    <a:pt x="9613" y="15481"/>
                    <a:pt x="9696" y="15406"/>
                    <a:pt x="9845" y="15332"/>
                  </a:cubicBezTo>
                  <a:cubicBezTo>
                    <a:pt x="10124" y="15220"/>
                    <a:pt x="10449" y="15155"/>
                    <a:pt x="10774" y="15155"/>
                  </a:cubicBezTo>
                  <a:cubicBezTo>
                    <a:pt x="11109" y="15155"/>
                    <a:pt x="11435" y="15220"/>
                    <a:pt x="11714" y="15332"/>
                  </a:cubicBezTo>
                  <a:cubicBezTo>
                    <a:pt x="11863" y="15406"/>
                    <a:pt x="11946" y="15481"/>
                    <a:pt x="12049" y="15481"/>
                  </a:cubicBezTo>
                  <a:cubicBezTo>
                    <a:pt x="12067" y="15481"/>
                    <a:pt x="12076" y="15481"/>
                    <a:pt x="12085" y="15481"/>
                  </a:cubicBezTo>
                  <a:cubicBezTo>
                    <a:pt x="12243" y="15463"/>
                    <a:pt x="12355" y="15340"/>
                    <a:pt x="12476" y="15182"/>
                  </a:cubicBezTo>
                  <a:cubicBezTo>
                    <a:pt x="12587" y="15023"/>
                    <a:pt x="12688" y="14837"/>
                    <a:pt x="12837" y="14716"/>
                  </a:cubicBezTo>
                  <a:cubicBezTo>
                    <a:pt x="13060" y="14530"/>
                    <a:pt x="13350" y="14409"/>
                    <a:pt x="13591" y="14297"/>
                  </a:cubicBezTo>
                  <a:cubicBezTo>
                    <a:pt x="14196" y="14008"/>
                    <a:pt x="15117" y="13618"/>
                    <a:pt x="15349" y="12985"/>
                  </a:cubicBezTo>
                  <a:cubicBezTo>
                    <a:pt x="15386" y="12873"/>
                    <a:pt x="15405" y="12751"/>
                    <a:pt x="15405" y="12630"/>
                  </a:cubicBezTo>
                  <a:cubicBezTo>
                    <a:pt x="15405" y="12369"/>
                    <a:pt x="15312" y="12099"/>
                    <a:pt x="15145" y="11903"/>
                  </a:cubicBezTo>
                  <a:cubicBezTo>
                    <a:pt x="14977" y="11698"/>
                    <a:pt x="14708" y="11539"/>
                    <a:pt x="14429" y="11539"/>
                  </a:cubicBezTo>
                  <a:cubicBezTo>
                    <a:pt x="14299" y="11539"/>
                    <a:pt x="14177" y="11568"/>
                    <a:pt x="14047" y="11643"/>
                  </a:cubicBezTo>
                  <a:cubicBezTo>
                    <a:pt x="14019" y="11689"/>
                    <a:pt x="13991" y="11735"/>
                    <a:pt x="13954" y="11772"/>
                  </a:cubicBezTo>
                  <a:cubicBezTo>
                    <a:pt x="14009" y="11800"/>
                    <a:pt x="14065" y="11838"/>
                    <a:pt x="14111" y="11875"/>
                  </a:cubicBezTo>
                  <a:cubicBezTo>
                    <a:pt x="14204" y="11791"/>
                    <a:pt x="14327" y="11754"/>
                    <a:pt x="14439" y="11754"/>
                  </a:cubicBezTo>
                  <a:cubicBezTo>
                    <a:pt x="14624" y="11754"/>
                    <a:pt x="14800" y="11838"/>
                    <a:pt x="14940" y="11968"/>
                  </a:cubicBezTo>
                  <a:cubicBezTo>
                    <a:pt x="15070" y="12099"/>
                    <a:pt x="15173" y="12284"/>
                    <a:pt x="15173" y="12480"/>
                  </a:cubicBezTo>
                  <a:cubicBezTo>
                    <a:pt x="15173" y="12899"/>
                    <a:pt x="14968" y="13208"/>
                    <a:pt x="14699" y="13441"/>
                  </a:cubicBezTo>
                  <a:cubicBezTo>
                    <a:pt x="14429" y="13674"/>
                    <a:pt x="14084" y="13832"/>
                    <a:pt x="13787" y="13972"/>
                  </a:cubicBezTo>
                  <a:cubicBezTo>
                    <a:pt x="13126" y="14261"/>
                    <a:pt x="12775" y="14363"/>
                    <a:pt x="12393" y="14820"/>
                  </a:cubicBezTo>
                  <a:cubicBezTo>
                    <a:pt x="12347" y="14876"/>
                    <a:pt x="12300" y="14939"/>
                    <a:pt x="12244" y="14986"/>
                  </a:cubicBezTo>
                  <a:cubicBezTo>
                    <a:pt x="12188" y="15033"/>
                    <a:pt x="12113" y="15071"/>
                    <a:pt x="12020" y="15071"/>
                  </a:cubicBezTo>
                  <a:cubicBezTo>
                    <a:pt x="12002" y="15071"/>
                    <a:pt x="11984" y="15071"/>
                    <a:pt x="11965" y="15061"/>
                  </a:cubicBezTo>
                  <a:cubicBezTo>
                    <a:pt x="11723" y="15043"/>
                    <a:pt x="11509" y="14903"/>
                    <a:pt x="11305" y="14885"/>
                  </a:cubicBezTo>
                  <a:cubicBezTo>
                    <a:pt x="11110" y="14857"/>
                    <a:pt x="10895" y="14839"/>
                    <a:pt x="10691" y="14839"/>
                  </a:cubicBezTo>
                  <a:cubicBezTo>
                    <a:pt x="10440" y="14839"/>
                    <a:pt x="10189" y="14865"/>
                    <a:pt x="9966" y="14931"/>
                  </a:cubicBezTo>
                  <a:cubicBezTo>
                    <a:pt x="9864" y="14968"/>
                    <a:pt x="9742" y="15052"/>
                    <a:pt x="9593" y="15061"/>
                  </a:cubicBezTo>
                  <a:cubicBezTo>
                    <a:pt x="9574" y="15071"/>
                    <a:pt x="9556" y="15071"/>
                    <a:pt x="9537" y="15071"/>
                  </a:cubicBezTo>
                  <a:cubicBezTo>
                    <a:pt x="9445" y="15071"/>
                    <a:pt x="9362" y="15033"/>
                    <a:pt x="9315" y="14986"/>
                  </a:cubicBezTo>
                  <a:cubicBezTo>
                    <a:pt x="9259" y="14939"/>
                    <a:pt x="9212" y="14876"/>
                    <a:pt x="9156" y="14820"/>
                  </a:cubicBezTo>
                  <a:cubicBezTo>
                    <a:pt x="8775" y="14363"/>
                    <a:pt x="8431" y="14261"/>
                    <a:pt x="7771" y="13972"/>
                  </a:cubicBezTo>
                  <a:cubicBezTo>
                    <a:pt x="7474" y="13832"/>
                    <a:pt x="7130" y="13674"/>
                    <a:pt x="6860" y="13441"/>
                  </a:cubicBezTo>
                  <a:cubicBezTo>
                    <a:pt x="6582" y="13208"/>
                    <a:pt x="6386" y="12899"/>
                    <a:pt x="6386" y="12480"/>
                  </a:cubicBezTo>
                  <a:cubicBezTo>
                    <a:pt x="6386" y="12284"/>
                    <a:pt x="6479" y="12099"/>
                    <a:pt x="6618" y="11968"/>
                  </a:cubicBezTo>
                  <a:cubicBezTo>
                    <a:pt x="6758" y="11838"/>
                    <a:pt x="6935" y="11754"/>
                    <a:pt x="7121" y="11754"/>
                  </a:cubicBezTo>
                  <a:cubicBezTo>
                    <a:pt x="7232" y="11754"/>
                    <a:pt x="7344" y="11791"/>
                    <a:pt x="7437" y="11875"/>
                  </a:cubicBezTo>
                  <a:cubicBezTo>
                    <a:pt x="7493" y="11838"/>
                    <a:pt x="7538" y="11800"/>
                    <a:pt x="7594" y="11772"/>
                  </a:cubicBezTo>
                  <a:cubicBezTo>
                    <a:pt x="7566" y="11735"/>
                    <a:pt x="7530" y="11689"/>
                    <a:pt x="7511" y="11643"/>
                  </a:cubicBezTo>
                  <a:cubicBezTo>
                    <a:pt x="7381" y="11568"/>
                    <a:pt x="7251" y="11539"/>
                    <a:pt x="7130" y="11539"/>
                  </a:cubicBezTo>
                  <a:close/>
                  <a:moveTo>
                    <a:pt x="885" y="11560"/>
                  </a:moveTo>
                  <a:cubicBezTo>
                    <a:pt x="782" y="11579"/>
                    <a:pt x="689" y="11643"/>
                    <a:pt x="605" y="11709"/>
                  </a:cubicBezTo>
                  <a:cubicBezTo>
                    <a:pt x="568" y="11811"/>
                    <a:pt x="568" y="11980"/>
                    <a:pt x="624" y="12073"/>
                  </a:cubicBezTo>
                  <a:cubicBezTo>
                    <a:pt x="671" y="12129"/>
                    <a:pt x="735" y="12185"/>
                    <a:pt x="819" y="12166"/>
                  </a:cubicBezTo>
                  <a:cubicBezTo>
                    <a:pt x="866" y="12148"/>
                    <a:pt x="904" y="12091"/>
                    <a:pt x="904" y="12026"/>
                  </a:cubicBezTo>
                  <a:cubicBezTo>
                    <a:pt x="923" y="11923"/>
                    <a:pt x="783" y="11952"/>
                    <a:pt x="773" y="11858"/>
                  </a:cubicBezTo>
                  <a:cubicBezTo>
                    <a:pt x="773" y="11775"/>
                    <a:pt x="820" y="11719"/>
                    <a:pt x="885" y="11663"/>
                  </a:cubicBezTo>
                  <a:cubicBezTo>
                    <a:pt x="885" y="11560"/>
                    <a:pt x="885" y="11560"/>
                    <a:pt x="885" y="11560"/>
                  </a:cubicBezTo>
                  <a:close/>
                  <a:moveTo>
                    <a:pt x="5112" y="11561"/>
                  </a:moveTo>
                  <a:cubicBezTo>
                    <a:pt x="5047" y="11561"/>
                    <a:pt x="4982" y="11599"/>
                    <a:pt x="4926" y="11645"/>
                  </a:cubicBezTo>
                  <a:cubicBezTo>
                    <a:pt x="4852" y="11719"/>
                    <a:pt x="4815" y="11821"/>
                    <a:pt x="4815" y="11933"/>
                  </a:cubicBezTo>
                  <a:cubicBezTo>
                    <a:pt x="4815" y="12165"/>
                    <a:pt x="4954" y="12417"/>
                    <a:pt x="5131" y="12482"/>
                  </a:cubicBezTo>
                  <a:cubicBezTo>
                    <a:pt x="5168" y="12389"/>
                    <a:pt x="5203" y="12278"/>
                    <a:pt x="5250" y="12166"/>
                  </a:cubicBezTo>
                  <a:cubicBezTo>
                    <a:pt x="5268" y="12120"/>
                    <a:pt x="5298" y="12063"/>
                    <a:pt x="5335" y="12007"/>
                  </a:cubicBezTo>
                  <a:cubicBezTo>
                    <a:pt x="5270" y="12007"/>
                    <a:pt x="5213" y="11989"/>
                    <a:pt x="5158" y="11952"/>
                  </a:cubicBezTo>
                  <a:cubicBezTo>
                    <a:pt x="5111" y="11924"/>
                    <a:pt x="5075" y="11860"/>
                    <a:pt x="5066" y="11785"/>
                  </a:cubicBezTo>
                  <a:cubicBezTo>
                    <a:pt x="5066" y="11748"/>
                    <a:pt x="5094" y="11721"/>
                    <a:pt x="5131" y="11721"/>
                  </a:cubicBezTo>
                  <a:cubicBezTo>
                    <a:pt x="5168" y="11721"/>
                    <a:pt x="5204" y="11748"/>
                    <a:pt x="5204" y="11785"/>
                  </a:cubicBezTo>
                  <a:cubicBezTo>
                    <a:pt x="5204" y="11795"/>
                    <a:pt x="5204" y="11794"/>
                    <a:pt x="5204" y="11803"/>
                  </a:cubicBezTo>
                  <a:cubicBezTo>
                    <a:pt x="5213" y="11803"/>
                    <a:pt x="5222" y="11795"/>
                    <a:pt x="5222" y="11785"/>
                  </a:cubicBezTo>
                  <a:cubicBezTo>
                    <a:pt x="5241" y="11767"/>
                    <a:pt x="5250" y="11737"/>
                    <a:pt x="5250" y="11709"/>
                  </a:cubicBezTo>
                  <a:cubicBezTo>
                    <a:pt x="5250" y="11681"/>
                    <a:pt x="5241" y="11664"/>
                    <a:pt x="5232" y="11645"/>
                  </a:cubicBezTo>
                  <a:cubicBezTo>
                    <a:pt x="5204" y="11580"/>
                    <a:pt x="5158" y="11561"/>
                    <a:pt x="5112" y="11561"/>
                  </a:cubicBezTo>
                  <a:close/>
                  <a:moveTo>
                    <a:pt x="16442" y="11561"/>
                  </a:moveTo>
                  <a:cubicBezTo>
                    <a:pt x="16396" y="11561"/>
                    <a:pt x="16349" y="11580"/>
                    <a:pt x="16321" y="11645"/>
                  </a:cubicBezTo>
                  <a:cubicBezTo>
                    <a:pt x="16312" y="11664"/>
                    <a:pt x="16302" y="11681"/>
                    <a:pt x="16302" y="11709"/>
                  </a:cubicBezTo>
                  <a:cubicBezTo>
                    <a:pt x="16302" y="11737"/>
                    <a:pt x="16312" y="11767"/>
                    <a:pt x="16321" y="11785"/>
                  </a:cubicBezTo>
                  <a:cubicBezTo>
                    <a:pt x="16331" y="11795"/>
                    <a:pt x="16339" y="11803"/>
                    <a:pt x="16348" y="11803"/>
                  </a:cubicBezTo>
                  <a:cubicBezTo>
                    <a:pt x="16348" y="11794"/>
                    <a:pt x="16348" y="11795"/>
                    <a:pt x="16348" y="11785"/>
                  </a:cubicBezTo>
                  <a:cubicBezTo>
                    <a:pt x="16348" y="11748"/>
                    <a:pt x="16378" y="11721"/>
                    <a:pt x="16415" y="11721"/>
                  </a:cubicBezTo>
                  <a:cubicBezTo>
                    <a:pt x="16453" y="11721"/>
                    <a:pt x="16489" y="11748"/>
                    <a:pt x="16480" y="11785"/>
                  </a:cubicBezTo>
                  <a:cubicBezTo>
                    <a:pt x="16480" y="11860"/>
                    <a:pt x="16443" y="11924"/>
                    <a:pt x="16397" y="11952"/>
                  </a:cubicBezTo>
                  <a:cubicBezTo>
                    <a:pt x="16340" y="11989"/>
                    <a:pt x="16283" y="12007"/>
                    <a:pt x="16218" y="12007"/>
                  </a:cubicBezTo>
                  <a:cubicBezTo>
                    <a:pt x="16255" y="12063"/>
                    <a:pt x="16284" y="12120"/>
                    <a:pt x="16302" y="12166"/>
                  </a:cubicBezTo>
                  <a:cubicBezTo>
                    <a:pt x="16340" y="12278"/>
                    <a:pt x="16378" y="12389"/>
                    <a:pt x="16415" y="12482"/>
                  </a:cubicBezTo>
                  <a:cubicBezTo>
                    <a:pt x="16603" y="12417"/>
                    <a:pt x="16744" y="12165"/>
                    <a:pt x="16744" y="11933"/>
                  </a:cubicBezTo>
                  <a:cubicBezTo>
                    <a:pt x="16744" y="11821"/>
                    <a:pt x="16706" y="11719"/>
                    <a:pt x="16631" y="11645"/>
                  </a:cubicBezTo>
                  <a:cubicBezTo>
                    <a:pt x="16575" y="11599"/>
                    <a:pt x="16508" y="11561"/>
                    <a:pt x="16442" y="11561"/>
                  </a:cubicBezTo>
                  <a:close/>
                  <a:moveTo>
                    <a:pt x="19508" y="11633"/>
                  </a:moveTo>
                  <a:cubicBezTo>
                    <a:pt x="19442" y="11727"/>
                    <a:pt x="19508" y="11859"/>
                    <a:pt x="19498" y="11972"/>
                  </a:cubicBezTo>
                  <a:cubicBezTo>
                    <a:pt x="19517" y="11981"/>
                    <a:pt x="19517" y="11981"/>
                    <a:pt x="19517" y="11981"/>
                  </a:cubicBezTo>
                  <a:cubicBezTo>
                    <a:pt x="19592" y="11981"/>
                    <a:pt x="19658" y="11924"/>
                    <a:pt x="19704" y="11858"/>
                  </a:cubicBezTo>
                  <a:cubicBezTo>
                    <a:pt x="19695" y="11783"/>
                    <a:pt x="19742" y="11718"/>
                    <a:pt x="19714" y="11643"/>
                  </a:cubicBezTo>
                  <a:cubicBezTo>
                    <a:pt x="19648" y="11643"/>
                    <a:pt x="19573" y="11652"/>
                    <a:pt x="19508" y="11633"/>
                  </a:cubicBezTo>
                  <a:close/>
                  <a:moveTo>
                    <a:pt x="20467" y="11772"/>
                  </a:moveTo>
                  <a:cubicBezTo>
                    <a:pt x="20448" y="11838"/>
                    <a:pt x="20448" y="11924"/>
                    <a:pt x="20448" y="11980"/>
                  </a:cubicBezTo>
                  <a:cubicBezTo>
                    <a:pt x="20513" y="11999"/>
                    <a:pt x="20569" y="12046"/>
                    <a:pt x="20625" y="12055"/>
                  </a:cubicBezTo>
                  <a:cubicBezTo>
                    <a:pt x="20634" y="11990"/>
                    <a:pt x="20634" y="11933"/>
                    <a:pt x="20615" y="11857"/>
                  </a:cubicBezTo>
                  <a:cubicBezTo>
                    <a:pt x="20587" y="11801"/>
                    <a:pt x="20523" y="11782"/>
                    <a:pt x="20467" y="11772"/>
                  </a:cubicBezTo>
                  <a:close/>
                  <a:moveTo>
                    <a:pt x="8171" y="11822"/>
                  </a:moveTo>
                  <a:cubicBezTo>
                    <a:pt x="8497" y="11943"/>
                    <a:pt x="8758" y="12249"/>
                    <a:pt x="8981" y="12528"/>
                  </a:cubicBezTo>
                  <a:cubicBezTo>
                    <a:pt x="9167" y="12770"/>
                    <a:pt x="9454" y="12956"/>
                    <a:pt x="9742" y="12956"/>
                  </a:cubicBezTo>
                  <a:cubicBezTo>
                    <a:pt x="9854" y="12956"/>
                    <a:pt x="9955" y="12930"/>
                    <a:pt x="10067" y="12864"/>
                  </a:cubicBezTo>
                  <a:cubicBezTo>
                    <a:pt x="10104" y="12846"/>
                    <a:pt x="10143" y="12854"/>
                    <a:pt x="10161" y="12892"/>
                  </a:cubicBezTo>
                  <a:cubicBezTo>
                    <a:pt x="10180" y="12919"/>
                    <a:pt x="10171" y="12966"/>
                    <a:pt x="10134" y="12985"/>
                  </a:cubicBezTo>
                  <a:cubicBezTo>
                    <a:pt x="10013" y="13059"/>
                    <a:pt x="9872" y="13086"/>
                    <a:pt x="9742" y="13086"/>
                  </a:cubicBezTo>
                  <a:cubicBezTo>
                    <a:pt x="9398" y="13086"/>
                    <a:pt x="9082" y="12874"/>
                    <a:pt x="8868" y="12613"/>
                  </a:cubicBezTo>
                  <a:cubicBezTo>
                    <a:pt x="8598" y="12260"/>
                    <a:pt x="8283" y="11906"/>
                    <a:pt x="7902" y="11906"/>
                  </a:cubicBezTo>
                  <a:cubicBezTo>
                    <a:pt x="7846" y="11906"/>
                    <a:pt x="7781" y="11914"/>
                    <a:pt x="7725" y="11933"/>
                  </a:cubicBezTo>
                  <a:cubicBezTo>
                    <a:pt x="7865" y="11933"/>
                    <a:pt x="8005" y="11980"/>
                    <a:pt x="8125" y="12054"/>
                  </a:cubicBezTo>
                  <a:cubicBezTo>
                    <a:pt x="8386" y="12203"/>
                    <a:pt x="8496" y="12473"/>
                    <a:pt x="8608" y="12696"/>
                  </a:cubicBezTo>
                  <a:cubicBezTo>
                    <a:pt x="8701" y="12900"/>
                    <a:pt x="8869" y="13096"/>
                    <a:pt x="9046" y="13236"/>
                  </a:cubicBezTo>
                  <a:cubicBezTo>
                    <a:pt x="9204" y="13338"/>
                    <a:pt x="9370" y="13422"/>
                    <a:pt x="9556" y="13487"/>
                  </a:cubicBezTo>
                  <a:cubicBezTo>
                    <a:pt x="9659" y="13506"/>
                    <a:pt x="9760" y="13515"/>
                    <a:pt x="9862" y="13515"/>
                  </a:cubicBezTo>
                  <a:cubicBezTo>
                    <a:pt x="10057" y="13515"/>
                    <a:pt x="10244" y="13476"/>
                    <a:pt x="10412" y="13383"/>
                  </a:cubicBezTo>
                  <a:cubicBezTo>
                    <a:pt x="10616" y="13272"/>
                    <a:pt x="10700" y="13012"/>
                    <a:pt x="10709" y="12751"/>
                  </a:cubicBezTo>
                  <a:cubicBezTo>
                    <a:pt x="10663" y="12788"/>
                    <a:pt x="10606" y="12816"/>
                    <a:pt x="10541" y="12816"/>
                  </a:cubicBezTo>
                  <a:cubicBezTo>
                    <a:pt x="10541" y="12816"/>
                    <a:pt x="10532" y="12816"/>
                    <a:pt x="10532" y="12816"/>
                  </a:cubicBezTo>
                  <a:cubicBezTo>
                    <a:pt x="10485" y="12816"/>
                    <a:pt x="10431" y="12808"/>
                    <a:pt x="10375" y="12789"/>
                  </a:cubicBezTo>
                  <a:cubicBezTo>
                    <a:pt x="10245" y="12733"/>
                    <a:pt x="10141" y="12640"/>
                    <a:pt x="10058" y="12640"/>
                  </a:cubicBezTo>
                  <a:cubicBezTo>
                    <a:pt x="10002" y="12631"/>
                    <a:pt x="9928" y="12677"/>
                    <a:pt x="9835" y="12715"/>
                  </a:cubicBezTo>
                  <a:cubicBezTo>
                    <a:pt x="9761" y="12733"/>
                    <a:pt x="9686" y="12742"/>
                    <a:pt x="9612" y="12751"/>
                  </a:cubicBezTo>
                  <a:cubicBezTo>
                    <a:pt x="9444" y="12751"/>
                    <a:pt x="9287" y="12677"/>
                    <a:pt x="9175" y="12538"/>
                  </a:cubicBezTo>
                  <a:cubicBezTo>
                    <a:pt x="9063" y="12398"/>
                    <a:pt x="9017" y="12259"/>
                    <a:pt x="9017" y="12138"/>
                  </a:cubicBezTo>
                  <a:cubicBezTo>
                    <a:pt x="9017" y="12110"/>
                    <a:pt x="9017" y="12082"/>
                    <a:pt x="9027" y="12054"/>
                  </a:cubicBezTo>
                  <a:cubicBezTo>
                    <a:pt x="8794" y="11961"/>
                    <a:pt x="8478" y="11850"/>
                    <a:pt x="8171" y="11822"/>
                  </a:cubicBezTo>
                  <a:close/>
                  <a:moveTo>
                    <a:pt x="13385" y="11822"/>
                  </a:moveTo>
                  <a:cubicBezTo>
                    <a:pt x="13079" y="11850"/>
                    <a:pt x="12754" y="11961"/>
                    <a:pt x="12531" y="12054"/>
                  </a:cubicBezTo>
                  <a:cubicBezTo>
                    <a:pt x="12531" y="12082"/>
                    <a:pt x="12540" y="12110"/>
                    <a:pt x="12540" y="12138"/>
                  </a:cubicBezTo>
                  <a:cubicBezTo>
                    <a:pt x="12540" y="12259"/>
                    <a:pt x="12484" y="12398"/>
                    <a:pt x="12382" y="12538"/>
                  </a:cubicBezTo>
                  <a:cubicBezTo>
                    <a:pt x="12261" y="12677"/>
                    <a:pt x="12112" y="12751"/>
                    <a:pt x="11945" y="12751"/>
                  </a:cubicBezTo>
                  <a:cubicBezTo>
                    <a:pt x="11871" y="12742"/>
                    <a:pt x="11796" y="12733"/>
                    <a:pt x="11721" y="12715"/>
                  </a:cubicBezTo>
                  <a:cubicBezTo>
                    <a:pt x="11629" y="12677"/>
                    <a:pt x="11554" y="12631"/>
                    <a:pt x="11498" y="12640"/>
                  </a:cubicBezTo>
                  <a:cubicBezTo>
                    <a:pt x="11498" y="12640"/>
                    <a:pt x="11499" y="12640"/>
                    <a:pt x="11490" y="12640"/>
                  </a:cubicBezTo>
                  <a:cubicBezTo>
                    <a:pt x="11406" y="12640"/>
                    <a:pt x="11313" y="12733"/>
                    <a:pt x="11183" y="12789"/>
                  </a:cubicBezTo>
                  <a:cubicBezTo>
                    <a:pt x="11117" y="12808"/>
                    <a:pt x="11071" y="12816"/>
                    <a:pt x="11025" y="12816"/>
                  </a:cubicBezTo>
                  <a:cubicBezTo>
                    <a:pt x="11016" y="12816"/>
                    <a:pt x="11015" y="12816"/>
                    <a:pt x="11015" y="12816"/>
                  </a:cubicBezTo>
                  <a:cubicBezTo>
                    <a:pt x="10950" y="12816"/>
                    <a:pt x="10894" y="12788"/>
                    <a:pt x="10847" y="12751"/>
                  </a:cubicBezTo>
                  <a:cubicBezTo>
                    <a:pt x="10847" y="13012"/>
                    <a:pt x="10932" y="13272"/>
                    <a:pt x="11146" y="13383"/>
                  </a:cubicBezTo>
                  <a:cubicBezTo>
                    <a:pt x="11304" y="13476"/>
                    <a:pt x="11499" y="13515"/>
                    <a:pt x="11685" y="13515"/>
                  </a:cubicBezTo>
                  <a:cubicBezTo>
                    <a:pt x="11797" y="13515"/>
                    <a:pt x="11898" y="13506"/>
                    <a:pt x="12000" y="13487"/>
                  </a:cubicBezTo>
                  <a:cubicBezTo>
                    <a:pt x="12186" y="13422"/>
                    <a:pt x="12354" y="13338"/>
                    <a:pt x="12512" y="13236"/>
                  </a:cubicBezTo>
                  <a:cubicBezTo>
                    <a:pt x="12689" y="13096"/>
                    <a:pt x="12855" y="12900"/>
                    <a:pt x="12948" y="12696"/>
                  </a:cubicBezTo>
                  <a:cubicBezTo>
                    <a:pt x="13059" y="12473"/>
                    <a:pt x="13164" y="12203"/>
                    <a:pt x="13424" y="12054"/>
                  </a:cubicBezTo>
                  <a:cubicBezTo>
                    <a:pt x="13554" y="11980"/>
                    <a:pt x="13692" y="11933"/>
                    <a:pt x="13831" y="11933"/>
                  </a:cubicBezTo>
                  <a:cubicBezTo>
                    <a:pt x="13776" y="11914"/>
                    <a:pt x="13712" y="11906"/>
                    <a:pt x="13656" y="11906"/>
                  </a:cubicBezTo>
                  <a:cubicBezTo>
                    <a:pt x="13275" y="11906"/>
                    <a:pt x="12957" y="12260"/>
                    <a:pt x="12688" y="12613"/>
                  </a:cubicBezTo>
                  <a:cubicBezTo>
                    <a:pt x="12474" y="12874"/>
                    <a:pt x="12160" y="13086"/>
                    <a:pt x="11816" y="13086"/>
                  </a:cubicBezTo>
                  <a:cubicBezTo>
                    <a:pt x="11685" y="13086"/>
                    <a:pt x="11546" y="13059"/>
                    <a:pt x="11416" y="12985"/>
                  </a:cubicBezTo>
                  <a:cubicBezTo>
                    <a:pt x="11388" y="12966"/>
                    <a:pt x="11378" y="12919"/>
                    <a:pt x="11397" y="12892"/>
                  </a:cubicBezTo>
                  <a:cubicBezTo>
                    <a:pt x="11415" y="12854"/>
                    <a:pt x="11452" y="12846"/>
                    <a:pt x="11490" y="12864"/>
                  </a:cubicBezTo>
                  <a:cubicBezTo>
                    <a:pt x="11592" y="12930"/>
                    <a:pt x="11704" y="12956"/>
                    <a:pt x="11816" y="12956"/>
                  </a:cubicBezTo>
                  <a:cubicBezTo>
                    <a:pt x="12104" y="12956"/>
                    <a:pt x="12391" y="12770"/>
                    <a:pt x="12577" y="12528"/>
                  </a:cubicBezTo>
                  <a:cubicBezTo>
                    <a:pt x="12800" y="12249"/>
                    <a:pt x="13051" y="11943"/>
                    <a:pt x="13385" y="11822"/>
                  </a:cubicBezTo>
                  <a:close/>
                  <a:moveTo>
                    <a:pt x="20710" y="11855"/>
                  </a:moveTo>
                  <a:cubicBezTo>
                    <a:pt x="20701" y="11858"/>
                    <a:pt x="20693" y="11864"/>
                    <a:pt x="20688" y="11876"/>
                  </a:cubicBezTo>
                  <a:cubicBezTo>
                    <a:pt x="20688" y="11998"/>
                    <a:pt x="20818" y="12072"/>
                    <a:pt x="20800" y="12212"/>
                  </a:cubicBezTo>
                  <a:cubicBezTo>
                    <a:pt x="20800" y="12278"/>
                    <a:pt x="20725" y="12288"/>
                    <a:pt x="20679" y="12325"/>
                  </a:cubicBezTo>
                  <a:cubicBezTo>
                    <a:pt x="20669" y="12372"/>
                    <a:pt x="20651" y="12446"/>
                    <a:pt x="20716" y="12474"/>
                  </a:cubicBezTo>
                  <a:cubicBezTo>
                    <a:pt x="20782" y="12493"/>
                    <a:pt x="20857" y="12465"/>
                    <a:pt x="20894" y="12419"/>
                  </a:cubicBezTo>
                  <a:cubicBezTo>
                    <a:pt x="20950" y="12306"/>
                    <a:pt x="20958" y="12175"/>
                    <a:pt x="20921" y="12053"/>
                  </a:cubicBezTo>
                  <a:cubicBezTo>
                    <a:pt x="20800" y="11885"/>
                    <a:pt x="20800" y="11886"/>
                    <a:pt x="20800" y="11886"/>
                  </a:cubicBezTo>
                  <a:cubicBezTo>
                    <a:pt x="20779" y="11872"/>
                    <a:pt x="20738" y="11847"/>
                    <a:pt x="20710" y="11855"/>
                  </a:cubicBezTo>
                  <a:close/>
                  <a:moveTo>
                    <a:pt x="19380" y="11886"/>
                  </a:moveTo>
                  <a:cubicBezTo>
                    <a:pt x="19268" y="11942"/>
                    <a:pt x="19176" y="11998"/>
                    <a:pt x="19092" y="12110"/>
                  </a:cubicBezTo>
                  <a:cubicBezTo>
                    <a:pt x="18898" y="12175"/>
                    <a:pt x="19093" y="11978"/>
                    <a:pt x="18963" y="11941"/>
                  </a:cubicBezTo>
                  <a:cubicBezTo>
                    <a:pt x="18926" y="11932"/>
                    <a:pt x="18871" y="11885"/>
                    <a:pt x="18834" y="11941"/>
                  </a:cubicBezTo>
                  <a:cubicBezTo>
                    <a:pt x="18806" y="11997"/>
                    <a:pt x="18787" y="12072"/>
                    <a:pt x="18815" y="12137"/>
                  </a:cubicBezTo>
                  <a:cubicBezTo>
                    <a:pt x="18852" y="12230"/>
                    <a:pt x="18926" y="12314"/>
                    <a:pt x="19028" y="12323"/>
                  </a:cubicBezTo>
                  <a:cubicBezTo>
                    <a:pt x="19037" y="12435"/>
                    <a:pt x="19074" y="12585"/>
                    <a:pt x="19185" y="12659"/>
                  </a:cubicBezTo>
                  <a:cubicBezTo>
                    <a:pt x="19297" y="12743"/>
                    <a:pt x="19287" y="12882"/>
                    <a:pt x="19260" y="12994"/>
                  </a:cubicBezTo>
                  <a:cubicBezTo>
                    <a:pt x="19195" y="13059"/>
                    <a:pt x="19139" y="13115"/>
                    <a:pt x="19047" y="13097"/>
                  </a:cubicBezTo>
                  <a:cubicBezTo>
                    <a:pt x="18991" y="13097"/>
                    <a:pt x="18908" y="13069"/>
                    <a:pt x="18898" y="12985"/>
                  </a:cubicBezTo>
                  <a:cubicBezTo>
                    <a:pt x="18889" y="12919"/>
                    <a:pt x="18972" y="12920"/>
                    <a:pt x="18999" y="12874"/>
                  </a:cubicBezTo>
                  <a:cubicBezTo>
                    <a:pt x="19018" y="12818"/>
                    <a:pt x="18972" y="12771"/>
                    <a:pt x="18935" y="12715"/>
                  </a:cubicBezTo>
                  <a:cubicBezTo>
                    <a:pt x="18870" y="12659"/>
                    <a:pt x="18796" y="12725"/>
                    <a:pt x="18750" y="12781"/>
                  </a:cubicBezTo>
                  <a:cubicBezTo>
                    <a:pt x="18685" y="12874"/>
                    <a:pt x="18749" y="12994"/>
                    <a:pt x="18777" y="13097"/>
                  </a:cubicBezTo>
                  <a:cubicBezTo>
                    <a:pt x="18796" y="13209"/>
                    <a:pt x="18759" y="13321"/>
                    <a:pt x="18676" y="13414"/>
                  </a:cubicBezTo>
                  <a:cubicBezTo>
                    <a:pt x="18648" y="13479"/>
                    <a:pt x="18555" y="13535"/>
                    <a:pt x="18574" y="13600"/>
                  </a:cubicBezTo>
                  <a:cubicBezTo>
                    <a:pt x="18694" y="13591"/>
                    <a:pt x="18824" y="13507"/>
                    <a:pt x="18870" y="13386"/>
                  </a:cubicBezTo>
                  <a:cubicBezTo>
                    <a:pt x="18953" y="13190"/>
                    <a:pt x="19204" y="13330"/>
                    <a:pt x="19324" y="13180"/>
                  </a:cubicBezTo>
                  <a:cubicBezTo>
                    <a:pt x="19389" y="13078"/>
                    <a:pt x="19473" y="12985"/>
                    <a:pt x="19455" y="12846"/>
                  </a:cubicBezTo>
                  <a:cubicBezTo>
                    <a:pt x="19446" y="12771"/>
                    <a:pt x="19529" y="12771"/>
                    <a:pt x="19575" y="12771"/>
                  </a:cubicBezTo>
                  <a:cubicBezTo>
                    <a:pt x="19658" y="12715"/>
                    <a:pt x="19742" y="12613"/>
                    <a:pt x="19742" y="12492"/>
                  </a:cubicBezTo>
                  <a:cubicBezTo>
                    <a:pt x="19742" y="12436"/>
                    <a:pt x="19705" y="12351"/>
                    <a:pt x="19649" y="12314"/>
                  </a:cubicBezTo>
                  <a:cubicBezTo>
                    <a:pt x="19593" y="12286"/>
                    <a:pt x="19509" y="12286"/>
                    <a:pt x="19463" y="12333"/>
                  </a:cubicBezTo>
                  <a:cubicBezTo>
                    <a:pt x="19426" y="12407"/>
                    <a:pt x="19520" y="12454"/>
                    <a:pt x="19520" y="12519"/>
                  </a:cubicBezTo>
                  <a:cubicBezTo>
                    <a:pt x="19510" y="12547"/>
                    <a:pt x="19482" y="12547"/>
                    <a:pt x="19463" y="12566"/>
                  </a:cubicBezTo>
                  <a:cubicBezTo>
                    <a:pt x="19361" y="12622"/>
                    <a:pt x="19297" y="12529"/>
                    <a:pt x="19214" y="12473"/>
                  </a:cubicBezTo>
                  <a:cubicBezTo>
                    <a:pt x="19149" y="12324"/>
                    <a:pt x="19232" y="12184"/>
                    <a:pt x="19334" y="12072"/>
                  </a:cubicBezTo>
                  <a:cubicBezTo>
                    <a:pt x="19371" y="12053"/>
                    <a:pt x="19408" y="12044"/>
                    <a:pt x="19427" y="11998"/>
                  </a:cubicBezTo>
                  <a:cubicBezTo>
                    <a:pt x="19436" y="11951"/>
                    <a:pt x="19426" y="11895"/>
                    <a:pt x="19380" y="11886"/>
                  </a:cubicBezTo>
                  <a:close/>
                  <a:moveTo>
                    <a:pt x="7121" y="11887"/>
                  </a:moveTo>
                  <a:cubicBezTo>
                    <a:pt x="6981" y="11887"/>
                    <a:pt x="6832" y="11961"/>
                    <a:pt x="6711" y="12073"/>
                  </a:cubicBezTo>
                  <a:cubicBezTo>
                    <a:pt x="6600" y="12185"/>
                    <a:pt x="6517" y="12335"/>
                    <a:pt x="6517" y="12484"/>
                  </a:cubicBezTo>
                  <a:cubicBezTo>
                    <a:pt x="6517" y="12856"/>
                    <a:pt x="6692" y="13126"/>
                    <a:pt x="6943" y="13340"/>
                  </a:cubicBezTo>
                  <a:cubicBezTo>
                    <a:pt x="7128" y="13507"/>
                    <a:pt x="7371" y="13638"/>
                    <a:pt x="7603" y="13750"/>
                  </a:cubicBezTo>
                  <a:cubicBezTo>
                    <a:pt x="7557" y="13704"/>
                    <a:pt x="7510" y="13665"/>
                    <a:pt x="7482" y="13627"/>
                  </a:cubicBezTo>
                  <a:cubicBezTo>
                    <a:pt x="7343" y="13469"/>
                    <a:pt x="7268" y="13284"/>
                    <a:pt x="7268" y="13089"/>
                  </a:cubicBezTo>
                  <a:cubicBezTo>
                    <a:pt x="7268" y="13033"/>
                    <a:pt x="7268" y="12966"/>
                    <a:pt x="7286" y="12910"/>
                  </a:cubicBezTo>
                  <a:cubicBezTo>
                    <a:pt x="7305" y="12808"/>
                    <a:pt x="7370" y="12687"/>
                    <a:pt x="7472" y="12594"/>
                  </a:cubicBezTo>
                  <a:cubicBezTo>
                    <a:pt x="7528" y="12539"/>
                    <a:pt x="7603" y="12482"/>
                    <a:pt x="7687" y="12454"/>
                  </a:cubicBezTo>
                  <a:cubicBezTo>
                    <a:pt x="7631" y="12445"/>
                    <a:pt x="7565" y="12435"/>
                    <a:pt x="7518" y="12435"/>
                  </a:cubicBezTo>
                  <a:cubicBezTo>
                    <a:pt x="7472" y="12435"/>
                    <a:pt x="7426" y="12435"/>
                    <a:pt x="7408" y="12454"/>
                  </a:cubicBezTo>
                  <a:cubicBezTo>
                    <a:pt x="7371" y="12463"/>
                    <a:pt x="7342" y="12521"/>
                    <a:pt x="7258" y="12567"/>
                  </a:cubicBezTo>
                  <a:cubicBezTo>
                    <a:pt x="7240" y="12577"/>
                    <a:pt x="7204" y="12576"/>
                    <a:pt x="7185" y="12558"/>
                  </a:cubicBezTo>
                  <a:cubicBezTo>
                    <a:pt x="7139" y="12502"/>
                    <a:pt x="7121" y="12436"/>
                    <a:pt x="7121" y="12380"/>
                  </a:cubicBezTo>
                  <a:cubicBezTo>
                    <a:pt x="7121" y="12259"/>
                    <a:pt x="7175" y="12148"/>
                    <a:pt x="7268" y="12083"/>
                  </a:cubicBezTo>
                  <a:cubicBezTo>
                    <a:pt x="7295" y="12045"/>
                    <a:pt x="7315" y="12007"/>
                    <a:pt x="7343" y="11969"/>
                  </a:cubicBezTo>
                  <a:cubicBezTo>
                    <a:pt x="7278" y="11913"/>
                    <a:pt x="7204" y="11887"/>
                    <a:pt x="7121" y="11887"/>
                  </a:cubicBezTo>
                  <a:close/>
                  <a:moveTo>
                    <a:pt x="14435" y="11887"/>
                  </a:moveTo>
                  <a:cubicBezTo>
                    <a:pt x="14351" y="11887"/>
                    <a:pt x="14277" y="11913"/>
                    <a:pt x="14211" y="11969"/>
                  </a:cubicBezTo>
                  <a:cubicBezTo>
                    <a:pt x="14239" y="12007"/>
                    <a:pt x="14258" y="12045"/>
                    <a:pt x="14286" y="12083"/>
                  </a:cubicBezTo>
                  <a:cubicBezTo>
                    <a:pt x="14379" y="12148"/>
                    <a:pt x="14435" y="12259"/>
                    <a:pt x="14435" y="12380"/>
                  </a:cubicBezTo>
                  <a:cubicBezTo>
                    <a:pt x="14435" y="12436"/>
                    <a:pt x="14417" y="12502"/>
                    <a:pt x="14370" y="12558"/>
                  </a:cubicBezTo>
                  <a:cubicBezTo>
                    <a:pt x="14352" y="12576"/>
                    <a:pt x="14313" y="12577"/>
                    <a:pt x="14286" y="12567"/>
                  </a:cubicBezTo>
                  <a:cubicBezTo>
                    <a:pt x="14211" y="12521"/>
                    <a:pt x="14184" y="12463"/>
                    <a:pt x="14147" y="12454"/>
                  </a:cubicBezTo>
                  <a:cubicBezTo>
                    <a:pt x="14119" y="12435"/>
                    <a:pt x="14081" y="12435"/>
                    <a:pt x="14035" y="12435"/>
                  </a:cubicBezTo>
                  <a:cubicBezTo>
                    <a:pt x="13979" y="12435"/>
                    <a:pt x="13923" y="12445"/>
                    <a:pt x="13867" y="12454"/>
                  </a:cubicBezTo>
                  <a:cubicBezTo>
                    <a:pt x="13950" y="12482"/>
                    <a:pt x="14025" y="12539"/>
                    <a:pt x="14081" y="12594"/>
                  </a:cubicBezTo>
                  <a:cubicBezTo>
                    <a:pt x="14183" y="12687"/>
                    <a:pt x="14248" y="12808"/>
                    <a:pt x="14267" y="12910"/>
                  </a:cubicBezTo>
                  <a:cubicBezTo>
                    <a:pt x="14276" y="12966"/>
                    <a:pt x="14286" y="13033"/>
                    <a:pt x="14286" y="13089"/>
                  </a:cubicBezTo>
                  <a:cubicBezTo>
                    <a:pt x="14286" y="13284"/>
                    <a:pt x="14211" y="13469"/>
                    <a:pt x="14071" y="13627"/>
                  </a:cubicBezTo>
                  <a:cubicBezTo>
                    <a:pt x="14034" y="13665"/>
                    <a:pt x="13998" y="13704"/>
                    <a:pt x="13951" y="13750"/>
                  </a:cubicBezTo>
                  <a:cubicBezTo>
                    <a:pt x="14184" y="13638"/>
                    <a:pt x="14416" y="13507"/>
                    <a:pt x="14611" y="13340"/>
                  </a:cubicBezTo>
                  <a:cubicBezTo>
                    <a:pt x="14863" y="13126"/>
                    <a:pt x="15041" y="12856"/>
                    <a:pt x="15041" y="12484"/>
                  </a:cubicBezTo>
                  <a:cubicBezTo>
                    <a:pt x="15041" y="12335"/>
                    <a:pt x="14957" y="12185"/>
                    <a:pt x="14846" y="12073"/>
                  </a:cubicBezTo>
                  <a:cubicBezTo>
                    <a:pt x="14725" y="11961"/>
                    <a:pt x="14575" y="11887"/>
                    <a:pt x="14435" y="11887"/>
                  </a:cubicBezTo>
                  <a:close/>
                  <a:moveTo>
                    <a:pt x="6145" y="12064"/>
                  </a:moveTo>
                  <a:cubicBezTo>
                    <a:pt x="5875" y="12101"/>
                    <a:pt x="5604" y="12473"/>
                    <a:pt x="5427" y="12686"/>
                  </a:cubicBezTo>
                  <a:cubicBezTo>
                    <a:pt x="5278" y="12882"/>
                    <a:pt x="5185" y="13041"/>
                    <a:pt x="4934" y="13152"/>
                  </a:cubicBezTo>
                  <a:cubicBezTo>
                    <a:pt x="4878" y="13171"/>
                    <a:pt x="4823" y="13189"/>
                    <a:pt x="4767" y="13208"/>
                  </a:cubicBezTo>
                  <a:cubicBezTo>
                    <a:pt x="4748" y="13217"/>
                    <a:pt x="4721" y="13227"/>
                    <a:pt x="4693" y="13245"/>
                  </a:cubicBezTo>
                  <a:cubicBezTo>
                    <a:pt x="4944" y="13236"/>
                    <a:pt x="5167" y="13200"/>
                    <a:pt x="5381" y="13033"/>
                  </a:cubicBezTo>
                  <a:cubicBezTo>
                    <a:pt x="5539" y="12912"/>
                    <a:pt x="5726" y="12678"/>
                    <a:pt x="5977" y="12659"/>
                  </a:cubicBezTo>
                  <a:cubicBezTo>
                    <a:pt x="5995" y="12659"/>
                    <a:pt x="6004" y="12669"/>
                    <a:pt x="6013" y="12678"/>
                  </a:cubicBezTo>
                  <a:cubicBezTo>
                    <a:pt x="6013" y="12660"/>
                    <a:pt x="6013" y="12650"/>
                    <a:pt x="6013" y="12631"/>
                  </a:cubicBezTo>
                  <a:cubicBezTo>
                    <a:pt x="6013" y="12436"/>
                    <a:pt x="6061" y="12240"/>
                    <a:pt x="6145" y="12064"/>
                  </a:cubicBezTo>
                  <a:close/>
                  <a:moveTo>
                    <a:pt x="7714" y="12064"/>
                  </a:moveTo>
                  <a:cubicBezTo>
                    <a:pt x="7593" y="12064"/>
                    <a:pt x="7471" y="12103"/>
                    <a:pt x="7359" y="12186"/>
                  </a:cubicBezTo>
                  <a:cubicBezTo>
                    <a:pt x="7359" y="12186"/>
                    <a:pt x="7351" y="12186"/>
                    <a:pt x="7351" y="12186"/>
                  </a:cubicBezTo>
                  <a:cubicBezTo>
                    <a:pt x="7351" y="12186"/>
                    <a:pt x="7351" y="12186"/>
                    <a:pt x="7342" y="12196"/>
                  </a:cubicBezTo>
                  <a:cubicBezTo>
                    <a:pt x="7304" y="12205"/>
                    <a:pt x="7249" y="12308"/>
                    <a:pt x="7249" y="12382"/>
                  </a:cubicBezTo>
                  <a:cubicBezTo>
                    <a:pt x="7249" y="12391"/>
                    <a:pt x="7249" y="12401"/>
                    <a:pt x="7249" y="12401"/>
                  </a:cubicBezTo>
                  <a:cubicBezTo>
                    <a:pt x="7277" y="12382"/>
                    <a:pt x="7305" y="12352"/>
                    <a:pt x="7351" y="12334"/>
                  </a:cubicBezTo>
                  <a:cubicBezTo>
                    <a:pt x="7398" y="12306"/>
                    <a:pt x="7462" y="12297"/>
                    <a:pt x="7518" y="12297"/>
                  </a:cubicBezTo>
                  <a:cubicBezTo>
                    <a:pt x="7649" y="12297"/>
                    <a:pt x="7789" y="12335"/>
                    <a:pt x="7882" y="12373"/>
                  </a:cubicBezTo>
                  <a:cubicBezTo>
                    <a:pt x="7938" y="12391"/>
                    <a:pt x="7985" y="12409"/>
                    <a:pt x="8022" y="12428"/>
                  </a:cubicBezTo>
                  <a:cubicBezTo>
                    <a:pt x="8040" y="12437"/>
                    <a:pt x="8059" y="12438"/>
                    <a:pt x="8077" y="12447"/>
                  </a:cubicBezTo>
                  <a:cubicBezTo>
                    <a:pt x="8086" y="12447"/>
                    <a:pt x="8087" y="12447"/>
                    <a:pt x="8087" y="12447"/>
                  </a:cubicBezTo>
                  <a:cubicBezTo>
                    <a:pt x="8087" y="12447"/>
                    <a:pt x="8096" y="12447"/>
                    <a:pt x="8096" y="12447"/>
                  </a:cubicBezTo>
                  <a:cubicBezTo>
                    <a:pt x="8096" y="12447"/>
                    <a:pt x="8096" y="12456"/>
                    <a:pt x="8096" y="12456"/>
                  </a:cubicBezTo>
                  <a:cubicBezTo>
                    <a:pt x="8105" y="12456"/>
                    <a:pt x="8105" y="12456"/>
                    <a:pt x="8105" y="12456"/>
                  </a:cubicBezTo>
                  <a:cubicBezTo>
                    <a:pt x="8105" y="12456"/>
                    <a:pt x="8104" y="12455"/>
                    <a:pt x="8114" y="12465"/>
                  </a:cubicBezTo>
                  <a:cubicBezTo>
                    <a:pt x="8114" y="12465"/>
                    <a:pt x="8114" y="12465"/>
                    <a:pt x="8123" y="12474"/>
                  </a:cubicBezTo>
                  <a:cubicBezTo>
                    <a:pt x="8123" y="12474"/>
                    <a:pt x="8123" y="12484"/>
                    <a:pt x="8123" y="12484"/>
                  </a:cubicBezTo>
                  <a:cubicBezTo>
                    <a:pt x="8263" y="12567"/>
                    <a:pt x="8384" y="12670"/>
                    <a:pt x="8496" y="12772"/>
                  </a:cubicBezTo>
                  <a:cubicBezTo>
                    <a:pt x="8496" y="12772"/>
                    <a:pt x="8487" y="12763"/>
                    <a:pt x="8487" y="12763"/>
                  </a:cubicBezTo>
                  <a:cubicBezTo>
                    <a:pt x="8375" y="12521"/>
                    <a:pt x="8272" y="12288"/>
                    <a:pt x="8058" y="12167"/>
                  </a:cubicBezTo>
                  <a:cubicBezTo>
                    <a:pt x="7947" y="12102"/>
                    <a:pt x="7825" y="12064"/>
                    <a:pt x="7714" y="12064"/>
                  </a:cubicBezTo>
                  <a:close/>
                  <a:moveTo>
                    <a:pt x="13841" y="12064"/>
                  </a:moveTo>
                  <a:cubicBezTo>
                    <a:pt x="13729" y="12064"/>
                    <a:pt x="13608" y="12102"/>
                    <a:pt x="13497" y="12167"/>
                  </a:cubicBezTo>
                  <a:cubicBezTo>
                    <a:pt x="13284" y="12288"/>
                    <a:pt x="13181" y="12521"/>
                    <a:pt x="13070" y="12763"/>
                  </a:cubicBezTo>
                  <a:cubicBezTo>
                    <a:pt x="13070" y="12763"/>
                    <a:pt x="13061" y="12772"/>
                    <a:pt x="13061" y="12772"/>
                  </a:cubicBezTo>
                  <a:cubicBezTo>
                    <a:pt x="13172" y="12670"/>
                    <a:pt x="13294" y="12567"/>
                    <a:pt x="13424" y="12484"/>
                  </a:cubicBezTo>
                  <a:cubicBezTo>
                    <a:pt x="13424" y="12484"/>
                    <a:pt x="13434" y="12484"/>
                    <a:pt x="13434" y="12484"/>
                  </a:cubicBezTo>
                  <a:cubicBezTo>
                    <a:pt x="13434" y="12484"/>
                    <a:pt x="13434" y="12474"/>
                    <a:pt x="13434" y="12474"/>
                  </a:cubicBezTo>
                  <a:cubicBezTo>
                    <a:pt x="13434" y="12465"/>
                    <a:pt x="13442" y="12465"/>
                    <a:pt x="13442" y="12465"/>
                  </a:cubicBezTo>
                  <a:cubicBezTo>
                    <a:pt x="13442" y="12455"/>
                    <a:pt x="13442" y="12456"/>
                    <a:pt x="13451" y="12456"/>
                  </a:cubicBezTo>
                  <a:cubicBezTo>
                    <a:pt x="13451" y="12456"/>
                    <a:pt x="13461" y="12447"/>
                    <a:pt x="13461" y="12447"/>
                  </a:cubicBezTo>
                  <a:cubicBezTo>
                    <a:pt x="13461" y="12447"/>
                    <a:pt x="13461" y="12447"/>
                    <a:pt x="13470" y="12447"/>
                  </a:cubicBezTo>
                  <a:cubicBezTo>
                    <a:pt x="13489" y="12438"/>
                    <a:pt x="13507" y="12437"/>
                    <a:pt x="13525" y="12428"/>
                  </a:cubicBezTo>
                  <a:cubicBezTo>
                    <a:pt x="13572" y="12409"/>
                    <a:pt x="13617" y="12391"/>
                    <a:pt x="13663" y="12373"/>
                  </a:cubicBezTo>
                  <a:cubicBezTo>
                    <a:pt x="13756" y="12335"/>
                    <a:pt x="13905" y="12297"/>
                    <a:pt x="14035" y="12297"/>
                  </a:cubicBezTo>
                  <a:cubicBezTo>
                    <a:pt x="14091" y="12297"/>
                    <a:pt x="14146" y="12306"/>
                    <a:pt x="14202" y="12334"/>
                  </a:cubicBezTo>
                  <a:cubicBezTo>
                    <a:pt x="14248" y="12352"/>
                    <a:pt x="14275" y="12382"/>
                    <a:pt x="14303" y="12401"/>
                  </a:cubicBezTo>
                  <a:cubicBezTo>
                    <a:pt x="14303" y="12401"/>
                    <a:pt x="14303" y="12391"/>
                    <a:pt x="14303" y="12382"/>
                  </a:cubicBezTo>
                  <a:cubicBezTo>
                    <a:pt x="14303" y="12308"/>
                    <a:pt x="14248" y="12205"/>
                    <a:pt x="14202" y="12196"/>
                  </a:cubicBezTo>
                  <a:cubicBezTo>
                    <a:pt x="14202" y="12186"/>
                    <a:pt x="14202" y="12186"/>
                    <a:pt x="14193" y="12186"/>
                  </a:cubicBezTo>
                  <a:cubicBezTo>
                    <a:pt x="14081" y="12103"/>
                    <a:pt x="13961" y="12064"/>
                    <a:pt x="13841" y="12064"/>
                  </a:cubicBezTo>
                  <a:close/>
                  <a:moveTo>
                    <a:pt x="15405" y="12064"/>
                  </a:moveTo>
                  <a:cubicBezTo>
                    <a:pt x="15497" y="12240"/>
                    <a:pt x="15543" y="12436"/>
                    <a:pt x="15543" y="12631"/>
                  </a:cubicBezTo>
                  <a:cubicBezTo>
                    <a:pt x="15543" y="12650"/>
                    <a:pt x="15543" y="12660"/>
                    <a:pt x="15543" y="12678"/>
                  </a:cubicBezTo>
                  <a:cubicBezTo>
                    <a:pt x="15553" y="12669"/>
                    <a:pt x="15561" y="12659"/>
                    <a:pt x="15571" y="12659"/>
                  </a:cubicBezTo>
                  <a:cubicBezTo>
                    <a:pt x="15830" y="12678"/>
                    <a:pt x="16007" y="12912"/>
                    <a:pt x="16174" y="13033"/>
                  </a:cubicBezTo>
                  <a:cubicBezTo>
                    <a:pt x="16378" y="13200"/>
                    <a:pt x="16610" y="13236"/>
                    <a:pt x="16860" y="13245"/>
                  </a:cubicBezTo>
                  <a:cubicBezTo>
                    <a:pt x="16832" y="13227"/>
                    <a:pt x="16805" y="13217"/>
                    <a:pt x="16786" y="13208"/>
                  </a:cubicBezTo>
                  <a:cubicBezTo>
                    <a:pt x="16730" y="13189"/>
                    <a:pt x="16673" y="13171"/>
                    <a:pt x="16618" y="13152"/>
                  </a:cubicBezTo>
                  <a:cubicBezTo>
                    <a:pt x="16368" y="13041"/>
                    <a:pt x="16276" y="12882"/>
                    <a:pt x="16119" y="12686"/>
                  </a:cubicBezTo>
                  <a:cubicBezTo>
                    <a:pt x="15952" y="12473"/>
                    <a:pt x="15683" y="12101"/>
                    <a:pt x="15405" y="12064"/>
                  </a:cubicBezTo>
                  <a:close/>
                  <a:moveTo>
                    <a:pt x="1338" y="12111"/>
                  </a:moveTo>
                  <a:cubicBezTo>
                    <a:pt x="1180" y="12120"/>
                    <a:pt x="1042" y="12167"/>
                    <a:pt x="958" y="12278"/>
                  </a:cubicBezTo>
                  <a:cubicBezTo>
                    <a:pt x="912" y="12381"/>
                    <a:pt x="884" y="12501"/>
                    <a:pt x="977" y="12604"/>
                  </a:cubicBezTo>
                  <a:cubicBezTo>
                    <a:pt x="1023" y="12613"/>
                    <a:pt x="1079" y="12641"/>
                    <a:pt x="1125" y="12613"/>
                  </a:cubicBezTo>
                  <a:cubicBezTo>
                    <a:pt x="1246" y="12595"/>
                    <a:pt x="1236" y="12465"/>
                    <a:pt x="1273" y="12381"/>
                  </a:cubicBezTo>
                  <a:cubicBezTo>
                    <a:pt x="1385" y="12362"/>
                    <a:pt x="1478" y="12437"/>
                    <a:pt x="1552" y="12493"/>
                  </a:cubicBezTo>
                  <a:cubicBezTo>
                    <a:pt x="1617" y="12558"/>
                    <a:pt x="1682" y="12632"/>
                    <a:pt x="1672" y="12735"/>
                  </a:cubicBezTo>
                  <a:cubicBezTo>
                    <a:pt x="1737" y="12772"/>
                    <a:pt x="1811" y="12828"/>
                    <a:pt x="1895" y="12818"/>
                  </a:cubicBezTo>
                  <a:cubicBezTo>
                    <a:pt x="1923" y="12688"/>
                    <a:pt x="1867" y="12548"/>
                    <a:pt x="1811" y="12436"/>
                  </a:cubicBezTo>
                  <a:cubicBezTo>
                    <a:pt x="1709" y="12232"/>
                    <a:pt x="1533" y="12139"/>
                    <a:pt x="1338" y="12111"/>
                  </a:cubicBezTo>
                  <a:close/>
                  <a:moveTo>
                    <a:pt x="2658" y="12392"/>
                  </a:moveTo>
                  <a:cubicBezTo>
                    <a:pt x="2638" y="12390"/>
                    <a:pt x="2616" y="12394"/>
                    <a:pt x="2592" y="12406"/>
                  </a:cubicBezTo>
                  <a:cubicBezTo>
                    <a:pt x="2583" y="12434"/>
                    <a:pt x="2536" y="12471"/>
                    <a:pt x="2555" y="12518"/>
                  </a:cubicBezTo>
                  <a:cubicBezTo>
                    <a:pt x="2564" y="12574"/>
                    <a:pt x="2629" y="12573"/>
                    <a:pt x="2657" y="12601"/>
                  </a:cubicBezTo>
                  <a:cubicBezTo>
                    <a:pt x="2657" y="12639"/>
                    <a:pt x="2639" y="12676"/>
                    <a:pt x="2611" y="12704"/>
                  </a:cubicBezTo>
                  <a:cubicBezTo>
                    <a:pt x="2528" y="12713"/>
                    <a:pt x="2546" y="12817"/>
                    <a:pt x="2500" y="12873"/>
                  </a:cubicBezTo>
                  <a:cubicBezTo>
                    <a:pt x="2527" y="12873"/>
                    <a:pt x="2565" y="12882"/>
                    <a:pt x="2592" y="12901"/>
                  </a:cubicBezTo>
                  <a:cubicBezTo>
                    <a:pt x="2620" y="13088"/>
                    <a:pt x="2816" y="13097"/>
                    <a:pt x="2918" y="13218"/>
                  </a:cubicBezTo>
                  <a:cubicBezTo>
                    <a:pt x="2937" y="13200"/>
                    <a:pt x="2936" y="13199"/>
                    <a:pt x="2936" y="13199"/>
                  </a:cubicBezTo>
                  <a:cubicBezTo>
                    <a:pt x="2927" y="13078"/>
                    <a:pt x="2872" y="12976"/>
                    <a:pt x="2788" y="12882"/>
                  </a:cubicBezTo>
                  <a:cubicBezTo>
                    <a:pt x="2751" y="12751"/>
                    <a:pt x="2862" y="12639"/>
                    <a:pt x="2788" y="12508"/>
                  </a:cubicBezTo>
                  <a:cubicBezTo>
                    <a:pt x="2767" y="12452"/>
                    <a:pt x="2720" y="12396"/>
                    <a:pt x="2658" y="12392"/>
                  </a:cubicBezTo>
                  <a:close/>
                  <a:moveTo>
                    <a:pt x="1366" y="12467"/>
                  </a:moveTo>
                  <a:cubicBezTo>
                    <a:pt x="1355" y="12470"/>
                    <a:pt x="1345" y="12480"/>
                    <a:pt x="1338" y="12499"/>
                  </a:cubicBezTo>
                  <a:cubicBezTo>
                    <a:pt x="1450" y="12574"/>
                    <a:pt x="1451" y="12573"/>
                    <a:pt x="1451" y="12573"/>
                  </a:cubicBezTo>
                  <a:cubicBezTo>
                    <a:pt x="1488" y="12620"/>
                    <a:pt x="1488" y="12732"/>
                    <a:pt x="1572" y="12713"/>
                  </a:cubicBezTo>
                  <a:cubicBezTo>
                    <a:pt x="1554" y="12639"/>
                    <a:pt x="1553" y="12639"/>
                    <a:pt x="1553" y="12639"/>
                  </a:cubicBezTo>
                  <a:cubicBezTo>
                    <a:pt x="1479" y="12508"/>
                    <a:pt x="1478" y="12508"/>
                    <a:pt x="1478" y="12508"/>
                  </a:cubicBezTo>
                  <a:cubicBezTo>
                    <a:pt x="1450" y="12501"/>
                    <a:pt x="1401" y="12457"/>
                    <a:pt x="1366" y="12467"/>
                  </a:cubicBezTo>
                  <a:close/>
                  <a:moveTo>
                    <a:pt x="20308" y="12534"/>
                  </a:moveTo>
                  <a:cubicBezTo>
                    <a:pt x="20207" y="12530"/>
                    <a:pt x="20103" y="12553"/>
                    <a:pt x="20020" y="12594"/>
                  </a:cubicBezTo>
                  <a:cubicBezTo>
                    <a:pt x="19825" y="12659"/>
                    <a:pt x="19759" y="12854"/>
                    <a:pt x="19648" y="13002"/>
                  </a:cubicBezTo>
                  <a:cubicBezTo>
                    <a:pt x="19629" y="13142"/>
                    <a:pt x="19555" y="13263"/>
                    <a:pt x="19593" y="13383"/>
                  </a:cubicBezTo>
                  <a:cubicBezTo>
                    <a:pt x="19667" y="13374"/>
                    <a:pt x="19750" y="13327"/>
                    <a:pt x="19815" y="13281"/>
                  </a:cubicBezTo>
                  <a:cubicBezTo>
                    <a:pt x="19815" y="13058"/>
                    <a:pt x="19946" y="12864"/>
                    <a:pt x="20131" y="12762"/>
                  </a:cubicBezTo>
                  <a:cubicBezTo>
                    <a:pt x="20187" y="12753"/>
                    <a:pt x="20260" y="12725"/>
                    <a:pt x="20307" y="12781"/>
                  </a:cubicBezTo>
                  <a:cubicBezTo>
                    <a:pt x="20325" y="12818"/>
                    <a:pt x="20298" y="12845"/>
                    <a:pt x="20289" y="12873"/>
                  </a:cubicBezTo>
                  <a:cubicBezTo>
                    <a:pt x="20289" y="12938"/>
                    <a:pt x="20326" y="12994"/>
                    <a:pt x="20373" y="13040"/>
                  </a:cubicBezTo>
                  <a:cubicBezTo>
                    <a:pt x="20447" y="13077"/>
                    <a:pt x="20539" y="13040"/>
                    <a:pt x="20595" y="12985"/>
                  </a:cubicBezTo>
                  <a:cubicBezTo>
                    <a:pt x="20660" y="12920"/>
                    <a:pt x="20660" y="12809"/>
                    <a:pt x="20641" y="12716"/>
                  </a:cubicBezTo>
                  <a:cubicBezTo>
                    <a:pt x="20576" y="12642"/>
                    <a:pt x="20576" y="12642"/>
                    <a:pt x="20576" y="12642"/>
                  </a:cubicBezTo>
                  <a:cubicBezTo>
                    <a:pt x="20507" y="12572"/>
                    <a:pt x="20409" y="12539"/>
                    <a:pt x="20308" y="12534"/>
                  </a:cubicBezTo>
                  <a:close/>
                  <a:moveTo>
                    <a:pt x="7759" y="12613"/>
                  </a:moveTo>
                  <a:cubicBezTo>
                    <a:pt x="7694" y="12608"/>
                    <a:pt x="7625" y="12630"/>
                    <a:pt x="7569" y="12686"/>
                  </a:cubicBezTo>
                  <a:cubicBezTo>
                    <a:pt x="7485" y="12770"/>
                    <a:pt x="7429" y="12873"/>
                    <a:pt x="7419" y="12939"/>
                  </a:cubicBezTo>
                  <a:cubicBezTo>
                    <a:pt x="7410" y="12985"/>
                    <a:pt x="7401" y="13042"/>
                    <a:pt x="7401" y="13089"/>
                  </a:cubicBezTo>
                  <a:cubicBezTo>
                    <a:pt x="7401" y="13256"/>
                    <a:pt x="7456" y="13405"/>
                    <a:pt x="7577" y="13535"/>
                  </a:cubicBezTo>
                  <a:cubicBezTo>
                    <a:pt x="7726" y="13694"/>
                    <a:pt x="7939" y="13900"/>
                    <a:pt x="8181" y="13881"/>
                  </a:cubicBezTo>
                  <a:cubicBezTo>
                    <a:pt x="8311" y="13872"/>
                    <a:pt x="8386" y="13778"/>
                    <a:pt x="8497" y="13731"/>
                  </a:cubicBezTo>
                  <a:cubicBezTo>
                    <a:pt x="8646" y="13675"/>
                    <a:pt x="8803" y="13657"/>
                    <a:pt x="8951" y="13657"/>
                  </a:cubicBezTo>
                  <a:cubicBezTo>
                    <a:pt x="9286" y="13657"/>
                    <a:pt x="9621" y="13740"/>
                    <a:pt x="9816" y="13787"/>
                  </a:cubicBezTo>
                  <a:cubicBezTo>
                    <a:pt x="10151" y="13861"/>
                    <a:pt x="10477" y="14011"/>
                    <a:pt x="10765" y="14113"/>
                  </a:cubicBezTo>
                  <a:cubicBezTo>
                    <a:pt x="10783" y="14113"/>
                    <a:pt x="10782" y="14113"/>
                    <a:pt x="10782" y="14113"/>
                  </a:cubicBezTo>
                  <a:cubicBezTo>
                    <a:pt x="11080" y="14011"/>
                    <a:pt x="11406" y="13861"/>
                    <a:pt x="11740" y="13787"/>
                  </a:cubicBezTo>
                  <a:cubicBezTo>
                    <a:pt x="11935" y="13740"/>
                    <a:pt x="12270" y="13657"/>
                    <a:pt x="12596" y="13657"/>
                  </a:cubicBezTo>
                  <a:cubicBezTo>
                    <a:pt x="12800" y="13657"/>
                    <a:pt x="12985" y="13684"/>
                    <a:pt x="13162" y="13777"/>
                  </a:cubicBezTo>
                  <a:cubicBezTo>
                    <a:pt x="13487" y="13936"/>
                    <a:pt x="13748" y="13787"/>
                    <a:pt x="13981" y="13535"/>
                  </a:cubicBezTo>
                  <a:cubicBezTo>
                    <a:pt x="14092" y="13405"/>
                    <a:pt x="14158" y="13256"/>
                    <a:pt x="14158" y="13089"/>
                  </a:cubicBezTo>
                  <a:cubicBezTo>
                    <a:pt x="14158" y="13042"/>
                    <a:pt x="14147" y="12985"/>
                    <a:pt x="14137" y="12939"/>
                  </a:cubicBezTo>
                  <a:cubicBezTo>
                    <a:pt x="14128" y="12873"/>
                    <a:pt x="14074" y="12770"/>
                    <a:pt x="13990" y="12686"/>
                  </a:cubicBezTo>
                  <a:cubicBezTo>
                    <a:pt x="13944" y="12640"/>
                    <a:pt x="13866" y="12614"/>
                    <a:pt x="13789" y="12614"/>
                  </a:cubicBezTo>
                  <a:cubicBezTo>
                    <a:pt x="13712" y="12614"/>
                    <a:pt x="13637" y="12640"/>
                    <a:pt x="13590" y="12696"/>
                  </a:cubicBezTo>
                  <a:cubicBezTo>
                    <a:pt x="13497" y="12798"/>
                    <a:pt x="13590" y="13022"/>
                    <a:pt x="13581" y="13152"/>
                  </a:cubicBezTo>
                  <a:cubicBezTo>
                    <a:pt x="13562" y="13227"/>
                    <a:pt x="13562" y="13293"/>
                    <a:pt x="13507" y="13340"/>
                  </a:cubicBezTo>
                  <a:cubicBezTo>
                    <a:pt x="13479" y="13377"/>
                    <a:pt x="13431" y="13386"/>
                    <a:pt x="13403" y="13386"/>
                  </a:cubicBezTo>
                  <a:cubicBezTo>
                    <a:pt x="13264" y="13376"/>
                    <a:pt x="13145" y="13293"/>
                    <a:pt x="13005" y="13275"/>
                  </a:cubicBezTo>
                  <a:cubicBezTo>
                    <a:pt x="12884" y="13256"/>
                    <a:pt x="12781" y="13265"/>
                    <a:pt x="12660" y="13311"/>
                  </a:cubicBezTo>
                  <a:cubicBezTo>
                    <a:pt x="12447" y="13395"/>
                    <a:pt x="12250" y="13546"/>
                    <a:pt x="12027" y="13620"/>
                  </a:cubicBezTo>
                  <a:cubicBezTo>
                    <a:pt x="11916" y="13639"/>
                    <a:pt x="11806" y="13657"/>
                    <a:pt x="11685" y="13657"/>
                  </a:cubicBezTo>
                  <a:cubicBezTo>
                    <a:pt x="11406" y="13657"/>
                    <a:pt x="11201" y="13574"/>
                    <a:pt x="10978" y="13425"/>
                  </a:cubicBezTo>
                  <a:cubicBezTo>
                    <a:pt x="10773" y="13294"/>
                    <a:pt x="10653" y="13405"/>
                    <a:pt x="10477" y="13507"/>
                  </a:cubicBezTo>
                  <a:cubicBezTo>
                    <a:pt x="10291" y="13610"/>
                    <a:pt x="10076" y="13657"/>
                    <a:pt x="9862" y="13657"/>
                  </a:cubicBezTo>
                  <a:cubicBezTo>
                    <a:pt x="9751" y="13657"/>
                    <a:pt x="9641" y="13639"/>
                    <a:pt x="9529" y="13620"/>
                  </a:cubicBezTo>
                  <a:cubicBezTo>
                    <a:pt x="9250" y="13555"/>
                    <a:pt x="9055" y="13349"/>
                    <a:pt x="8795" y="13265"/>
                  </a:cubicBezTo>
                  <a:cubicBezTo>
                    <a:pt x="8563" y="13191"/>
                    <a:pt x="8376" y="13386"/>
                    <a:pt x="8152" y="13386"/>
                  </a:cubicBezTo>
                  <a:cubicBezTo>
                    <a:pt x="8115" y="13386"/>
                    <a:pt x="8079" y="13377"/>
                    <a:pt x="8042" y="13340"/>
                  </a:cubicBezTo>
                  <a:cubicBezTo>
                    <a:pt x="7995" y="13293"/>
                    <a:pt x="7985" y="13227"/>
                    <a:pt x="7976" y="13152"/>
                  </a:cubicBezTo>
                  <a:cubicBezTo>
                    <a:pt x="7967" y="13087"/>
                    <a:pt x="7967" y="13012"/>
                    <a:pt x="7967" y="12947"/>
                  </a:cubicBezTo>
                  <a:cubicBezTo>
                    <a:pt x="7967" y="12900"/>
                    <a:pt x="7967" y="12874"/>
                    <a:pt x="7967" y="12846"/>
                  </a:cubicBezTo>
                  <a:cubicBezTo>
                    <a:pt x="7967" y="12706"/>
                    <a:pt x="7869" y="12621"/>
                    <a:pt x="7759" y="12613"/>
                  </a:cubicBezTo>
                  <a:close/>
                  <a:moveTo>
                    <a:pt x="8116" y="12643"/>
                  </a:moveTo>
                  <a:cubicBezTo>
                    <a:pt x="8116" y="12708"/>
                    <a:pt x="8107" y="12771"/>
                    <a:pt x="8107" y="12846"/>
                  </a:cubicBezTo>
                  <a:cubicBezTo>
                    <a:pt x="8107" y="12873"/>
                    <a:pt x="8107" y="12912"/>
                    <a:pt x="8107" y="12949"/>
                  </a:cubicBezTo>
                  <a:cubicBezTo>
                    <a:pt x="8107" y="13005"/>
                    <a:pt x="8107" y="13060"/>
                    <a:pt x="8107" y="13116"/>
                  </a:cubicBezTo>
                  <a:cubicBezTo>
                    <a:pt x="8116" y="13171"/>
                    <a:pt x="8126" y="13227"/>
                    <a:pt x="8135" y="13236"/>
                  </a:cubicBezTo>
                  <a:cubicBezTo>
                    <a:pt x="8135" y="13245"/>
                    <a:pt x="8135" y="13245"/>
                    <a:pt x="8135" y="13245"/>
                  </a:cubicBezTo>
                  <a:cubicBezTo>
                    <a:pt x="8144" y="13245"/>
                    <a:pt x="8143" y="13245"/>
                    <a:pt x="8152" y="13245"/>
                  </a:cubicBezTo>
                  <a:cubicBezTo>
                    <a:pt x="8208" y="13245"/>
                    <a:pt x="8310" y="13208"/>
                    <a:pt x="8413" y="13162"/>
                  </a:cubicBezTo>
                  <a:cubicBezTo>
                    <a:pt x="8487" y="13124"/>
                    <a:pt x="8552" y="13088"/>
                    <a:pt x="8608" y="13060"/>
                  </a:cubicBezTo>
                  <a:cubicBezTo>
                    <a:pt x="8599" y="13060"/>
                    <a:pt x="8600" y="13051"/>
                    <a:pt x="8590" y="13051"/>
                  </a:cubicBezTo>
                  <a:cubicBezTo>
                    <a:pt x="8432" y="12902"/>
                    <a:pt x="8283" y="12754"/>
                    <a:pt x="8116" y="12643"/>
                  </a:cubicBezTo>
                  <a:close/>
                  <a:moveTo>
                    <a:pt x="13434" y="12643"/>
                  </a:moveTo>
                  <a:cubicBezTo>
                    <a:pt x="13275" y="12754"/>
                    <a:pt x="13115" y="12902"/>
                    <a:pt x="12966" y="13051"/>
                  </a:cubicBezTo>
                  <a:cubicBezTo>
                    <a:pt x="12957" y="13051"/>
                    <a:pt x="12957" y="13060"/>
                    <a:pt x="12948" y="13060"/>
                  </a:cubicBezTo>
                  <a:cubicBezTo>
                    <a:pt x="13003" y="13088"/>
                    <a:pt x="13070" y="13124"/>
                    <a:pt x="13135" y="13162"/>
                  </a:cubicBezTo>
                  <a:cubicBezTo>
                    <a:pt x="13237" y="13208"/>
                    <a:pt x="13347" y="13245"/>
                    <a:pt x="13403" y="13245"/>
                  </a:cubicBezTo>
                  <a:cubicBezTo>
                    <a:pt x="13412" y="13245"/>
                    <a:pt x="13415" y="13245"/>
                    <a:pt x="13415" y="13245"/>
                  </a:cubicBezTo>
                  <a:cubicBezTo>
                    <a:pt x="13415" y="13245"/>
                    <a:pt x="13424" y="13245"/>
                    <a:pt x="13424" y="13245"/>
                  </a:cubicBezTo>
                  <a:cubicBezTo>
                    <a:pt x="13424" y="13245"/>
                    <a:pt x="13424" y="13245"/>
                    <a:pt x="13424" y="13236"/>
                  </a:cubicBezTo>
                  <a:cubicBezTo>
                    <a:pt x="13424" y="13236"/>
                    <a:pt x="13424" y="13226"/>
                    <a:pt x="13434" y="13217"/>
                  </a:cubicBezTo>
                  <a:cubicBezTo>
                    <a:pt x="13434" y="13198"/>
                    <a:pt x="13442" y="13172"/>
                    <a:pt x="13442" y="13144"/>
                  </a:cubicBezTo>
                  <a:cubicBezTo>
                    <a:pt x="13451" y="13079"/>
                    <a:pt x="13451" y="13005"/>
                    <a:pt x="13451" y="12949"/>
                  </a:cubicBezTo>
                  <a:cubicBezTo>
                    <a:pt x="13451" y="12912"/>
                    <a:pt x="13451" y="12873"/>
                    <a:pt x="13451" y="12846"/>
                  </a:cubicBezTo>
                  <a:cubicBezTo>
                    <a:pt x="13451" y="12771"/>
                    <a:pt x="13443" y="12708"/>
                    <a:pt x="13434" y="12643"/>
                  </a:cubicBezTo>
                  <a:close/>
                  <a:moveTo>
                    <a:pt x="6016" y="12734"/>
                  </a:moveTo>
                  <a:cubicBezTo>
                    <a:pt x="6016" y="12743"/>
                    <a:pt x="5997" y="12751"/>
                    <a:pt x="5987" y="12751"/>
                  </a:cubicBezTo>
                  <a:cubicBezTo>
                    <a:pt x="5792" y="12751"/>
                    <a:pt x="5608" y="12966"/>
                    <a:pt x="5440" y="13106"/>
                  </a:cubicBezTo>
                  <a:cubicBezTo>
                    <a:pt x="5217" y="13274"/>
                    <a:pt x="4983" y="13321"/>
                    <a:pt x="4732" y="13330"/>
                  </a:cubicBezTo>
                  <a:cubicBezTo>
                    <a:pt x="4862" y="13349"/>
                    <a:pt x="4974" y="13367"/>
                    <a:pt x="5095" y="13367"/>
                  </a:cubicBezTo>
                  <a:cubicBezTo>
                    <a:pt x="5216" y="13367"/>
                    <a:pt x="5337" y="13358"/>
                    <a:pt x="5477" y="13311"/>
                  </a:cubicBezTo>
                  <a:cubicBezTo>
                    <a:pt x="5625" y="13265"/>
                    <a:pt x="5896" y="13116"/>
                    <a:pt x="6100" y="13116"/>
                  </a:cubicBezTo>
                  <a:cubicBezTo>
                    <a:pt x="6110" y="13116"/>
                    <a:pt x="6119" y="13116"/>
                    <a:pt x="6119" y="13116"/>
                  </a:cubicBezTo>
                  <a:cubicBezTo>
                    <a:pt x="6110" y="13088"/>
                    <a:pt x="6100" y="13059"/>
                    <a:pt x="6091" y="13031"/>
                  </a:cubicBezTo>
                  <a:cubicBezTo>
                    <a:pt x="6054" y="12938"/>
                    <a:pt x="6025" y="12836"/>
                    <a:pt x="6016" y="12734"/>
                  </a:cubicBezTo>
                  <a:close/>
                  <a:moveTo>
                    <a:pt x="15532" y="12734"/>
                  </a:moveTo>
                  <a:cubicBezTo>
                    <a:pt x="15522" y="12836"/>
                    <a:pt x="15504" y="12938"/>
                    <a:pt x="15467" y="13031"/>
                  </a:cubicBezTo>
                  <a:cubicBezTo>
                    <a:pt x="15458" y="13059"/>
                    <a:pt x="15449" y="13088"/>
                    <a:pt x="15430" y="13116"/>
                  </a:cubicBezTo>
                  <a:cubicBezTo>
                    <a:pt x="15440" y="13116"/>
                    <a:pt x="15448" y="13116"/>
                    <a:pt x="15458" y="13116"/>
                  </a:cubicBezTo>
                  <a:cubicBezTo>
                    <a:pt x="15662" y="13116"/>
                    <a:pt x="15932" y="13265"/>
                    <a:pt x="16081" y="13311"/>
                  </a:cubicBezTo>
                  <a:cubicBezTo>
                    <a:pt x="16221" y="13358"/>
                    <a:pt x="16343" y="13367"/>
                    <a:pt x="16464" y="13367"/>
                  </a:cubicBezTo>
                  <a:cubicBezTo>
                    <a:pt x="16585" y="13367"/>
                    <a:pt x="16695" y="13349"/>
                    <a:pt x="16815" y="13330"/>
                  </a:cubicBezTo>
                  <a:cubicBezTo>
                    <a:pt x="16574" y="13321"/>
                    <a:pt x="16342" y="13274"/>
                    <a:pt x="16119" y="13106"/>
                  </a:cubicBezTo>
                  <a:cubicBezTo>
                    <a:pt x="15942" y="12966"/>
                    <a:pt x="15766" y="12751"/>
                    <a:pt x="15571" y="12751"/>
                  </a:cubicBezTo>
                  <a:cubicBezTo>
                    <a:pt x="15561" y="12751"/>
                    <a:pt x="15541" y="12743"/>
                    <a:pt x="15532" y="12734"/>
                  </a:cubicBezTo>
                  <a:close/>
                  <a:moveTo>
                    <a:pt x="1403" y="12770"/>
                  </a:moveTo>
                  <a:cubicBezTo>
                    <a:pt x="1348" y="12767"/>
                    <a:pt x="1291" y="12769"/>
                    <a:pt x="1236" y="12778"/>
                  </a:cubicBezTo>
                  <a:cubicBezTo>
                    <a:pt x="1087" y="12816"/>
                    <a:pt x="929" y="12834"/>
                    <a:pt x="818" y="12946"/>
                  </a:cubicBezTo>
                  <a:cubicBezTo>
                    <a:pt x="855" y="13020"/>
                    <a:pt x="939" y="13095"/>
                    <a:pt x="1023" y="13123"/>
                  </a:cubicBezTo>
                  <a:cubicBezTo>
                    <a:pt x="1153" y="13067"/>
                    <a:pt x="1282" y="13020"/>
                    <a:pt x="1412" y="13020"/>
                  </a:cubicBezTo>
                  <a:cubicBezTo>
                    <a:pt x="1598" y="13048"/>
                    <a:pt x="1802" y="13151"/>
                    <a:pt x="1895" y="13318"/>
                  </a:cubicBezTo>
                  <a:cubicBezTo>
                    <a:pt x="1960" y="13328"/>
                    <a:pt x="2053" y="13364"/>
                    <a:pt x="2118" y="13336"/>
                  </a:cubicBezTo>
                  <a:cubicBezTo>
                    <a:pt x="2425" y="13383"/>
                    <a:pt x="2722" y="13644"/>
                    <a:pt x="2787" y="13942"/>
                  </a:cubicBezTo>
                  <a:cubicBezTo>
                    <a:pt x="2879" y="14287"/>
                    <a:pt x="2777" y="14659"/>
                    <a:pt x="2489" y="14892"/>
                  </a:cubicBezTo>
                  <a:cubicBezTo>
                    <a:pt x="2489" y="15124"/>
                    <a:pt x="2489" y="15124"/>
                    <a:pt x="2489" y="15124"/>
                  </a:cubicBezTo>
                  <a:cubicBezTo>
                    <a:pt x="2480" y="15338"/>
                    <a:pt x="2322" y="15497"/>
                    <a:pt x="2164" y="15628"/>
                  </a:cubicBezTo>
                  <a:cubicBezTo>
                    <a:pt x="2090" y="15683"/>
                    <a:pt x="1988" y="15683"/>
                    <a:pt x="1923" y="15738"/>
                  </a:cubicBezTo>
                  <a:cubicBezTo>
                    <a:pt x="1904" y="15804"/>
                    <a:pt x="1895" y="15897"/>
                    <a:pt x="1923" y="15953"/>
                  </a:cubicBezTo>
                  <a:cubicBezTo>
                    <a:pt x="2025" y="15953"/>
                    <a:pt x="2145" y="15953"/>
                    <a:pt x="2229" y="15879"/>
                  </a:cubicBezTo>
                  <a:cubicBezTo>
                    <a:pt x="2526" y="15739"/>
                    <a:pt x="2684" y="15422"/>
                    <a:pt x="2665" y="15078"/>
                  </a:cubicBezTo>
                  <a:cubicBezTo>
                    <a:pt x="2805" y="14910"/>
                    <a:pt x="2944" y="14743"/>
                    <a:pt x="3000" y="14538"/>
                  </a:cubicBezTo>
                  <a:cubicBezTo>
                    <a:pt x="3018" y="14370"/>
                    <a:pt x="3093" y="14184"/>
                    <a:pt x="3037" y="14026"/>
                  </a:cubicBezTo>
                  <a:cubicBezTo>
                    <a:pt x="3000" y="13635"/>
                    <a:pt x="2712" y="13262"/>
                    <a:pt x="2350" y="13150"/>
                  </a:cubicBezTo>
                  <a:cubicBezTo>
                    <a:pt x="2220" y="13094"/>
                    <a:pt x="2052" y="13151"/>
                    <a:pt x="1969" y="13039"/>
                  </a:cubicBezTo>
                  <a:cubicBezTo>
                    <a:pt x="1857" y="12918"/>
                    <a:pt x="1858" y="12918"/>
                    <a:pt x="1858" y="12918"/>
                  </a:cubicBezTo>
                  <a:cubicBezTo>
                    <a:pt x="1726" y="12841"/>
                    <a:pt x="1568" y="12780"/>
                    <a:pt x="1403" y="12770"/>
                  </a:cubicBezTo>
                  <a:close/>
                  <a:moveTo>
                    <a:pt x="20161" y="12836"/>
                  </a:moveTo>
                  <a:cubicBezTo>
                    <a:pt x="20020" y="12911"/>
                    <a:pt x="19889" y="13098"/>
                    <a:pt x="19908" y="13248"/>
                  </a:cubicBezTo>
                  <a:cubicBezTo>
                    <a:pt x="19945" y="13266"/>
                    <a:pt x="19983" y="13219"/>
                    <a:pt x="20002" y="13191"/>
                  </a:cubicBezTo>
                  <a:cubicBezTo>
                    <a:pt x="20011" y="13107"/>
                    <a:pt x="20048" y="13042"/>
                    <a:pt x="20095" y="12986"/>
                  </a:cubicBezTo>
                  <a:cubicBezTo>
                    <a:pt x="20133" y="12930"/>
                    <a:pt x="20217" y="12930"/>
                    <a:pt x="20227" y="12864"/>
                  </a:cubicBezTo>
                  <a:cubicBezTo>
                    <a:pt x="20217" y="12836"/>
                    <a:pt x="20180" y="12836"/>
                    <a:pt x="20161" y="12836"/>
                  </a:cubicBezTo>
                  <a:close/>
                  <a:moveTo>
                    <a:pt x="1365" y="13116"/>
                  </a:moveTo>
                  <a:cubicBezTo>
                    <a:pt x="1298" y="13116"/>
                    <a:pt x="1234" y="13130"/>
                    <a:pt x="1183" y="13172"/>
                  </a:cubicBezTo>
                  <a:cubicBezTo>
                    <a:pt x="1229" y="13191"/>
                    <a:pt x="1285" y="13209"/>
                    <a:pt x="1340" y="13172"/>
                  </a:cubicBezTo>
                  <a:cubicBezTo>
                    <a:pt x="1498" y="13200"/>
                    <a:pt x="1627" y="13246"/>
                    <a:pt x="1738" y="13357"/>
                  </a:cubicBezTo>
                  <a:cubicBezTo>
                    <a:pt x="1803" y="13413"/>
                    <a:pt x="1804" y="13497"/>
                    <a:pt x="1859" y="13534"/>
                  </a:cubicBezTo>
                  <a:cubicBezTo>
                    <a:pt x="2045" y="13469"/>
                    <a:pt x="2249" y="13544"/>
                    <a:pt x="2407" y="13646"/>
                  </a:cubicBezTo>
                  <a:cubicBezTo>
                    <a:pt x="2583" y="13758"/>
                    <a:pt x="2628" y="13963"/>
                    <a:pt x="2656" y="14168"/>
                  </a:cubicBezTo>
                  <a:cubicBezTo>
                    <a:pt x="2656" y="14428"/>
                    <a:pt x="2490" y="14642"/>
                    <a:pt x="2314" y="14809"/>
                  </a:cubicBezTo>
                  <a:cubicBezTo>
                    <a:pt x="2360" y="14967"/>
                    <a:pt x="2360" y="15182"/>
                    <a:pt x="2285" y="15340"/>
                  </a:cubicBezTo>
                  <a:cubicBezTo>
                    <a:pt x="2239" y="15498"/>
                    <a:pt x="2017" y="15452"/>
                    <a:pt x="1989" y="15610"/>
                  </a:cubicBezTo>
                  <a:cubicBezTo>
                    <a:pt x="2035" y="15601"/>
                    <a:pt x="2091" y="15601"/>
                    <a:pt x="2128" y="15573"/>
                  </a:cubicBezTo>
                  <a:cubicBezTo>
                    <a:pt x="2341" y="15415"/>
                    <a:pt x="2453" y="15135"/>
                    <a:pt x="2407" y="14856"/>
                  </a:cubicBezTo>
                  <a:cubicBezTo>
                    <a:pt x="2583" y="14735"/>
                    <a:pt x="2648" y="14558"/>
                    <a:pt x="2713" y="14381"/>
                  </a:cubicBezTo>
                  <a:cubicBezTo>
                    <a:pt x="2768" y="14167"/>
                    <a:pt x="2721" y="13916"/>
                    <a:pt x="2610" y="13739"/>
                  </a:cubicBezTo>
                  <a:cubicBezTo>
                    <a:pt x="2480" y="13544"/>
                    <a:pt x="2276" y="13461"/>
                    <a:pt x="2072" y="13414"/>
                  </a:cubicBezTo>
                  <a:cubicBezTo>
                    <a:pt x="1989" y="13358"/>
                    <a:pt x="1896" y="13497"/>
                    <a:pt x="1822" y="13386"/>
                  </a:cubicBezTo>
                  <a:cubicBezTo>
                    <a:pt x="1775" y="13265"/>
                    <a:pt x="1665" y="13209"/>
                    <a:pt x="1563" y="13144"/>
                  </a:cubicBezTo>
                  <a:cubicBezTo>
                    <a:pt x="1503" y="13130"/>
                    <a:pt x="1432" y="13116"/>
                    <a:pt x="1365" y="13116"/>
                  </a:cubicBezTo>
                  <a:close/>
                  <a:moveTo>
                    <a:pt x="6098" y="13197"/>
                  </a:moveTo>
                  <a:cubicBezTo>
                    <a:pt x="5930" y="13197"/>
                    <a:pt x="5661" y="13339"/>
                    <a:pt x="5503" y="13395"/>
                  </a:cubicBezTo>
                  <a:cubicBezTo>
                    <a:pt x="5354" y="13442"/>
                    <a:pt x="5223" y="13460"/>
                    <a:pt x="5093" y="13460"/>
                  </a:cubicBezTo>
                  <a:cubicBezTo>
                    <a:pt x="4981" y="13460"/>
                    <a:pt x="4869" y="13441"/>
                    <a:pt x="4758" y="13422"/>
                  </a:cubicBezTo>
                  <a:cubicBezTo>
                    <a:pt x="4879" y="13478"/>
                    <a:pt x="5000" y="13534"/>
                    <a:pt x="5121" y="13563"/>
                  </a:cubicBezTo>
                  <a:cubicBezTo>
                    <a:pt x="5242" y="13600"/>
                    <a:pt x="5364" y="13610"/>
                    <a:pt x="5475" y="13610"/>
                  </a:cubicBezTo>
                  <a:cubicBezTo>
                    <a:pt x="5596" y="13610"/>
                    <a:pt x="5717" y="13600"/>
                    <a:pt x="5847" y="13572"/>
                  </a:cubicBezTo>
                  <a:cubicBezTo>
                    <a:pt x="5968" y="13553"/>
                    <a:pt x="6200" y="13489"/>
                    <a:pt x="6386" y="13489"/>
                  </a:cubicBezTo>
                  <a:cubicBezTo>
                    <a:pt x="6302" y="13405"/>
                    <a:pt x="6228" y="13311"/>
                    <a:pt x="6172" y="13217"/>
                  </a:cubicBezTo>
                  <a:cubicBezTo>
                    <a:pt x="6153" y="13208"/>
                    <a:pt x="6126" y="13197"/>
                    <a:pt x="6098" y="13197"/>
                  </a:cubicBezTo>
                  <a:close/>
                  <a:moveTo>
                    <a:pt x="15458" y="13197"/>
                  </a:moveTo>
                  <a:cubicBezTo>
                    <a:pt x="15420" y="13197"/>
                    <a:pt x="15403" y="13206"/>
                    <a:pt x="15385" y="13206"/>
                  </a:cubicBezTo>
                  <a:cubicBezTo>
                    <a:pt x="15329" y="13310"/>
                    <a:pt x="15254" y="13405"/>
                    <a:pt x="15170" y="13489"/>
                  </a:cubicBezTo>
                  <a:cubicBezTo>
                    <a:pt x="15356" y="13489"/>
                    <a:pt x="15579" y="13553"/>
                    <a:pt x="15709" y="13572"/>
                  </a:cubicBezTo>
                  <a:cubicBezTo>
                    <a:pt x="15839" y="13600"/>
                    <a:pt x="15959" y="13610"/>
                    <a:pt x="16071" y="13610"/>
                  </a:cubicBezTo>
                  <a:cubicBezTo>
                    <a:pt x="16191" y="13610"/>
                    <a:pt x="16314" y="13600"/>
                    <a:pt x="16434" y="13563"/>
                  </a:cubicBezTo>
                  <a:cubicBezTo>
                    <a:pt x="16555" y="13534"/>
                    <a:pt x="16675" y="13478"/>
                    <a:pt x="16786" y="13422"/>
                  </a:cubicBezTo>
                  <a:cubicBezTo>
                    <a:pt x="16684" y="13441"/>
                    <a:pt x="16573" y="13460"/>
                    <a:pt x="16461" y="13460"/>
                  </a:cubicBezTo>
                  <a:cubicBezTo>
                    <a:pt x="16331" y="13460"/>
                    <a:pt x="16200" y="13442"/>
                    <a:pt x="16052" y="13395"/>
                  </a:cubicBezTo>
                  <a:cubicBezTo>
                    <a:pt x="15894" y="13339"/>
                    <a:pt x="15625" y="13197"/>
                    <a:pt x="15458" y="13197"/>
                  </a:cubicBezTo>
                  <a:close/>
                  <a:moveTo>
                    <a:pt x="20241" y="13268"/>
                  </a:moveTo>
                  <a:cubicBezTo>
                    <a:pt x="20196" y="13269"/>
                    <a:pt x="20151" y="13274"/>
                    <a:pt x="20104" y="13281"/>
                  </a:cubicBezTo>
                  <a:cubicBezTo>
                    <a:pt x="19863" y="13318"/>
                    <a:pt x="19667" y="13476"/>
                    <a:pt x="19454" y="13570"/>
                  </a:cubicBezTo>
                  <a:cubicBezTo>
                    <a:pt x="19361" y="13560"/>
                    <a:pt x="19269" y="13570"/>
                    <a:pt x="19167" y="13579"/>
                  </a:cubicBezTo>
                  <a:cubicBezTo>
                    <a:pt x="18944" y="13598"/>
                    <a:pt x="18785" y="13738"/>
                    <a:pt x="18618" y="13887"/>
                  </a:cubicBezTo>
                  <a:cubicBezTo>
                    <a:pt x="18553" y="13971"/>
                    <a:pt x="18526" y="14083"/>
                    <a:pt x="18470" y="14166"/>
                  </a:cubicBezTo>
                  <a:cubicBezTo>
                    <a:pt x="18321" y="14511"/>
                    <a:pt x="18396" y="14948"/>
                    <a:pt x="18646" y="15237"/>
                  </a:cubicBezTo>
                  <a:cubicBezTo>
                    <a:pt x="18674" y="15442"/>
                    <a:pt x="18730" y="15648"/>
                    <a:pt x="18823" y="15834"/>
                  </a:cubicBezTo>
                  <a:cubicBezTo>
                    <a:pt x="18972" y="16020"/>
                    <a:pt x="19148" y="16234"/>
                    <a:pt x="19408" y="16243"/>
                  </a:cubicBezTo>
                  <a:cubicBezTo>
                    <a:pt x="19473" y="16243"/>
                    <a:pt x="19454" y="16169"/>
                    <a:pt x="19454" y="16123"/>
                  </a:cubicBezTo>
                  <a:cubicBezTo>
                    <a:pt x="19454" y="16002"/>
                    <a:pt x="19296" y="16011"/>
                    <a:pt x="19212" y="15955"/>
                  </a:cubicBezTo>
                  <a:cubicBezTo>
                    <a:pt x="19045" y="15825"/>
                    <a:pt x="18888" y="15638"/>
                    <a:pt x="18888" y="15424"/>
                  </a:cubicBezTo>
                  <a:cubicBezTo>
                    <a:pt x="18869" y="15358"/>
                    <a:pt x="18869" y="15293"/>
                    <a:pt x="18878" y="15228"/>
                  </a:cubicBezTo>
                  <a:cubicBezTo>
                    <a:pt x="18758" y="15051"/>
                    <a:pt x="18591" y="14856"/>
                    <a:pt x="18572" y="14642"/>
                  </a:cubicBezTo>
                  <a:cubicBezTo>
                    <a:pt x="18544" y="14418"/>
                    <a:pt x="18628" y="14222"/>
                    <a:pt x="18730" y="14045"/>
                  </a:cubicBezTo>
                  <a:cubicBezTo>
                    <a:pt x="18749" y="14036"/>
                    <a:pt x="18748" y="14035"/>
                    <a:pt x="18748" y="14035"/>
                  </a:cubicBezTo>
                  <a:cubicBezTo>
                    <a:pt x="18915" y="13849"/>
                    <a:pt x="19138" y="13756"/>
                    <a:pt x="19380" y="13747"/>
                  </a:cubicBezTo>
                  <a:cubicBezTo>
                    <a:pt x="19445" y="13719"/>
                    <a:pt x="19500" y="13812"/>
                    <a:pt x="19556" y="13737"/>
                  </a:cubicBezTo>
                  <a:cubicBezTo>
                    <a:pt x="19686" y="13560"/>
                    <a:pt x="19891" y="13468"/>
                    <a:pt x="20114" y="13431"/>
                  </a:cubicBezTo>
                  <a:cubicBezTo>
                    <a:pt x="20253" y="13412"/>
                    <a:pt x="20392" y="13486"/>
                    <a:pt x="20532" y="13505"/>
                  </a:cubicBezTo>
                  <a:cubicBezTo>
                    <a:pt x="20569" y="13468"/>
                    <a:pt x="20633" y="13449"/>
                    <a:pt x="20642" y="13383"/>
                  </a:cubicBezTo>
                  <a:cubicBezTo>
                    <a:pt x="20614" y="13355"/>
                    <a:pt x="20615" y="13355"/>
                    <a:pt x="20615" y="13355"/>
                  </a:cubicBezTo>
                  <a:cubicBezTo>
                    <a:pt x="20504" y="13285"/>
                    <a:pt x="20376" y="13263"/>
                    <a:pt x="20241" y="13268"/>
                  </a:cubicBezTo>
                  <a:close/>
                  <a:moveTo>
                    <a:pt x="492" y="13479"/>
                  </a:moveTo>
                  <a:cubicBezTo>
                    <a:pt x="390" y="13767"/>
                    <a:pt x="502" y="14101"/>
                    <a:pt x="725" y="14306"/>
                  </a:cubicBezTo>
                  <a:cubicBezTo>
                    <a:pt x="827" y="14389"/>
                    <a:pt x="957" y="14417"/>
                    <a:pt x="1078" y="14464"/>
                  </a:cubicBezTo>
                  <a:cubicBezTo>
                    <a:pt x="1255" y="14464"/>
                    <a:pt x="1442" y="14398"/>
                    <a:pt x="1544" y="14222"/>
                  </a:cubicBezTo>
                  <a:cubicBezTo>
                    <a:pt x="1619" y="14092"/>
                    <a:pt x="1637" y="13878"/>
                    <a:pt x="1535" y="13748"/>
                  </a:cubicBezTo>
                  <a:cubicBezTo>
                    <a:pt x="1488" y="13683"/>
                    <a:pt x="1414" y="13711"/>
                    <a:pt x="1349" y="13711"/>
                  </a:cubicBezTo>
                  <a:cubicBezTo>
                    <a:pt x="1274" y="13711"/>
                    <a:pt x="1227" y="13776"/>
                    <a:pt x="1199" y="13841"/>
                  </a:cubicBezTo>
                  <a:cubicBezTo>
                    <a:pt x="1162" y="13925"/>
                    <a:pt x="1246" y="13943"/>
                    <a:pt x="1292" y="13980"/>
                  </a:cubicBezTo>
                  <a:cubicBezTo>
                    <a:pt x="1320" y="13980"/>
                    <a:pt x="1340" y="13990"/>
                    <a:pt x="1358" y="13999"/>
                  </a:cubicBezTo>
                  <a:cubicBezTo>
                    <a:pt x="1358" y="14073"/>
                    <a:pt x="1340" y="14158"/>
                    <a:pt x="1265" y="14195"/>
                  </a:cubicBezTo>
                  <a:cubicBezTo>
                    <a:pt x="1172" y="14232"/>
                    <a:pt x="1033" y="14241"/>
                    <a:pt x="958" y="14166"/>
                  </a:cubicBezTo>
                  <a:cubicBezTo>
                    <a:pt x="772" y="14036"/>
                    <a:pt x="669" y="13832"/>
                    <a:pt x="706" y="13618"/>
                  </a:cubicBezTo>
                  <a:cubicBezTo>
                    <a:pt x="641" y="13572"/>
                    <a:pt x="567" y="13488"/>
                    <a:pt x="492" y="13479"/>
                  </a:cubicBezTo>
                  <a:close/>
                  <a:moveTo>
                    <a:pt x="4667" y="13480"/>
                  </a:moveTo>
                  <a:cubicBezTo>
                    <a:pt x="4695" y="13517"/>
                    <a:pt x="4723" y="13544"/>
                    <a:pt x="4751" y="13563"/>
                  </a:cubicBezTo>
                  <a:cubicBezTo>
                    <a:pt x="4899" y="13674"/>
                    <a:pt x="5086" y="13750"/>
                    <a:pt x="5262" y="13815"/>
                  </a:cubicBezTo>
                  <a:cubicBezTo>
                    <a:pt x="5523" y="13908"/>
                    <a:pt x="5727" y="13936"/>
                    <a:pt x="6016" y="13936"/>
                  </a:cubicBezTo>
                  <a:cubicBezTo>
                    <a:pt x="6016" y="13936"/>
                    <a:pt x="6016" y="13936"/>
                    <a:pt x="6025" y="13936"/>
                  </a:cubicBezTo>
                  <a:cubicBezTo>
                    <a:pt x="6304" y="13936"/>
                    <a:pt x="6602" y="13916"/>
                    <a:pt x="6890" y="13888"/>
                  </a:cubicBezTo>
                  <a:cubicBezTo>
                    <a:pt x="6741" y="13795"/>
                    <a:pt x="6601" y="13693"/>
                    <a:pt x="6480" y="13581"/>
                  </a:cubicBezTo>
                  <a:cubicBezTo>
                    <a:pt x="6462" y="13581"/>
                    <a:pt x="6434" y="13581"/>
                    <a:pt x="6397" y="13581"/>
                  </a:cubicBezTo>
                  <a:cubicBezTo>
                    <a:pt x="6229" y="13581"/>
                    <a:pt x="5996" y="13638"/>
                    <a:pt x="5857" y="13666"/>
                  </a:cubicBezTo>
                  <a:cubicBezTo>
                    <a:pt x="5727" y="13685"/>
                    <a:pt x="5607" y="13704"/>
                    <a:pt x="5477" y="13704"/>
                  </a:cubicBezTo>
                  <a:cubicBezTo>
                    <a:pt x="5356" y="13704"/>
                    <a:pt x="5235" y="13685"/>
                    <a:pt x="5095" y="13647"/>
                  </a:cubicBezTo>
                  <a:cubicBezTo>
                    <a:pt x="4947" y="13610"/>
                    <a:pt x="4806" y="13545"/>
                    <a:pt x="4667" y="13480"/>
                  </a:cubicBezTo>
                  <a:close/>
                  <a:moveTo>
                    <a:pt x="16881" y="13480"/>
                  </a:moveTo>
                  <a:cubicBezTo>
                    <a:pt x="16751" y="13545"/>
                    <a:pt x="16612" y="13610"/>
                    <a:pt x="16464" y="13647"/>
                  </a:cubicBezTo>
                  <a:cubicBezTo>
                    <a:pt x="16324" y="13685"/>
                    <a:pt x="16202" y="13704"/>
                    <a:pt x="16072" y="13704"/>
                  </a:cubicBezTo>
                  <a:cubicBezTo>
                    <a:pt x="15951" y="13704"/>
                    <a:pt x="15830" y="13685"/>
                    <a:pt x="15700" y="13666"/>
                  </a:cubicBezTo>
                  <a:cubicBezTo>
                    <a:pt x="15560" y="13638"/>
                    <a:pt x="15319" y="13581"/>
                    <a:pt x="15152" y="13581"/>
                  </a:cubicBezTo>
                  <a:cubicBezTo>
                    <a:pt x="15124" y="13581"/>
                    <a:pt x="15095" y="13581"/>
                    <a:pt x="15076" y="13581"/>
                  </a:cubicBezTo>
                  <a:cubicBezTo>
                    <a:pt x="14955" y="13693"/>
                    <a:pt x="14818" y="13795"/>
                    <a:pt x="14669" y="13888"/>
                  </a:cubicBezTo>
                  <a:cubicBezTo>
                    <a:pt x="14957" y="13916"/>
                    <a:pt x="15255" y="13936"/>
                    <a:pt x="15534" y="13936"/>
                  </a:cubicBezTo>
                  <a:cubicBezTo>
                    <a:pt x="15534" y="13936"/>
                    <a:pt x="15543" y="13936"/>
                    <a:pt x="15543" y="13936"/>
                  </a:cubicBezTo>
                  <a:cubicBezTo>
                    <a:pt x="15822" y="13936"/>
                    <a:pt x="16035" y="13908"/>
                    <a:pt x="16295" y="13815"/>
                  </a:cubicBezTo>
                  <a:cubicBezTo>
                    <a:pt x="16472" y="13750"/>
                    <a:pt x="16657" y="13674"/>
                    <a:pt x="16797" y="13563"/>
                  </a:cubicBezTo>
                  <a:cubicBezTo>
                    <a:pt x="16834" y="13544"/>
                    <a:pt x="16863" y="13517"/>
                    <a:pt x="16881" y="13480"/>
                  </a:cubicBezTo>
                  <a:close/>
                  <a:moveTo>
                    <a:pt x="20079" y="13513"/>
                  </a:moveTo>
                  <a:cubicBezTo>
                    <a:pt x="19865" y="13550"/>
                    <a:pt x="19698" y="13681"/>
                    <a:pt x="19549" y="13840"/>
                  </a:cubicBezTo>
                  <a:cubicBezTo>
                    <a:pt x="19363" y="13821"/>
                    <a:pt x="19177" y="13821"/>
                    <a:pt x="19019" y="13923"/>
                  </a:cubicBezTo>
                  <a:cubicBezTo>
                    <a:pt x="18759" y="14035"/>
                    <a:pt x="18629" y="14315"/>
                    <a:pt x="18638" y="14604"/>
                  </a:cubicBezTo>
                  <a:cubicBezTo>
                    <a:pt x="18657" y="14809"/>
                    <a:pt x="18787" y="14976"/>
                    <a:pt x="18917" y="15135"/>
                  </a:cubicBezTo>
                  <a:cubicBezTo>
                    <a:pt x="18954" y="15414"/>
                    <a:pt x="18954" y="15415"/>
                    <a:pt x="18954" y="15415"/>
                  </a:cubicBezTo>
                  <a:cubicBezTo>
                    <a:pt x="18954" y="15658"/>
                    <a:pt x="19140" y="15853"/>
                    <a:pt x="19325" y="15946"/>
                  </a:cubicBezTo>
                  <a:cubicBezTo>
                    <a:pt x="19353" y="15955"/>
                    <a:pt x="19400" y="15983"/>
                    <a:pt x="19409" y="15937"/>
                  </a:cubicBezTo>
                  <a:cubicBezTo>
                    <a:pt x="19362" y="15862"/>
                    <a:pt x="19279" y="15853"/>
                    <a:pt x="19214" y="15797"/>
                  </a:cubicBezTo>
                  <a:cubicBezTo>
                    <a:pt x="19056" y="15611"/>
                    <a:pt x="18982" y="15359"/>
                    <a:pt x="19010" y="15089"/>
                  </a:cubicBezTo>
                  <a:cubicBezTo>
                    <a:pt x="18936" y="14995"/>
                    <a:pt x="18870" y="14912"/>
                    <a:pt x="18796" y="14809"/>
                  </a:cubicBezTo>
                  <a:cubicBezTo>
                    <a:pt x="18749" y="14604"/>
                    <a:pt x="18749" y="14604"/>
                    <a:pt x="18749" y="14604"/>
                  </a:cubicBezTo>
                  <a:cubicBezTo>
                    <a:pt x="18758" y="14334"/>
                    <a:pt x="18907" y="14082"/>
                    <a:pt x="19149" y="13971"/>
                  </a:cubicBezTo>
                  <a:cubicBezTo>
                    <a:pt x="19288" y="13877"/>
                    <a:pt x="19474" y="13933"/>
                    <a:pt x="19614" y="13933"/>
                  </a:cubicBezTo>
                  <a:cubicBezTo>
                    <a:pt x="19707" y="13709"/>
                    <a:pt x="19939" y="13634"/>
                    <a:pt x="20162" y="13597"/>
                  </a:cubicBezTo>
                  <a:cubicBezTo>
                    <a:pt x="20236" y="13625"/>
                    <a:pt x="20348" y="13635"/>
                    <a:pt x="20413" y="13579"/>
                  </a:cubicBezTo>
                  <a:cubicBezTo>
                    <a:pt x="20329" y="13514"/>
                    <a:pt x="20190" y="13522"/>
                    <a:pt x="20079" y="13513"/>
                  </a:cubicBezTo>
                  <a:close/>
                  <a:moveTo>
                    <a:pt x="799" y="13673"/>
                  </a:moveTo>
                  <a:cubicBezTo>
                    <a:pt x="771" y="13711"/>
                    <a:pt x="771" y="13711"/>
                    <a:pt x="771" y="13711"/>
                  </a:cubicBezTo>
                  <a:cubicBezTo>
                    <a:pt x="799" y="13878"/>
                    <a:pt x="864" y="14054"/>
                    <a:pt x="1032" y="14129"/>
                  </a:cubicBezTo>
                  <a:cubicBezTo>
                    <a:pt x="1116" y="14138"/>
                    <a:pt x="1219" y="14148"/>
                    <a:pt x="1265" y="14083"/>
                  </a:cubicBezTo>
                  <a:cubicBezTo>
                    <a:pt x="1209" y="14018"/>
                    <a:pt x="1097" y="14082"/>
                    <a:pt x="1023" y="14035"/>
                  </a:cubicBezTo>
                  <a:cubicBezTo>
                    <a:pt x="976" y="13980"/>
                    <a:pt x="883" y="13924"/>
                    <a:pt x="864" y="13841"/>
                  </a:cubicBezTo>
                  <a:cubicBezTo>
                    <a:pt x="836" y="13795"/>
                    <a:pt x="892" y="13683"/>
                    <a:pt x="799" y="13673"/>
                  </a:cubicBezTo>
                  <a:close/>
                  <a:moveTo>
                    <a:pt x="4796" y="13702"/>
                  </a:moveTo>
                  <a:cubicBezTo>
                    <a:pt x="4899" y="13776"/>
                    <a:pt x="5011" y="13842"/>
                    <a:pt x="5132" y="13898"/>
                  </a:cubicBezTo>
                  <a:cubicBezTo>
                    <a:pt x="5485" y="14075"/>
                    <a:pt x="5882" y="14185"/>
                    <a:pt x="6114" y="14204"/>
                  </a:cubicBezTo>
                  <a:cubicBezTo>
                    <a:pt x="6152" y="14204"/>
                    <a:pt x="6190" y="14204"/>
                    <a:pt x="6237" y="14204"/>
                  </a:cubicBezTo>
                  <a:cubicBezTo>
                    <a:pt x="6525" y="14204"/>
                    <a:pt x="6812" y="14131"/>
                    <a:pt x="7118" y="14112"/>
                  </a:cubicBezTo>
                  <a:cubicBezTo>
                    <a:pt x="7127" y="14112"/>
                    <a:pt x="7137" y="14112"/>
                    <a:pt x="7146" y="14112"/>
                  </a:cubicBezTo>
                  <a:cubicBezTo>
                    <a:pt x="7202" y="14112"/>
                    <a:pt x="7258" y="14122"/>
                    <a:pt x="7313" y="14131"/>
                  </a:cubicBezTo>
                  <a:cubicBezTo>
                    <a:pt x="7211" y="14075"/>
                    <a:pt x="7110" y="14018"/>
                    <a:pt x="7008" y="13962"/>
                  </a:cubicBezTo>
                  <a:cubicBezTo>
                    <a:pt x="6692" y="14000"/>
                    <a:pt x="6348" y="14027"/>
                    <a:pt x="6023" y="14027"/>
                  </a:cubicBezTo>
                  <a:cubicBezTo>
                    <a:pt x="6023" y="14027"/>
                    <a:pt x="6013" y="14027"/>
                    <a:pt x="6013" y="14027"/>
                  </a:cubicBezTo>
                  <a:cubicBezTo>
                    <a:pt x="5725" y="14027"/>
                    <a:pt x="5502" y="14000"/>
                    <a:pt x="5233" y="13898"/>
                  </a:cubicBezTo>
                  <a:cubicBezTo>
                    <a:pt x="5094" y="13842"/>
                    <a:pt x="4936" y="13786"/>
                    <a:pt x="4796" y="13702"/>
                  </a:cubicBezTo>
                  <a:close/>
                  <a:moveTo>
                    <a:pt x="16751" y="13702"/>
                  </a:moveTo>
                  <a:cubicBezTo>
                    <a:pt x="16621" y="13786"/>
                    <a:pt x="16463" y="13842"/>
                    <a:pt x="16324" y="13898"/>
                  </a:cubicBezTo>
                  <a:cubicBezTo>
                    <a:pt x="16054" y="14000"/>
                    <a:pt x="15830" y="14027"/>
                    <a:pt x="15541" y="14027"/>
                  </a:cubicBezTo>
                  <a:cubicBezTo>
                    <a:pt x="15541" y="14027"/>
                    <a:pt x="15532" y="14027"/>
                    <a:pt x="15532" y="14027"/>
                  </a:cubicBezTo>
                  <a:cubicBezTo>
                    <a:pt x="15206" y="14027"/>
                    <a:pt x="14863" y="14000"/>
                    <a:pt x="14547" y="13962"/>
                  </a:cubicBezTo>
                  <a:cubicBezTo>
                    <a:pt x="14444" y="14018"/>
                    <a:pt x="14341" y="14075"/>
                    <a:pt x="14238" y="14131"/>
                  </a:cubicBezTo>
                  <a:cubicBezTo>
                    <a:pt x="14294" y="14122"/>
                    <a:pt x="14351" y="14112"/>
                    <a:pt x="14397" y="14112"/>
                  </a:cubicBezTo>
                  <a:cubicBezTo>
                    <a:pt x="14416" y="14112"/>
                    <a:pt x="14426" y="14112"/>
                    <a:pt x="14435" y="14112"/>
                  </a:cubicBezTo>
                  <a:cubicBezTo>
                    <a:pt x="14733" y="14131"/>
                    <a:pt x="15029" y="14204"/>
                    <a:pt x="15318" y="14204"/>
                  </a:cubicBezTo>
                  <a:cubicBezTo>
                    <a:pt x="15355" y="14204"/>
                    <a:pt x="15403" y="14204"/>
                    <a:pt x="15440" y="14204"/>
                  </a:cubicBezTo>
                  <a:cubicBezTo>
                    <a:pt x="15673" y="14185"/>
                    <a:pt x="16072" y="14075"/>
                    <a:pt x="16426" y="13898"/>
                  </a:cubicBezTo>
                  <a:cubicBezTo>
                    <a:pt x="16538" y="13842"/>
                    <a:pt x="16658" y="13776"/>
                    <a:pt x="16751" y="13702"/>
                  </a:cubicBezTo>
                  <a:close/>
                  <a:moveTo>
                    <a:pt x="8954" y="13796"/>
                  </a:moveTo>
                  <a:cubicBezTo>
                    <a:pt x="8675" y="13796"/>
                    <a:pt x="8414" y="13861"/>
                    <a:pt x="8284" y="14047"/>
                  </a:cubicBezTo>
                  <a:cubicBezTo>
                    <a:pt x="8582" y="14177"/>
                    <a:pt x="8813" y="14298"/>
                    <a:pt x="9046" y="14502"/>
                  </a:cubicBezTo>
                  <a:cubicBezTo>
                    <a:pt x="9055" y="14475"/>
                    <a:pt x="9073" y="14456"/>
                    <a:pt x="9092" y="14428"/>
                  </a:cubicBezTo>
                  <a:cubicBezTo>
                    <a:pt x="9138" y="14391"/>
                    <a:pt x="9185" y="14336"/>
                    <a:pt x="9241" y="14298"/>
                  </a:cubicBezTo>
                  <a:cubicBezTo>
                    <a:pt x="9352" y="14206"/>
                    <a:pt x="9481" y="14122"/>
                    <a:pt x="9602" y="14122"/>
                  </a:cubicBezTo>
                  <a:cubicBezTo>
                    <a:pt x="9639" y="14122"/>
                    <a:pt x="9678" y="14133"/>
                    <a:pt x="9715" y="14160"/>
                  </a:cubicBezTo>
                  <a:cubicBezTo>
                    <a:pt x="9743" y="14188"/>
                    <a:pt x="9752" y="14215"/>
                    <a:pt x="9770" y="14252"/>
                  </a:cubicBezTo>
                  <a:cubicBezTo>
                    <a:pt x="9780" y="14280"/>
                    <a:pt x="9788" y="14317"/>
                    <a:pt x="9798" y="14363"/>
                  </a:cubicBezTo>
                  <a:cubicBezTo>
                    <a:pt x="9807" y="14438"/>
                    <a:pt x="9826" y="14513"/>
                    <a:pt x="9826" y="14550"/>
                  </a:cubicBezTo>
                  <a:cubicBezTo>
                    <a:pt x="9854" y="14633"/>
                    <a:pt x="9862" y="14725"/>
                    <a:pt x="9872" y="14809"/>
                  </a:cubicBezTo>
                  <a:cubicBezTo>
                    <a:pt x="9872" y="14809"/>
                    <a:pt x="9872" y="14818"/>
                    <a:pt x="9872" y="14827"/>
                  </a:cubicBezTo>
                  <a:cubicBezTo>
                    <a:pt x="9890" y="14818"/>
                    <a:pt x="9911" y="14809"/>
                    <a:pt x="9929" y="14809"/>
                  </a:cubicBezTo>
                  <a:cubicBezTo>
                    <a:pt x="10171" y="14735"/>
                    <a:pt x="10431" y="14708"/>
                    <a:pt x="10691" y="14708"/>
                  </a:cubicBezTo>
                  <a:cubicBezTo>
                    <a:pt x="10904" y="14708"/>
                    <a:pt x="11117" y="14726"/>
                    <a:pt x="11312" y="14744"/>
                  </a:cubicBezTo>
                  <a:cubicBezTo>
                    <a:pt x="11451" y="14763"/>
                    <a:pt x="11583" y="14809"/>
                    <a:pt x="11694" y="14855"/>
                  </a:cubicBezTo>
                  <a:cubicBezTo>
                    <a:pt x="11685" y="14837"/>
                    <a:pt x="11685" y="14828"/>
                    <a:pt x="11685" y="14809"/>
                  </a:cubicBezTo>
                  <a:cubicBezTo>
                    <a:pt x="11694" y="14725"/>
                    <a:pt x="11703" y="14633"/>
                    <a:pt x="11721" y="14550"/>
                  </a:cubicBezTo>
                  <a:cubicBezTo>
                    <a:pt x="11740" y="14494"/>
                    <a:pt x="11758" y="14345"/>
                    <a:pt x="11786" y="14252"/>
                  </a:cubicBezTo>
                  <a:cubicBezTo>
                    <a:pt x="11805" y="14215"/>
                    <a:pt x="11816" y="14188"/>
                    <a:pt x="11844" y="14160"/>
                  </a:cubicBezTo>
                  <a:cubicBezTo>
                    <a:pt x="11881" y="14133"/>
                    <a:pt x="11917" y="14122"/>
                    <a:pt x="11954" y="14122"/>
                  </a:cubicBezTo>
                  <a:cubicBezTo>
                    <a:pt x="12047" y="14122"/>
                    <a:pt x="12139" y="14169"/>
                    <a:pt x="12232" y="14234"/>
                  </a:cubicBezTo>
                  <a:cubicBezTo>
                    <a:pt x="12316" y="14289"/>
                    <a:pt x="12400" y="14363"/>
                    <a:pt x="12465" y="14428"/>
                  </a:cubicBezTo>
                  <a:cubicBezTo>
                    <a:pt x="12484" y="14456"/>
                    <a:pt x="12502" y="14475"/>
                    <a:pt x="12511" y="14502"/>
                  </a:cubicBezTo>
                  <a:cubicBezTo>
                    <a:pt x="12743" y="14298"/>
                    <a:pt x="12975" y="14177"/>
                    <a:pt x="13272" y="14047"/>
                  </a:cubicBezTo>
                  <a:cubicBezTo>
                    <a:pt x="13142" y="13861"/>
                    <a:pt x="12884" y="13796"/>
                    <a:pt x="12596" y="13796"/>
                  </a:cubicBezTo>
                  <a:cubicBezTo>
                    <a:pt x="12289" y="13796"/>
                    <a:pt x="11962" y="13871"/>
                    <a:pt x="11767" y="13918"/>
                  </a:cubicBezTo>
                  <a:cubicBezTo>
                    <a:pt x="11442" y="13992"/>
                    <a:pt x="11127" y="14141"/>
                    <a:pt x="10820" y="14243"/>
                  </a:cubicBezTo>
                  <a:cubicBezTo>
                    <a:pt x="10802" y="14252"/>
                    <a:pt x="10801" y="14252"/>
                    <a:pt x="10801" y="14252"/>
                  </a:cubicBezTo>
                  <a:cubicBezTo>
                    <a:pt x="10755" y="14252"/>
                    <a:pt x="10755" y="14252"/>
                    <a:pt x="10755" y="14252"/>
                  </a:cubicBezTo>
                  <a:cubicBezTo>
                    <a:pt x="10737" y="14243"/>
                    <a:pt x="10737" y="14243"/>
                    <a:pt x="10737" y="14243"/>
                  </a:cubicBezTo>
                  <a:cubicBezTo>
                    <a:pt x="10430" y="14141"/>
                    <a:pt x="10105" y="13992"/>
                    <a:pt x="9789" y="13918"/>
                  </a:cubicBezTo>
                  <a:cubicBezTo>
                    <a:pt x="9594" y="13871"/>
                    <a:pt x="9270" y="13796"/>
                    <a:pt x="8954" y="13796"/>
                  </a:cubicBezTo>
                  <a:close/>
                  <a:moveTo>
                    <a:pt x="20987" y="13813"/>
                  </a:moveTo>
                  <a:cubicBezTo>
                    <a:pt x="20913" y="13896"/>
                    <a:pt x="20829" y="13925"/>
                    <a:pt x="20782" y="14018"/>
                  </a:cubicBezTo>
                  <a:cubicBezTo>
                    <a:pt x="20819" y="14129"/>
                    <a:pt x="20800" y="14260"/>
                    <a:pt x="20754" y="14362"/>
                  </a:cubicBezTo>
                  <a:cubicBezTo>
                    <a:pt x="20670" y="14520"/>
                    <a:pt x="20503" y="14678"/>
                    <a:pt x="20308" y="14669"/>
                  </a:cubicBezTo>
                  <a:cubicBezTo>
                    <a:pt x="20234" y="14659"/>
                    <a:pt x="20140" y="14641"/>
                    <a:pt x="20094" y="14566"/>
                  </a:cubicBezTo>
                  <a:cubicBezTo>
                    <a:pt x="20085" y="14473"/>
                    <a:pt x="20205" y="14409"/>
                    <a:pt x="20149" y="14307"/>
                  </a:cubicBezTo>
                  <a:cubicBezTo>
                    <a:pt x="20121" y="14223"/>
                    <a:pt x="20038" y="14213"/>
                    <a:pt x="19973" y="14231"/>
                  </a:cubicBezTo>
                  <a:cubicBezTo>
                    <a:pt x="19870" y="14241"/>
                    <a:pt x="19852" y="14343"/>
                    <a:pt x="19824" y="14418"/>
                  </a:cubicBezTo>
                  <a:cubicBezTo>
                    <a:pt x="19824" y="14539"/>
                    <a:pt x="19880" y="14651"/>
                    <a:pt x="19973" y="14735"/>
                  </a:cubicBezTo>
                  <a:cubicBezTo>
                    <a:pt x="20177" y="14865"/>
                    <a:pt x="20438" y="14911"/>
                    <a:pt x="20652" y="14781"/>
                  </a:cubicBezTo>
                  <a:cubicBezTo>
                    <a:pt x="20893" y="14613"/>
                    <a:pt x="21089" y="14353"/>
                    <a:pt x="21023" y="14027"/>
                  </a:cubicBezTo>
                  <a:cubicBezTo>
                    <a:pt x="21023" y="13953"/>
                    <a:pt x="21061" y="13859"/>
                    <a:pt x="20987" y="13813"/>
                  </a:cubicBezTo>
                  <a:close/>
                  <a:moveTo>
                    <a:pt x="1664" y="13814"/>
                  </a:moveTo>
                  <a:cubicBezTo>
                    <a:pt x="1645" y="13870"/>
                    <a:pt x="1674" y="13925"/>
                    <a:pt x="1692" y="13981"/>
                  </a:cubicBezTo>
                  <a:cubicBezTo>
                    <a:pt x="1795" y="14074"/>
                    <a:pt x="1944" y="14168"/>
                    <a:pt x="1925" y="14335"/>
                  </a:cubicBezTo>
                  <a:cubicBezTo>
                    <a:pt x="1944" y="14419"/>
                    <a:pt x="1906" y="14493"/>
                    <a:pt x="1906" y="14577"/>
                  </a:cubicBezTo>
                  <a:cubicBezTo>
                    <a:pt x="1962" y="14614"/>
                    <a:pt x="1953" y="14697"/>
                    <a:pt x="2028" y="14707"/>
                  </a:cubicBezTo>
                  <a:cubicBezTo>
                    <a:pt x="2139" y="14558"/>
                    <a:pt x="2148" y="14335"/>
                    <a:pt x="2092" y="14149"/>
                  </a:cubicBezTo>
                  <a:cubicBezTo>
                    <a:pt x="1990" y="13991"/>
                    <a:pt x="1990" y="13991"/>
                    <a:pt x="1990" y="13991"/>
                  </a:cubicBezTo>
                  <a:cubicBezTo>
                    <a:pt x="1897" y="13916"/>
                    <a:pt x="1804" y="13795"/>
                    <a:pt x="1664" y="13814"/>
                  </a:cubicBezTo>
                  <a:close/>
                  <a:moveTo>
                    <a:pt x="20700" y="14056"/>
                  </a:moveTo>
                  <a:cubicBezTo>
                    <a:pt x="20542" y="14065"/>
                    <a:pt x="20644" y="14224"/>
                    <a:pt x="20560" y="14298"/>
                  </a:cubicBezTo>
                  <a:cubicBezTo>
                    <a:pt x="20495" y="14420"/>
                    <a:pt x="20373" y="14493"/>
                    <a:pt x="20234" y="14493"/>
                  </a:cubicBezTo>
                  <a:cubicBezTo>
                    <a:pt x="20206" y="14493"/>
                    <a:pt x="20188" y="14531"/>
                    <a:pt x="20197" y="14559"/>
                  </a:cubicBezTo>
                  <a:cubicBezTo>
                    <a:pt x="20281" y="14634"/>
                    <a:pt x="20383" y="14587"/>
                    <a:pt x="20457" y="14559"/>
                  </a:cubicBezTo>
                  <a:cubicBezTo>
                    <a:pt x="20588" y="14485"/>
                    <a:pt x="20680" y="14363"/>
                    <a:pt x="20727" y="14232"/>
                  </a:cubicBezTo>
                  <a:cubicBezTo>
                    <a:pt x="20736" y="14177"/>
                    <a:pt x="20756" y="14093"/>
                    <a:pt x="20700" y="14056"/>
                  </a:cubicBezTo>
                  <a:close/>
                  <a:moveTo>
                    <a:pt x="1690" y="14091"/>
                  </a:moveTo>
                  <a:cubicBezTo>
                    <a:pt x="1671" y="14128"/>
                    <a:pt x="1672" y="14129"/>
                    <a:pt x="1672" y="14129"/>
                  </a:cubicBezTo>
                  <a:cubicBezTo>
                    <a:pt x="1747" y="14185"/>
                    <a:pt x="1784" y="14260"/>
                    <a:pt x="1784" y="14354"/>
                  </a:cubicBezTo>
                  <a:cubicBezTo>
                    <a:pt x="1803" y="14391"/>
                    <a:pt x="1746" y="14485"/>
                    <a:pt x="1811" y="14494"/>
                  </a:cubicBezTo>
                  <a:cubicBezTo>
                    <a:pt x="1858" y="14457"/>
                    <a:pt x="1839" y="14391"/>
                    <a:pt x="1839" y="14344"/>
                  </a:cubicBezTo>
                  <a:cubicBezTo>
                    <a:pt x="1811" y="14260"/>
                    <a:pt x="1802" y="14119"/>
                    <a:pt x="1690" y="14091"/>
                  </a:cubicBezTo>
                  <a:close/>
                  <a:moveTo>
                    <a:pt x="19667" y="14175"/>
                  </a:moveTo>
                  <a:cubicBezTo>
                    <a:pt x="19512" y="14192"/>
                    <a:pt x="19367" y="14287"/>
                    <a:pt x="19249" y="14399"/>
                  </a:cubicBezTo>
                  <a:cubicBezTo>
                    <a:pt x="19175" y="14538"/>
                    <a:pt x="19175" y="14715"/>
                    <a:pt x="19240" y="14863"/>
                  </a:cubicBezTo>
                  <a:cubicBezTo>
                    <a:pt x="19286" y="14938"/>
                    <a:pt x="19341" y="15059"/>
                    <a:pt x="19434" y="15050"/>
                  </a:cubicBezTo>
                  <a:cubicBezTo>
                    <a:pt x="19545" y="14938"/>
                    <a:pt x="19397" y="14864"/>
                    <a:pt x="19397" y="14743"/>
                  </a:cubicBezTo>
                  <a:cubicBezTo>
                    <a:pt x="19360" y="14641"/>
                    <a:pt x="19416" y="14530"/>
                    <a:pt x="19471" y="14455"/>
                  </a:cubicBezTo>
                  <a:cubicBezTo>
                    <a:pt x="19573" y="14316"/>
                    <a:pt x="19787" y="14352"/>
                    <a:pt x="19824" y="14185"/>
                  </a:cubicBezTo>
                  <a:cubicBezTo>
                    <a:pt x="19771" y="14171"/>
                    <a:pt x="19718" y="14169"/>
                    <a:pt x="19667" y="14175"/>
                  </a:cubicBezTo>
                  <a:close/>
                  <a:moveTo>
                    <a:pt x="1644" y="14212"/>
                  </a:moveTo>
                  <a:cubicBezTo>
                    <a:pt x="1607" y="14269"/>
                    <a:pt x="1543" y="14335"/>
                    <a:pt x="1533" y="14411"/>
                  </a:cubicBezTo>
                  <a:cubicBezTo>
                    <a:pt x="1691" y="14429"/>
                    <a:pt x="1691" y="14429"/>
                    <a:pt x="1691" y="14429"/>
                  </a:cubicBezTo>
                  <a:cubicBezTo>
                    <a:pt x="1728" y="14411"/>
                    <a:pt x="1701" y="14344"/>
                    <a:pt x="1710" y="14307"/>
                  </a:cubicBezTo>
                  <a:cubicBezTo>
                    <a:pt x="1701" y="14269"/>
                    <a:pt x="1672" y="14222"/>
                    <a:pt x="1644" y="14212"/>
                  </a:cubicBezTo>
                  <a:close/>
                  <a:moveTo>
                    <a:pt x="7131" y="14252"/>
                  </a:moveTo>
                  <a:cubicBezTo>
                    <a:pt x="6880" y="14262"/>
                    <a:pt x="6621" y="14318"/>
                    <a:pt x="6351" y="14336"/>
                  </a:cubicBezTo>
                  <a:cubicBezTo>
                    <a:pt x="6407" y="14401"/>
                    <a:pt x="6434" y="14475"/>
                    <a:pt x="6434" y="14559"/>
                  </a:cubicBezTo>
                  <a:cubicBezTo>
                    <a:pt x="6434" y="14615"/>
                    <a:pt x="6416" y="14681"/>
                    <a:pt x="6379" y="14737"/>
                  </a:cubicBezTo>
                  <a:cubicBezTo>
                    <a:pt x="6342" y="14793"/>
                    <a:pt x="6276" y="14829"/>
                    <a:pt x="6201" y="14829"/>
                  </a:cubicBezTo>
                  <a:cubicBezTo>
                    <a:pt x="6164" y="14829"/>
                    <a:pt x="6137" y="14802"/>
                    <a:pt x="6127" y="14764"/>
                  </a:cubicBezTo>
                  <a:cubicBezTo>
                    <a:pt x="6127" y="14727"/>
                    <a:pt x="6155" y="14699"/>
                    <a:pt x="6192" y="14690"/>
                  </a:cubicBezTo>
                  <a:cubicBezTo>
                    <a:pt x="6192" y="14690"/>
                    <a:pt x="6201" y="14690"/>
                    <a:pt x="6201" y="14690"/>
                  </a:cubicBezTo>
                  <a:cubicBezTo>
                    <a:pt x="6229" y="14690"/>
                    <a:pt x="6248" y="14681"/>
                    <a:pt x="6266" y="14663"/>
                  </a:cubicBezTo>
                  <a:cubicBezTo>
                    <a:pt x="6285" y="14635"/>
                    <a:pt x="6296" y="14596"/>
                    <a:pt x="6296" y="14559"/>
                  </a:cubicBezTo>
                  <a:cubicBezTo>
                    <a:pt x="6296" y="14503"/>
                    <a:pt x="6275" y="14449"/>
                    <a:pt x="6247" y="14421"/>
                  </a:cubicBezTo>
                  <a:cubicBezTo>
                    <a:pt x="6210" y="14393"/>
                    <a:pt x="6175" y="14374"/>
                    <a:pt x="6119" y="14374"/>
                  </a:cubicBezTo>
                  <a:cubicBezTo>
                    <a:pt x="6026" y="14374"/>
                    <a:pt x="5905" y="14439"/>
                    <a:pt x="5850" y="14513"/>
                  </a:cubicBezTo>
                  <a:cubicBezTo>
                    <a:pt x="5775" y="14615"/>
                    <a:pt x="5737" y="14717"/>
                    <a:pt x="5737" y="14810"/>
                  </a:cubicBezTo>
                  <a:cubicBezTo>
                    <a:pt x="5737" y="15043"/>
                    <a:pt x="5951" y="15266"/>
                    <a:pt x="6220" y="15332"/>
                  </a:cubicBezTo>
                  <a:cubicBezTo>
                    <a:pt x="6295" y="15341"/>
                    <a:pt x="6368" y="15350"/>
                    <a:pt x="6443" y="15350"/>
                  </a:cubicBezTo>
                  <a:cubicBezTo>
                    <a:pt x="6777" y="15350"/>
                    <a:pt x="7056" y="15173"/>
                    <a:pt x="7186" y="14885"/>
                  </a:cubicBezTo>
                  <a:cubicBezTo>
                    <a:pt x="7196" y="14875"/>
                    <a:pt x="7207" y="14867"/>
                    <a:pt x="7216" y="14857"/>
                  </a:cubicBezTo>
                  <a:cubicBezTo>
                    <a:pt x="7216" y="14634"/>
                    <a:pt x="7309" y="14420"/>
                    <a:pt x="7514" y="14308"/>
                  </a:cubicBezTo>
                  <a:cubicBezTo>
                    <a:pt x="7383" y="14271"/>
                    <a:pt x="7243" y="14252"/>
                    <a:pt x="7150" y="14252"/>
                  </a:cubicBezTo>
                  <a:cubicBezTo>
                    <a:pt x="7150" y="14252"/>
                    <a:pt x="7140" y="14252"/>
                    <a:pt x="7131" y="14252"/>
                  </a:cubicBezTo>
                  <a:close/>
                  <a:moveTo>
                    <a:pt x="9602" y="14252"/>
                  </a:moveTo>
                  <a:cubicBezTo>
                    <a:pt x="9565" y="14252"/>
                    <a:pt x="9481" y="14291"/>
                    <a:pt x="9397" y="14347"/>
                  </a:cubicBezTo>
                  <a:cubicBezTo>
                    <a:pt x="9323" y="14393"/>
                    <a:pt x="9239" y="14468"/>
                    <a:pt x="9193" y="14524"/>
                  </a:cubicBezTo>
                  <a:cubicBezTo>
                    <a:pt x="9156" y="14561"/>
                    <a:pt x="9137" y="14598"/>
                    <a:pt x="9137" y="14598"/>
                  </a:cubicBezTo>
                  <a:cubicBezTo>
                    <a:pt x="9184" y="14635"/>
                    <a:pt x="9220" y="14682"/>
                    <a:pt x="9257" y="14729"/>
                  </a:cubicBezTo>
                  <a:cubicBezTo>
                    <a:pt x="9323" y="14804"/>
                    <a:pt x="9360" y="14860"/>
                    <a:pt x="9397" y="14888"/>
                  </a:cubicBezTo>
                  <a:cubicBezTo>
                    <a:pt x="9435" y="14916"/>
                    <a:pt x="9462" y="14934"/>
                    <a:pt x="9536" y="14934"/>
                  </a:cubicBezTo>
                  <a:cubicBezTo>
                    <a:pt x="9555" y="14934"/>
                    <a:pt x="9566" y="14934"/>
                    <a:pt x="9575" y="14934"/>
                  </a:cubicBezTo>
                  <a:cubicBezTo>
                    <a:pt x="9640" y="14934"/>
                    <a:pt x="9694" y="14905"/>
                    <a:pt x="9768" y="14868"/>
                  </a:cubicBezTo>
                  <a:cubicBezTo>
                    <a:pt x="9750" y="14859"/>
                    <a:pt x="9741" y="14850"/>
                    <a:pt x="9741" y="14832"/>
                  </a:cubicBezTo>
                  <a:cubicBezTo>
                    <a:pt x="9722" y="14747"/>
                    <a:pt x="9714" y="14654"/>
                    <a:pt x="9695" y="14579"/>
                  </a:cubicBezTo>
                  <a:cubicBezTo>
                    <a:pt x="9686" y="14542"/>
                    <a:pt x="9676" y="14468"/>
                    <a:pt x="9667" y="14402"/>
                  </a:cubicBezTo>
                  <a:cubicBezTo>
                    <a:pt x="9658" y="14337"/>
                    <a:pt x="9630" y="14271"/>
                    <a:pt x="9621" y="14262"/>
                  </a:cubicBezTo>
                  <a:cubicBezTo>
                    <a:pt x="9621" y="14262"/>
                    <a:pt x="9612" y="14252"/>
                    <a:pt x="9602" y="14252"/>
                  </a:cubicBezTo>
                  <a:close/>
                  <a:moveTo>
                    <a:pt x="11952" y="14252"/>
                  </a:moveTo>
                  <a:cubicBezTo>
                    <a:pt x="11943" y="14252"/>
                    <a:pt x="11933" y="14262"/>
                    <a:pt x="11933" y="14262"/>
                  </a:cubicBezTo>
                  <a:cubicBezTo>
                    <a:pt x="11924" y="14262"/>
                    <a:pt x="11925" y="14262"/>
                    <a:pt x="11925" y="14271"/>
                  </a:cubicBezTo>
                  <a:cubicBezTo>
                    <a:pt x="11925" y="14271"/>
                    <a:pt x="11916" y="14280"/>
                    <a:pt x="11916" y="14298"/>
                  </a:cubicBezTo>
                  <a:cubicBezTo>
                    <a:pt x="11906" y="14317"/>
                    <a:pt x="11897" y="14355"/>
                    <a:pt x="11887" y="14393"/>
                  </a:cubicBezTo>
                  <a:cubicBezTo>
                    <a:pt x="11878" y="14458"/>
                    <a:pt x="11860" y="14532"/>
                    <a:pt x="11851" y="14579"/>
                  </a:cubicBezTo>
                  <a:cubicBezTo>
                    <a:pt x="11832" y="14654"/>
                    <a:pt x="11821" y="14747"/>
                    <a:pt x="11812" y="14832"/>
                  </a:cubicBezTo>
                  <a:cubicBezTo>
                    <a:pt x="11812" y="14860"/>
                    <a:pt x="11785" y="14879"/>
                    <a:pt x="11766" y="14888"/>
                  </a:cubicBezTo>
                  <a:cubicBezTo>
                    <a:pt x="11832" y="14907"/>
                    <a:pt x="11907" y="14925"/>
                    <a:pt x="11972" y="14934"/>
                  </a:cubicBezTo>
                  <a:cubicBezTo>
                    <a:pt x="11991" y="14934"/>
                    <a:pt x="11999" y="14934"/>
                    <a:pt x="12018" y="14934"/>
                  </a:cubicBezTo>
                  <a:cubicBezTo>
                    <a:pt x="12083" y="14934"/>
                    <a:pt x="12122" y="14916"/>
                    <a:pt x="12159" y="14888"/>
                  </a:cubicBezTo>
                  <a:cubicBezTo>
                    <a:pt x="12197" y="14860"/>
                    <a:pt x="12234" y="14804"/>
                    <a:pt x="12290" y="14729"/>
                  </a:cubicBezTo>
                  <a:cubicBezTo>
                    <a:pt x="12337" y="14682"/>
                    <a:pt x="12374" y="14635"/>
                    <a:pt x="12411" y="14598"/>
                  </a:cubicBezTo>
                  <a:cubicBezTo>
                    <a:pt x="12420" y="14598"/>
                    <a:pt x="12392" y="14561"/>
                    <a:pt x="12364" y="14524"/>
                  </a:cubicBezTo>
                  <a:cubicBezTo>
                    <a:pt x="12327" y="14486"/>
                    <a:pt x="12279" y="14440"/>
                    <a:pt x="12232" y="14402"/>
                  </a:cubicBezTo>
                  <a:cubicBezTo>
                    <a:pt x="12129" y="14318"/>
                    <a:pt x="12008" y="14252"/>
                    <a:pt x="11952" y="14252"/>
                  </a:cubicBezTo>
                  <a:close/>
                  <a:moveTo>
                    <a:pt x="14397" y="14252"/>
                  </a:moveTo>
                  <a:cubicBezTo>
                    <a:pt x="14304" y="14252"/>
                    <a:pt x="14173" y="14271"/>
                    <a:pt x="14043" y="14308"/>
                  </a:cubicBezTo>
                  <a:cubicBezTo>
                    <a:pt x="14248" y="14420"/>
                    <a:pt x="14342" y="14634"/>
                    <a:pt x="14342" y="14857"/>
                  </a:cubicBezTo>
                  <a:cubicBezTo>
                    <a:pt x="14351" y="14867"/>
                    <a:pt x="14361" y="14875"/>
                    <a:pt x="14361" y="14885"/>
                  </a:cubicBezTo>
                  <a:cubicBezTo>
                    <a:pt x="14500" y="15173"/>
                    <a:pt x="14778" y="15350"/>
                    <a:pt x="15113" y="15350"/>
                  </a:cubicBezTo>
                  <a:cubicBezTo>
                    <a:pt x="15187" y="15350"/>
                    <a:pt x="15253" y="15341"/>
                    <a:pt x="15327" y="15332"/>
                  </a:cubicBezTo>
                  <a:cubicBezTo>
                    <a:pt x="15597" y="15266"/>
                    <a:pt x="15820" y="15043"/>
                    <a:pt x="15820" y="14810"/>
                  </a:cubicBezTo>
                  <a:cubicBezTo>
                    <a:pt x="15820" y="14717"/>
                    <a:pt x="15784" y="14615"/>
                    <a:pt x="15709" y="14513"/>
                  </a:cubicBezTo>
                  <a:cubicBezTo>
                    <a:pt x="15654" y="14439"/>
                    <a:pt x="15533" y="14374"/>
                    <a:pt x="15440" y="14374"/>
                  </a:cubicBezTo>
                  <a:cubicBezTo>
                    <a:pt x="15384" y="14374"/>
                    <a:pt x="15346" y="14393"/>
                    <a:pt x="15309" y="14421"/>
                  </a:cubicBezTo>
                  <a:cubicBezTo>
                    <a:pt x="15281" y="14449"/>
                    <a:pt x="15262" y="14503"/>
                    <a:pt x="15262" y="14559"/>
                  </a:cubicBezTo>
                  <a:cubicBezTo>
                    <a:pt x="15262" y="14596"/>
                    <a:pt x="15272" y="14635"/>
                    <a:pt x="15290" y="14663"/>
                  </a:cubicBezTo>
                  <a:cubicBezTo>
                    <a:pt x="15309" y="14681"/>
                    <a:pt x="15327" y="14690"/>
                    <a:pt x="15355" y="14690"/>
                  </a:cubicBezTo>
                  <a:cubicBezTo>
                    <a:pt x="15355" y="14690"/>
                    <a:pt x="15355" y="14690"/>
                    <a:pt x="15365" y="14690"/>
                  </a:cubicBezTo>
                  <a:cubicBezTo>
                    <a:pt x="15402" y="14699"/>
                    <a:pt x="15430" y="14727"/>
                    <a:pt x="15430" y="14764"/>
                  </a:cubicBezTo>
                  <a:cubicBezTo>
                    <a:pt x="15421" y="14802"/>
                    <a:pt x="15392" y="14829"/>
                    <a:pt x="15355" y="14829"/>
                  </a:cubicBezTo>
                  <a:cubicBezTo>
                    <a:pt x="15281" y="14829"/>
                    <a:pt x="15215" y="14793"/>
                    <a:pt x="15177" y="14737"/>
                  </a:cubicBezTo>
                  <a:cubicBezTo>
                    <a:pt x="15140" y="14681"/>
                    <a:pt x="15122" y="14615"/>
                    <a:pt x="15122" y="14559"/>
                  </a:cubicBezTo>
                  <a:cubicBezTo>
                    <a:pt x="15122" y="14475"/>
                    <a:pt x="15151" y="14401"/>
                    <a:pt x="15207" y="14336"/>
                  </a:cubicBezTo>
                  <a:cubicBezTo>
                    <a:pt x="14937" y="14318"/>
                    <a:pt x="14677" y="14262"/>
                    <a:pt x="14426" y="14252"/>
                  </a:cubicBezTo>
                  <a:cubicBezTo>
                    <a:pt x="14416" y="14252"/>
                    <a:pt x="14407" y="14252"/>
                    <a:pt x="14397" y="14252"/>
                  </a:cubicBezTo>
                  <a:close/>
                  <a:moveTo>
                    <a:pt x="3364" y="14260"/>
                  </a:moveTo>
                  <a:cubicBezTo>
                    <a:pt x="3262" y="14418"/>
                    <a:pt x="3252" y="14614"/>
                    <a:pt x="3317" y="14782"/>
                  </a:cubicBezTo>
                  <a:cubicBezTo>
                    <a:pt x="3327" y="14847"/>
                    <a:pt x="3290" y="14903"/>
                    <a:pt x="3243" y="14940"/>
                  </a:cubicBezTo>
                  <a:cubicBezTo>
                    <a:pt x="3178" y="15070"/>
                    <a:pt x="3132" y="15238"/>
                    <a:pt x="3234" y="15359"/>
                  </a:cubicBezTo>
                  <a:cubicBezTo>
                    <a:pt x="3252" y="15415"/>
                    <a:pt x="3317" y="15443"/>
                    <a:pt x="3327" y="15508"/>
                  </a:cubicBezTo>
                  <a:cubicBezTo>
                    <a:pt x="3252" y="15583"/>
                    <a:pt x="3243" y="15713"/>
                    <a:pt x="3299" y="15815"/>
                  </a:cubicBezTo>
                  <a:cubicBezTo>
                    <a:pt x="3317" y="15908"/>
                    <a:pt x="3410" y="15937"/>
                    <a:pt x="3503" y="15946"/>
                  </a:cubicBezTo>
                  <a:cubicBezTo>
                    <a:pt x="3568" y="15937"/>
                    <a:pt x="3615" y="15872"/>
                    <a:pt x="3596" y="15797"/>
                  </a:cubicBezTo>
                  <a:cubicBezTo>
                    <a:pt x="3578" y="15714"/>
                    <a:pt x="3466" y="15769"/>
                    <a:pt x="3439" y="15695"/>
                  </a:cubicBezTo>
                  <a:cubicBezTo>
                    <a:pt x="3448" y="15648"/>
                    <a:pt x="3457" y="15611"/>
                    <a:pt x="3494" y="15573"/>
                  </a:cubicBezTo>
                  <a:cubicBezTo>
                    <a:pt x="3550" y="15573"/>
                    <a:pt x="3605" y="15536"/>
                    <a:pt x="3661" y="15564"/>
                  </a:cubicBezTo>
                  <a:cubicBezTo>
                    <a:pt x="3745" y="15610"/>
                    <a:pt x="3838" y="15685"/>
                    <a:pt x="3875" y="15788"/>
                  </a:cubicBezTo>
                  <a:cubicBezTo>
                    <a:pt x="3884" y="15881"/>
                    <a:pt x="3867" y="15974"/>
                    <a:pt x="3839" y="16058"/>
                  </a:cubicBezTo>
                  <a:cubicBezTo>
                    <a:pt x="3857" y="16095"/>
                    <a:pt x="3913" y="16113"/>
                    <a:pt x="3950" y="16113"/>
                  </a:cubicBezTo>
                  <a:cubicBezTo>
                    <a:pt x="4081" y="16011"/>
                    <a:pt x="4033" y="15825"/>
                    <a:pt x="4061" y="15685"/>
                  </a:cubicBezTo>
                  <a:cubicBezTo>
                    <a:pt x="4135" y="15657"/>
                    <a:pt x="4126" y="15760"/>
                    <a:pt x="4182" y="15797"/>
                  </a:cubicBezTo>
                  <a:cubicBezTo>
                    <a:pt x="4229" y="15797"/>
                    <a:pt x="4276" y="15769"/>
                    <a:pt x="4303" y="15731"/>
                  </a:cubicBezTo>
                  <a:cubicBezTo>
                    <a:pt x="4331" y="15694"/>
                    <a:pt x="4294" y="15657"/>
                    <a:pt x="4294" y="15629"/>
                  </a:cubicBezTo>
                  <a:cubicBezTo>
                    <a:pt x="4266" y="15564"/>
                    <a:pt x="4192" y="15499"/>
                    <a:pt x="4127" y="15490"/>
                  </a:cubicBezTo>
                  <a:cubicBezTo>
                    <a:pt x="4034" y="15471"/>
                    <a:pt x="3978" y="15518"/>
                    <a:pt x="3894" y="15490"/>
                  </a:cubicBezTo>
                  <a:cubicBezTo>
                    <a:pt x="3792" y="15266"/>
                    <a:pt x="3522" y="15499"/>
                    <a:pt x="3401" y="15294"/>
                  </a:cubicBezTo>
                  <a:cubicBezTo>
                    <a:pt x="3336" y="15247"/>
                    <a:pt x="3355" y="15144"/>
                    <a:pt x="3364" y="15079"/>
                  </a:cubicBezTo>
                  <a:cubicBezTo>
                    <a:pt x="3411" y="15014"/>
                    <a:pt x="3476" y="14950"/>
                    <a:pt x="3560" y="14959"/>
                  </a:cubicBezTo>
                  <a:cubicBezTo>
                    <a:pt x="3588" y="14968"/>
                    <a:pt x="3596" y="15005"/>
                    <a:pt x="3568" y="15024"/>
                  </a:cubicBezTo>
                  <a:cubicBezTo>
                    <a:pt x="3549" y="15089"/>
                    <a:pt x="3578" y="15135"/>
                    <a:pt x="3624" y="15182"/>
                  </a:cubicBezTo>
                  <a:cubicBezTo>
                    <a:pt x="3680" y="15200"/>
                    <a:pt x="3726" y="15173"/>
                    <a:pt x="3773" y="15145"/>
                  </a:cubicBezTo>
                  <a:cubicBezTo>
                    <a:pt x="3856" y="15071"/>
                    <a:pt x="3792" y="14968"/>
                    <a:pt x="3755" y="14885"/>
                  </a:cubicBezTo>
                  <a:cubicBezTo>
                    <a:pt x="3671" y="14801"/>
                    <a:pt x="3560" y="14800"/>
                    <a:pt x="3448" y="14800"/>
                  </a:cubicBezTo>
                  <a:cubicBezTo>
                    <a:pt x="3429" y="14707"/>
                    <a:pt x="3429" y="14707"/>
                    <a:pt x="3429" y="14707"/>
                  </a:cubicBezTo>
                  <a:cubicBezTo>
                    <a:pt x="3466" y="14585"/>
                    <a:pt x="3457" y="14447"/>
                    <a:pt x="3410" y="14335"/>
                  </a:cubicBezTo>
                  <a:cubicBezTo>
                    <a:pt x="3401" y="14307"/>
                    <a:pt x="3392" y="14260"/>
                    <a:pt x="3364" y="14260"/>
                  </a:cubicBezTo>
                  <a:close/>
                  <a:moveTo>
                    <a:pt x="19694" y="14382"/>
                  </a:moveTo>
                  <a:cubicBezTo>
                    <a:pt x="19610" y="14419"/>
                    <a:pt x="19545" y="14474"/>
                    <a:pt x="19498" y="14539"/>
                  </a:cubicBezTo>
                  <a:cubicBezTo>
                    <a:pt x="19443" y="14650"/>
                    <a:pt x="19443" y="14780"/>
                    <a:pt x="19527" y="14863"/>
                  </a:cubicBezTo>
                  <a:cubicBezTo>
                    <a:pt x="19657" y="14854"/>
                    <a:pt x="19526" y="14716"/>
                    <a:pt x="19573" y="14642"/>
                  </a:cubicBezTo>
                  <a:cubicBezTo>
                    <a:pt x="19610" y="14586"/>
                    <a:pt x="19666" y="14520"/>
                    <a:pt x="19731" y="14474"/>
                  </a:cubicBezTo>
                  <a:cubicBezTo>
                    <a:pt x="19750" y="14446"/>
                    <a:pt x="19759" y="14373"/>
                    <a:pt x="19694" y="14382"/>
                  </a:cubicBezTo>
                  <a:close/>
                  <a:moveTo>
                    <a:pt x="7810" y="14383"/>
                  </a:moveTo>
                  <a:cubicBezTo>
                    <a:pt x="7801" y="14393"/>
                    <a:pt x="7791" y="14393"/>
                    <a:pt x="7782" y="14393"/>
                  </a:cubicBezTo>
                  <a:cubicBezTo>
                    <a:pt x="7773" y="14393"/>
                    <a:pt x="7762" y="14393"/>
                    <a:pt x="7762" y="14402"/>
                  </a:cubicBezTo>
                  <a:cubicBezTo>
                    <a:pt x="7743" y="14412"/>
                    <a:pt x="7725" y="14420"/>
                    <a:pt x="7707" y="14439"/>
                  </a:cubicBezTo>
                  <a:cubicBezTo>
                    <a:pt x="7679" y="14476"/>
                    <a:pt x="7642" y="14513"/>
                    <a:pt x="7632" y="14532"/>
                  </a:cubicBezTo>
                  <a:cubicBezTo>
                    <a:pt x="7595" y="14597"/>
                    <a:pt x="7586" y="14653"/>
                    <a:pt x="7586" y="14728"/>
                  </a:cubicBezTo>
                  <a:cubicBezTo>
                    <a:pt x="7586" y="14756"/>
                    <a:pt x="7596" y="14792"/>
                    <a:pt x="7596" y="14829"/>
                  </a:cubicBezTo>
                  <a:cubicBezTo>
                    <a:pt x="7633" y="15081"/>
                    <a:pt x="7799" y="15259"/>
                    <a:pt x="8003" y="15408"/>
                  </a:cubicBezTo>
                  <a:cubicBezTo>
                    <a:pt x="8179" y="15529"/>
                    <a:pt x="8366" y="15604"/>
                    <a:pt x="8561" y="15669"/>
                  </a:cubicBezTo>
                  <a:cubicBezTo>
                    <a:pt x="8301" y="15492"/>
                    <a:pt x="8022" y="15231"/>
                    <a:pt x="8012" y="14914"/>
                  </a:cubicBezTo>
                  <a:cubicBezTo>
                    <a:pt x="8012" y="14821"/>
                    <a:pt x="8041" y="14728"/>
                    <a:pt x="8097" y="14635"/>
                  </a:cubicBezTo>
                  <a:cubicBezTo>
                    <a:pt x="8116" y="14597"/>
                    <a:pt x="8143" y="14568"/>
                    <a:pt x="8162" y="14540"/>
                  </a:cubicBezTo>
                  <a:cubicBezTo>
                    <a:pt x="8078" y="14494"/>
                    <a:pt x="7995" y="14458"/>
                    <a:pt x="7911" y="14421"/>
                  </a:cubicBezTo>
                  <a:cubicBezTo>
                    <a:pt x="7883" y="14412"/>
                    <a:pt x="7847" y="14402"/>
                    <a:pt x="7810" y="14383"/>
                  </a:cubicBezTo>
                  <a:close/>
                  <a:moveTo>
                    <a:pt x="13749" y="14383"/>
                  </a:moveTo>
                  <a:cubicBezTo>
                    <a:pt x="13712" y="14402"/>
                    <a:pt x="13673" y="14412"/>
                    <a:pt x="13645" y="14421"/>
                  </a:cubicBezTo>
                  <a:cubicBezTo>
                    <a:pt x="13562" y="14458"/>
                    <a:pt x="13479" y="14494"/>
                    <a:pt x="13396" y="14540"/>
                  </a:cubicBezTo>
                  <a:cubicBezTo>
                    <a:pt x="13415" y="14568"/>
                    <a:pt x="13442" y="14597"/>
                    <a:pt x="13461" y="14635"/>
                  </a:cubicBezTo>
                  <a:cubicBezTo>
                    <a:pt x="13516" y="14728"/>
                    <a:pt x="13535" y="14821"/>
                    <a:pt x="13535" y="14914"/>
                  </a:cubicBezTo>
                  <a:cubicBezTo>
                    <a:pt x="13535" y="15231"/>
                    <a:pt x="13256" y="15492"/>
                    <a:pt x="12996" y="15669"/>
                  </a:cubicBezTo>
                  <a:cubicBezTo>
                    <a:pt x="13191" y="15604"/>
                    <a:pt x="13377" y="15529"/>
                    <a:pt x="13544" y="15408"/>
                  </a:cubicBezTo>
                  <a:cubicBezTo>
                    <a:pt x="13758" y="15259"/>
                    <a:pt x="13924" y="15081"/>
                    <a:pt x="13961" y="14839"/>
                  </a:cubicBezTo>
                  <a:cubicBezTo>
                    <a:pt x="13961" y="14792"/>
                    <a:pt x="13971" y="14756"/>
                    <a:pt x="13971" y="14728"/>
                  </a:cubicBezTo>
                  <a:cubicBezTo>
                    <a:pt x="13971" y="14653"/>
                    <a:pt x="13951" y="14597"/>
                    <a:pt x="13923" y="14532"/>
                  </a:cubicBezTo>
                  <a:cubicBezTo>
                    <a:pt x="13905" y="14495"/>
                    <a:pt x="13813" y="14402"/>
                    <a:pt x="13776" y="14393"/>
                  </a:cubicBezTo>
                  <a:cubicBezTo>
                    <a:pt x="13767" y="14393"/>
                    <a:pt x="13758" y="14393"/>
                    <a:pt x="13749" y="14383"/>
                  </a:cubicBezTo>
                  <a:close/>
                  <a:moveTo>
                    <a:pt x="725" y="14390"/>
                  </a:moveTo>
                  <a:cubicBezTo>
                    <a:pt x="697" y="14418"/>
                    <a:pt x="716" y="14474"/>
                    <a:pt x="706" y="14520"/>
                  </a:cubicBezTo>
                  <a:cubicBezTo>
                    <a:pt x="716" y="14669"/>
                    <a:pt x="809" y="14838"/>
                    <a:pt x="939" y="14894"/>
                  </a:cubicBezTo>
                  <a:cubicBezTo>
                    <a:pt x="976" y="14857"/>
                    <a:pt x="985" y="14800"/>
                    <a:pt x="1013" y="14763"/>
                  </a:cubicBezTo>
                  <a:cubicBezTo>
                    <a:pt x="930" y="14633"/>
                    <a:pt x="930" y="14418"/>
                    <a:pt x="725" y="14390"/>
                  </a:cubicBezTo>
                  <a:close/>
                  <a:moveTo>
                    <a:pt x="7632" y="14392"/>
                  </a:moveTo>
                  <a:cubicBezTo>
                    <a:pt x="7437" y="14475"/>
                    <a:pt x="7352" y="14652"/>
                    <a:pt x="7343" y="14866"/>
                  </a:cubicBezTo>
                  <a:cubicBezTo>
                    <a:pt x="7343" y="14968"/>
                    <a:pt x="7373" y="15071"/>
                    <a:pt x="7419" y="15174"/>
                  </a:cubicBezTo>
                  <a:cubicBezTo>
                    <a:pt x="7559" y="15481"/>
                    <a:pt x="7764" y="15582"/>
                    <a:pt x="8024" y="15638"/>
                  </a:cubicBezTo>
                  <a:cubicBezTo>
                    <a:pt x="8127" y="15657"/>
                    <a:pt x="8236" y="15676"/>
                    <a:pt x="8348" y="15685"/>
                  </a:cubicBezTo>
                  <a:cubicBezTo>
                    <a:pt x="8218" y="15629"/>
                    <a:pt x="8087" y="15564"/>
                    <a:pt x="7957" y="15480"/>
                  </a:cubicBezTo>
                  <a:cubicBezTo>
                    <a:pt x="7734" y="15331"/>
                    <a:pt x="7548" y="15127"/>
                    <a:pt x="7511" y="14848"/>
                  </a:cubicBezTo>
                  <a:cubicBezTo>
                    <a:pt x="7502" y="14801"/>
                    <a:pt x="7502" y="14763"/>
                    <a:pt x="7502" y="14725"/>
                  </a:cubicBezTo>
                  <a:cubicBezTo>
                    <a:pt x="7502" y="14642"/>
                    <a:pt x="7511" y="14569"/>
                    <a:pt x="7557" y="14485"/>
                  </a:cubicBezTo>
                  <a:cubicBezTo>
                    <a:pt x="7576" y="14457"/>
                    <a:pt x="7604" y="14420"/>
                    <a:pt x="7632" y="14392"/>
                  </a:cubicBezTo>
                  <a:close/>
                  <a:moveTo>
                    <a:pt x="13916" y="14392"/>
                  </a:moveTo>
                  <a:cubicBezTo>
                    <a:pt x="13953" y="14420"/>
                    <a:pt x="13981" y="14457"/>
                    <a:pt x="14000" y="14485"/>
                  </a:cubicBezTo>
                  <a:cubicBezTo>
                    <a:pt x="14046" y="14569"/>
                    <a:pt x="14055" y="14642"/>
                    <a:pt x="14055" y="14725"/>
                  </a:cubicBezTo>
                  <a:cubicBezTo>
                    <a:pt x="14055" y="14763"/>
                    <a:pt x="14055" y="14801"/>
                    <a:pt x="14045" y="14848"/>
                  </a:cubicBezTo>
                  <a:cubicBezTo>
                    <a:pt x="14008" y="15127"/>
                    <a:pt x="13814" y="15331"/>
                    <a:pt x="13600" y="15480"/>
                  </a:cubicBezTo>
                  <a:cubicBezTo>
                    <a:pt x="13469" y="15564"/>
                    <a:pt x="13338" y="15629"/>
                    <a:pt x="13208" y="15685"/>
                  </a:cubicBezTo>
                  <a:cubicBezTo>
                    <a:pt x="13412" y="15667"/>
                    <a:pt x="13609" y="15639"/>
                    <a:pt x="13776" y="15565"/>
                  </a:cubicBezTo>
                  <a:cubicBezTo>
                    <a:pt x="13925" y="15491"/>
                    <a:pt x="14047" y="15378"/>
                    <a:pt x="14140" y="15174"/>
                  </a:cubicBezTo>
                  <a:cubicBezTo>
                    <a:pt x="14186" y="15071"/>
                    <a:pt x="14214" y="14968"/>
                    <a:pt x="14214" y="14866"/>
                  </a:cubicBezTo>
                  <a:cubicBezTo>
                    <a:pt x="14204" y="14652"/>
                    <a:pt x="14121" y="14475"/>
                    <a:pt x="13916" y="14392"/>
                  </a:cubicBezTo>
                  <a:close/>
                  <a:moveTo>
                    <a:pt x="1477" y="14486"/>
                  </a:moveTo>
                  <a:cubicBezTo>
                    <a:pt x="1357" y="14532"/>
                    <a:pt x="1246" y="14616"/>
                    <a:pt x="1172" y="14690"/>
                  </a:cubicBezTo>
                  <a:cubicBezTo>
                    <a:pt x="1024" y="14867"/>
                    <a:pt x="931" y="15090"/>
                    <a:pt x="996" y="15322"/>
                  </a:cubicBezTo>
                  <a:cubicBezTo>
                    <a:pt x="1079" y="15471"/>
                    <a:pt x="1163" y="15657"/>
                    <a:pt x="1320" y="15741"/>
                  </a:cubicBezTo>
                  <a:cubicBezTo>
                    <a:pt x="1404" y="15713"/>
                    <a:pt x="1375" y="15591"/>
                    <a:pt x="1412" y="15526"/>
                  </a:cubicBezTo>
                  <a:cubicBezTo>
                    <a:pt x="1422" y="15405"/>
                    <a:pt x="1283" y="15350"/>
                    <a:pt x="1273" y="15229"/>
                  </a:cubicBezTo>
                  <a:cubicBezTo>
                    <a:pt x="1236" y="15080"/>
                    <a:pt x="1256" y="14914"/>
                    <a:pt x="1385" y="14802"/>
                  </a:cubicBezTo>
                  <a:cubicBezTo>
                    <a:pt x="1478" y="14802"/>
                    <a:pt x="1551" y="14690"/>
                    <a:pt x="1625" y="14774"/>
                  </a:cubicBezTo>
                  <a:cubicBezTo>
                    <a:pt x="1653" y="14848"/>
                    <a:pt x="1579" y="14903"/>
                    <a:pt x="1616" y="14978"/>
                  </a:cubicBezTo>
                  <a:cubicBezTo>
                    <a:pt x="1644" y="15043"/>
                    <a:pt x="1699" y="15071"/>
                    <a:pt x="1764" y="15071"/>
                  </a:cubicBezTo>
                  <a:cubicBezTo>
                    <a:pt x="1838" y="15034"/>
                    <a:pt x="1903" y="14968"/>
                    <a:pt x="1922" y="14894"/>
                  </a:cubicBezTo>
                  <a:cubicBezTo>
                    <a:pt x="1940" y="14783"/>
                    <a:pt x="1884" y="14690"/>
                    <a:pt x="1819" y="14597"/>
                  </a:cubicBezTo>
                  <a:cubicBezTo>
                    <a:pt x="1727" y="14504"/>
                    <a:pt x="1597" y="14486"/>
                    <a:pt x="1477" y="14486"/>
                  </a:cubicBezTo>
                  <a:close/>
                  <a:moveTo>
                    <a:pt x="1085" y="14537"/>
                  </a:moveTo>
                  <a:cubicBezTo>
                    <a:pt x="1052" y="14533"/>
                    <a:pt x="1026" y="14540"/>
                    <a:pt x="1022" y="14586"/>
                  </a:cubicBezTo>
                  <a:cubicBezTo>
                    <a:pt x="1050" y="14605"/>
                    <a:pt x="1041" y="14659"/>
                    <a:pt x="1087" y="14659"/>
                  </a:cubicBezTo>
                  <a:cubicBezTo>
                    <a:pt x="1125" y="14623"/>
                    <a:pt x="1191" y="14605"/>
                    <a:pt x="1191" y="14550"/>
                  </a:cubicBezTo>
                  <a:cubicBezTo>
                    <a:pt x="1158" y="14554"/>
                    <a:pt x="1118" y="14540"/>
                    <a:pt x="1085" y="14537"/>
                  </a:cubicBezTo>
                  <a:close/>
                  <a:moveTo>
                    <a:pt x="19735" y="14569"/>
                  </a:moveTo>
                  <a:cubicBezTo>
                    <a:pt x="19670" y="14587"/>
                    <a:pt x="19660" y="14661"/>
                    <a:pt x="19650" y="14717"/>
                  </a:cubicBezTo>
                  <a:cubicBezTo>
                    <a:pt x="19669" y="14838"/>
                    <a:pt x="19781" y="14735"/>
                    <a:pt x="19837" y="14725"/>
                  </a:cubicBezTo>
                  <a:cubicBezTo>
                    <a:pt x="19763" y="14577"/>
                    <a:pt x="19762" y="14578"/>
                    <a:pt x="19762" y="14578"/>
                  </a:cubicBezTo>
                  <a:lnTo>
                    <a:pt x="19735" y="14569"/>
                  </a:lnTo>
                  <a:close/>
                  <a:moveTo>
                    <a:pt x="8245" y="14578"/>
                  </a:moveTo>
                  <a:cubicBezTo>
                    <a:pt x="8218" y="14615"/>
                    <a:pt x="8190" y="14644"/>
                    <a:pt x="8171" y="14672"/>
                  </a:cubicBezTo>
                  <a:cubicBezTo>
                    <a:pt x="8125" y="14756"/>
                    <a:pt x="8107" y="14840"/>
                    <a:pt x="8107" y="14914"/>
                  </a:cubicBezTo>
                  <a:cubicBezTo>
                    <a:pt x="8097" y="15250"/>
                    <a:pt x="8533" y="15565"/>
                    <a:pt x="8821" y="15733"/>
                  </a:cubicBezTo>
                  <a:cubicBezTo>
                    <a:pt x="8886" y="15770"/>
                    <a:pt x="8961" y="15818"/>
                    <a:pt x="9035" y="15865"/>
                  </a:cubicBezTo>
                  <a:cubicBezTo>
                    <a:pt x="9137" y="15930"/>
                    <a:pt x="9239" y="16013"/>
                    <a:pt x="9322" y="16135"/>
                  </a:cubicBezTo>
                  <a:cubicBezTo>
                    <a:pt x="9331" y="16144"/>
                    <a:pt x="9332" y="16152"/>
                    <a:pt x="9341" y="16162"/>
                  </a:cubicBezTo>
                  <a:cubicBezTo>
                    <a:pt x="9313" y="16097"/>
                    <a:pt x="9277" y="16022"/>
                    <a:pt x="9230" y="15957"/>
                  </a:cubicBezTo>
                  <a:cubicBezTo>
                    <a:pt x="9054" y="15677"/>
                    <a:pt x="8636" y="15398"/>
                    <a:pt x="8636" y="14988"/>
                  </a:cubicBezTo>
                  <a:cubicBezTo>
                    <a:pt x="8636" y="14942"/>
                    <a:pt x="8636" y="14885"/>
                    <a:pt x="8655" y="14839"/>
                  </a:cubicBezTo>
                  <a:cubicBezTo>
                    <a:pt x="8646" y="14829"/>
                    <a:pt x="8645" y="14829"/>
                    <a:pt x="8636" y="14820"/>
                  </a:cubicBezTo>
                  <a:cubicBezTo>
                    <a:pt x="8525" y="14727"/>
                    <a:pt x="8385" y="14653"/>
                    <a:pt x="8245" y="14578"/>
                  </a:cubicBezTo>
                  <a:close/>
                  <a:moveTo>
                    <a:pt x="13311" y="14578"/>
                  </a:moveTo>
                  <a:cubicBezTo>
                    <a:pt x="13172" y="14653"/>
                    <a:pt x="13032" y="14727"/>
                    <a:pt x="12921" y="14820"/>
                  </a:cubicBezTo>
                  <a:cubicBezTo>
                    <a:pt x="12911" y="14829"/>
                    <a:pt x="12911" y="14829"/>
                    <a:pt x="12902" y="14839"/>
                  </a:cubicBezTo>
                  <a:cubicBezTo>
                    <a:pt x="12911" y="14885"/>
                    <a:pt x="12921" y="14942"/>
                    <a:pt x="12921" y="14988"/>
                  </a:cubicBezTo>
                  <a:cubicBezTo>
                    <a:pt x="12921" y="15398"/>
                    <a:pt x="12502" y="15677"/>
                    <a:pt x="12325" y="15957"/>
                  </a:cubicBezTo>
                  <a:cubicBezTo>
                    <a:pt x="12279" y="16022"/>
                    <a:pt x="12240" y="16097"/>
                    <a:pt x="12212" y="16162"/>
                  </a:cubicBezTo>
                  <a:cubicBezTo>
                    <a:pt x="12221" y="16152"/>
                    <a:pt x="12222" y="16144"/>
                    <a:pt x="12231" y="16135"/>
                  </a:cubicBezTo>
                  <a:cubicBezTo>
                    <a:pt x="12315" y="16013"/>
                    <a:pt x="12409" y="15930"/>
                    <a:pt x="12520" y="15865"/>
                  </a:cubicBezTo>
                  <a:cubicBezTo>
                    <a:pt x="12595" y="15818"/>
                    <a:pt x="12669" y="15770"/>
                    <a:pt x="12735" y="15733"/>
                  </a:cubicBezTo>
                  <a:cubicBezTo>
                    <a:pt x="13023" y="15565"/>
                    <a:pt x="13451" y="15250"/>
                    <a:pt x="13451" y="14914"/>
                  </a:cubicBezTo>
                  <a:cubicBezTo>
                    <a:pt x="13451" y="14840"/>
                    <a:pt x="13432" y="14756"/>
                    <a:pt x="13385" y="14672"/>
                  </a:cubicBezTo>
                  <a:cubicBezTo>
                    <a:pt x="13367" y="14644"/>
                    <a:pt x="13339" y="14615"/>
                    <a:pt x="13311" y="14578"/>
                  </a:cubicBezTo>
                  <a:close/>
                  <a:moveTo>
                    <a:pt x="18182" y="14625"/>
                  </a:moveTo>
                  <a:cubicBezTo>
                    <a:pt x="18089" y="14653"/>
                    <a:pt x="18070" y="14755"/>
                    <a:pt x="18005" y="14820"/>
                  </a:cubicBezTo>
                  <a:cubicBezTo>
                    <a:pt x="17949" y="15015"/>
                    <a:pt x="17949" y="15015"/>
                    <a:pt x="17949" y="15015"/>
                  </a:cubicBezTo>
                  <a:cubicBezTo>
                    <a:pt x="17893" y="15081"/>
                    <a:pt x="17810" y="15155"/>
                    <a:pt x="17717" y="15183"/>
                  </a:cubicBezTo>
                  <a:cubicBezTo>
                    <a:pt x="17670" y="15239"/>
                    <a:pt x="17642" y="15295"/>
                    <a:pt x="17660" y="15369"/>
                  </a:cubicBezTo>
                  <a:cubicBezTo>
                    <a:pt x="17679" y="15444"/>
                    <a:pt x="17698" y="15509"/>
                    <a:pt x="17772" y="15546"/>
                  </a:cubicBezTo>
                  <a:cubicBezTo>
                    <a:pt x="17837" y="15574"/>
                    <a:pt x="17894" y="15518"/>
                    <a:pt x="17940" y="15462"/>
                  </a:cubicBezTo>
                  <a:cubicBezTo>
                    <a:pt x="17950" y="15435"/>
                    <a:pt x="17931" y="15397"/>
                    <a:pt x="17903" y="15369"/>
                  </a:cubicBezTo>
                  <a:cubicBezTo>
                    <a:pt x="17875" y="15341"/>
                    <a:pt x="17894" y="15295"/>
                    <a:pt x="17931" y="15286"/>
                  </a:cubicBezTo>
                  <a:cubicBezTo>
                    <a:pt x="17968" y="15267"/>
                    <a:pt x="18023" y="15239"/>
                    <a:pt x="18070" y="15267"/>
                  </a:cubicBezTo>
                  <a:cubicBezTo>
                    <a:pt x="18154" y="15341"/>
                    <a:pt x="18200" y="15453"/>
                    <a:pt x="18153" y="15556"/>
                  </a:cubicBezTo>
                  <a:cubicBezTo>
                    <a:pt x="18088" y="15630"/>
                    <a:pt x="18005" y="15705"/>
                    <a:pt x="17903" y="15742"/>
                  </a:cubicBezTo>
                  <a:cubicBezTo>
                    <a:pt x="17791" y="15695"/>
                    <a:pt x="17689" y="15751"/>
                    <a:pt x="17596" y="15797"/>
                  </a:cubicBezTo>
                  <a:cubicBezTo>
                    <a:pt x="17512" y="15881"/>
                    <a:pt x="17427" y="15780"/>
                    <a:pt x="17334" y="15780"/>
                  </a:cubicBezTo>
                  <a:cubicBezTo>
                    <a:pt x="17251" y="15752"/>
                    <a:pt x="17187" y="15807"/>
                    <a:pt x="17121" y="15854"/>
                  </a:cubicBezTo>
                  <a:cubicBezTo>
                    <a:pt x="17084" y="15910"/>
                    <a:pt x="17065" y="15966"/>
                    <a:pt x="17084" y="16031"/>
                  </a:cubicBezTo>
                  <a:cubicBezTo>
                    <a:pt x="17102" y="16077"/>
                    <a:pt x="17158" y="16105"/>
                    <a:pt x="17196" y="16105"/>
                  </a:cubicBezTo>
                  <a:cubicBezTo>
                    <a:pt x="17279" y="16096"/>
                    <a:pt x="17251" y="15975"/>
                    <a:pt x="17334" y="15966"/>
                  </a:cubicBezTo>
                  <a:cubicBezTo>
                    <a:pt x="17372" y="15975"/>
                    <a:pt x="17382" y="16003"/>
                    <a:pt x="17391" y="16031"/>
                  </a:cubicBezTo>
                  <a:cubicBezTo>
                    <a:pt x="17363" y="16161"/>
                    <a:pt x="17288" y="16300"/>
                    <a:pt x="17372" y="16421"/>
                  </a:cubicBezTo>
                  <a:cubicBezTo>
                    <a:pt x="17409" y="16403"/>
                    <a:pt x="17456" y="16403"/>
                    <a:pt x="17484" y="16366"/>
                  </a:cubicBezTo>
                  <a:cubicBezTo>
                    <a:pt x="17484" y="16254"/>
                    <a:pt x="17521" y="16170"/>
                    <a:pt x="17567" y="16077"/>
                  </a:cubicBezTo>
                  <a:cubicBezTo>
                    <a:pt x="17679" y="15974"/>
                    <a:pt x="17800" y="15872"/>
                    <a:pt x="17949" y="15909"/>
                  </a:cubicBezTo>
                  <a:cubicBezTo>
                    <a:pt x="17995" y="15928"/>
                    <a:pt x="18043" y="15956"/>
                    <a:pt x="18033" y="16012"/>
                  </a:cubicBezTo>
                  <a:cubicBezTo>
                    <a:pt x="18024" y="16059"/>
                    <a:pt x="17977" y="16059"/>
                    <a:pt x="17949" y="16050"/>
                  </a:cubicBezTo>
                  <a:cubicBezTo>
                    <a:pt x="17902" y="16068"/>
                    <a:pt x="17846" y="16105"/>
                    <a:pt x="17856" y="16161"/>
                  </a:cubicBezTo>
                  <a:cubicBezTo>
                    <a:pt x="17856" y="16235"/>
                    <a:pt x="17940" y="16226"/>
                    <a:pt x="17986" y="16244"/>
                  </a:cubicBezTo>
                  <a:cubicBezTo>
                    <a:pt x="18079" y="16216"/>
                    <a:pt x="18154" y="16161"/>
                    <a:pt x="18210" y="16067"/>
                  </a:cubicBezTo>
                  <a:cubicBezTo>
                    <a:pt x="18247" y="15974"/>
                    <a:pt x="18219" y="15881"/>
                    <a:pt x="18163" y="15807"/>
                  </a:cubicBezTo>
                  <a:cubicBezTo>
                    <a:pt x="18209" y="15742"/>
                    <a:pt x="18284" y="15704"/>
                    <a:pt x="18312" y="15630"/>
                  </a:cubicBezTo>
                  <a:cubicBezTo>
                    <a:pt x="18377" y="15453"/>
                    <a:pt x="18312" y="15248"/>
                    <a:pt x="18172" y="15109"/>
                  </a:cubicBezTo>
                  <a:cubicBezTo>
                    <a:pt x="18135" y="15016"/>
                    <a:pt x="18191" y="14932"/>
                    <a:pt x="18210" y="14848"/>
                  </a:cubicBezTo>
                  <a:cubicBezTo>
                    <a:pt x="18201" y="14783"/>
                    <a:pt x="18163" y="14700"/>
                    <a:pt x="18182" y="14625"/>
                  </a:cubicBezTo>
                  <a:close/>
                  <a:moveTo>
                    <a:pt x="19868" y="14826"/>
                  </a:moveTo>
                  <a:cubicBezTo>
                    <a:pt x="19817" y="14825"/>
                    <a:pt x="19766" y="14835"/>
                    <a:pt x="19715" y="14856"/>
                  </a:cubicBezTo>
                  <a:cubicBezTo>
                    <a:pt x="19613" y="14931"/>
                    <a:pt x="19473" y="15024"/>
                    <a:pt x="19501" y="15182"/>
                  </a:cubicBezTo>
                  <a:cubicBezTo>
                    <a:pt x="19556" y="15256"/>
                    <a:pt x="19613" y="15340"/>
                    <a:pt x="19715" y="15340"/>
                  </a:cubicBezTo>
                  <a:cubicBezTo>
                    <a:pt x="19771" y="15330"/>
                    <a:pt x="19826" y="15293"/>
                    <a:pt x="19863" y="15247"/>
                  </a:cubicBezTo>
                  <a:cubicBezTo>
                    <a:pt x="19891" y="15191"/>
                    <a:pt x="19844" y="15135"/>
                    <a:pt x="19900" y="15079"/>
                  </a:cubicBezTo>
                  <a:cubicBezTo>
                    <a:pt x="20057" y="15126"/>
                    <a:pt x="20170" y="15265"/>
                    <a:pt x="20197" y="15414"/>
                  </a:cubicBezTo>
                  <a:cubicBezTo>
                    <a:pt x="20170" y="15619"/>
                    <a:pt x="20169" y="15619"/>
                    <a:pt x="20169" y="15619"/>
                  </a:cubicBezTo>
                  <a:cubicBezTo>
                    <a:pt x="20132" y="15731"/>
                    <a:pt x="20077" y="15861"/>
                    <a:pt x="19956" y="15907"/>
                  </a:cubicBezTo>
                  <a:cubicBezTo>
                    <a:pt x="19975" y="16065"/>
                    <a:pt x="19974" y="16066"/>
                    <a:pt x="19974" y="16066"/>
                  </a:cubicBezTo>
                  <a:cubicBezTo>
                    <a:pt x="19965" y="16094"/>
                    <a:pt x="19974" y="16131"/>
                    <a:pt x="20002" y="16131"/>
                  </a:cubicBezTo>
                  <a:cubicBezTo>
                    <a:pt x="20197" y="16066"/>
                    <a:pt x="20300" y="15852"/>
                    <a:pt x="20374" y="15684"/>
                  </a:cubicBezTo>
                  <a:cubicBezTo>
                    <a:pt x="20448" y="15470"/>
                    <a:pt x="20439" y="15201"/>
                    <a:pt x="20281" y="15024"/>
                  </a:cubicBezTo>
                  <a:cubicBezTo>
                    <a:pt x="20170" y="14912"/>
                    <a:pt x="20021" y="14826"/>
                    <a:pt x="19868" y="14826"/>
                  </a:cubicBezTo>
                  <a:close/>
                  <a:moveTo>
                    <a:pt x="1496" y="14855"/>
                  </a:moveTo>
                  <a:cubicBezTo>
                    <a:pt x="1386" y="14874"/>
                    <a:pt x="1339" y="14995"/>
                    <a:pt x="1320" y="15098"/>
                  </a:cubicBezTo>
                  <a:cubicBezTo>
                    <a:pt x="1339" y="15201"/>
                    <a:pt x="1366" y="15332"/>
                    <a:pt x="1458" y="15388"/>
                  </a:cubicBezTo>
                  <a:cubicBezTo>
                    <a:pt x="1486" y="15379"/>
                    <a:pt x="1496" y="15361"/>
                    <a:pt x="1496" y="15352"/>
                  </a:cubicBezTo>
                  <a:cubicBezTo>
                    <a:pt x="1441" y="15239"/>
                    <a:pt x="1404" y="15127"/>
                    <a:pt x="1450" y="14995"/>
                  </a:cubicBezTo>
                  <a:cubicBezTo>
                    <a:pt x="1450" y="14921"/>
                    <a:pt x="1551" y="14967"/>
                    <a:pt x="1542" y="14892"/>
                  </a:cubicBezTo>
                  <a:cubicBezTo>
                    <a:pt x="1533" y="14873"/>
                    <a:pt x="1523" y="14855"/>
                    <a:pt x="1496" y="14855"/>
                  </a:cubicBezTo>
                  <a:close/>
                  <a:moveTo>
                    <a:pt x="20626" y="14867"/>
                  </a:moveTo>
                  <a:cubicBezTo>
                    <a:pt x="20512" y="14873"/>
                    <a:pt x="20504" y="15055"/>
                    <a:pt x="20430" y="15136"/>
                  </a:cubicBezTo>
                  <a:cubicBezTo>
                    <a:pt x="20458" y="15191"/>
                    <a:pt x="20439" y="15283"/>
                    <a:pt x="20495" y="15293"/>
                  </a:cubicBezTo>
                  <a:cubicBezTo>
                    <a:pt x="20588" y="15246"/>
                    <a:pt x="20635" y="15154"/>
                    <a:pt x="20663" y="15061"/>
                  </a:cubicBezTo>
                  <a:cubicBezTo>
                    <a:pt x="20682" y="14876"/>
                    <a:pt x="20682" y="14875"/>
                    <a:pt x="20682" y="14875"/>
                  </a:cubicBezTo>
                  <a:cubicBezTo>
                    <a:pt x="20661" y="14868"/>
                    <a:pt x="20642" y="14866"/>
                    <a:pt x="20626" y="14867"/>
                  </a:cubicBezTo>
                  <a:close/>
                  <a:moveTo>
                    <a:pt x="8730" y="14913"/>
                  </a:moveTo>
                  <a:cubicBezTo>
                    <a:pt x="8721" y="14941"/>
                    <a:pt x="8721" y="14958"/>
                    <a:pt x="8721" y="14986"/>
                  </a:cubicBezTo>
                  <a:cubicBezTo>
                    <a:pt x="8721" y="15331"/>
                    <a:pt x="9101" y="15612"/>
                    <a:pt x="9306" y="15911"/>
                  </a:cubicBezTo>
                  <a:cubicBezTo>
                    <a:pt x="9380" y="16022"/>
                    <a:pt x="9455" y="16162"/>
                    <a:pt x="9455" y="16312"/>
                  </a:cubicBezTo>
                  <a:cubicBezTo>
                    <a:pt x="9455" y="16330"/>
                    <a:pt x="9455" y="16348"/>
                    <a:pt x="9455" y="16367"/>
                  </a:cubicBezTo>
                  <a:cubicBezTo>
                    <a:pt x="9446" y="16414"/>
                    <a:pt x="9437" y="16479"/>
                    <a:pt x="9409" y="16544"/>
                  </a:cubicBezTo>
                  <a:cubicBezTo>
                    <a:pt x="9400" y="16600"/>
                    <a:pt x="9370" y="16646"/>
                    <a:pt x="9333" y="16702"/>
                  </a:cubicBezTo>
                  <a:cubicBezTo>
                    <a:pt x="9323" y="16711"/>
                    <a:pt x="9315" y="16731"/>
                    <a:pt x="9296" y="16741"/>
                  </a:cubicBezTo>
                  <a:cubicBezTo>
                    <a:pt x="9296" y="16750"/>
                    <a:pt x="9296" y="16749"/>
                    <a:pt x="9296" y="16749"/>
                  </a:cubicBezTo>
                  <a:cubicBezTo>
                    <a:pt x="9278" y="16768"/>
                    <a:pt x="9260" y="16786"/>
                    <a:pt x="9241" y="16804"/>
                  </a:cubicBezTo>
                  <a:cubicBezTo>
                    <a:pt x="9454" y="16646"/>
                    <a:pt x="9593" y="16524"/>
                    <a:pt x="9630" y="16254"/>
                  </a:cubicBezTo>
                  <a:cubicBezTo>
                    <a:pt x="9630" y="16244"/>
                    <a:pt x="9630" y="16226"/>
                    <a:pt x="9630" y="16208"/>
                  </a:cubicBezTo>
                  <a:cubicBezTo>
                    <a:pt x="9630" y="16087"/>
                    <a:pt x="9585" y="15919"/>
                    <a:pt x="9585" y="15761"/>
                  </a:cubicBezTo>
                  <a:cubicBezTo>
                    <a:pt x="9585" y="15705"/>
                    <a:pt x="9593" y="15648"/>
                    <a:pt x="9602" y="15602"/>
                  </a:cubicBezTo>
                  <a:cubicBezTo>
                    <a:pt x="9574" y="15611"/>
                    <a:pt x="9538" y="15611"/>
                    <a:pt x="9510" y="15611"/>
                  </a:cubicBezTo>
                  <a:cubicBezTo>
                    <a:pt x="9492" y="15611"/>
                    <a:pt x="9474" y="15611"/>
                    <a:pt x="9455" y="15611"/>
                  </a:cubicBezTo>
                  <a:cubicBezTo>
                    <a:pt x="9242" y="15583"/>
                    <a:pt x="9092" y="15426"/>
                    <a:pt x="8981" y="15258"/>
                  </a:cubicBezTo>
                  <a:cubicBezTo>
                    <a:pt x="8888" y="15137"/>
                    <a:pt x="8814" y="15015"/>
                    <a:pt x="8730" y="14913"/>
                  </a:cubicBezTo>
                  <a:close/>
                  <a:moveTo>
                    <a:pt x="12826" y="14913"/>
                  </a:moveTo>
                  <a:cubicBezTo>
                    <a:pt x="12743" y="15015"/>
                    <a:pt x="12669" y="15137"/>
                    <a:pt x="12576" y="15258"/>
                  </a:cubicBezTo>
                  <a:cubicBezTo>
                    <a:pt x="12455" y="15426"/>
                    <a:pt x="12317" y="15583"/>
                    <a:pt x="12104" y="15611"/>
                  </a:cubicBezTo>
                  <a:cubicBezTo>
                    <a:pt x="12085" y="15611"/>
                    <a:pt x="12065" y="15611"/>
                    <a:pt x="12046" y="15611"/>
                  </a:cubicBezTo>
                  <a:cubicBezTo>
                    <a:pt x="12009" y="15611"/>
                    <a:pt x="11982" y="15611"/>
                    <a:pt x="11954" y="15602"/>
                  </a:cubicBezTo>
                  <a:cubicBezTo>
                    <a:pt x="11964" y="15648"/>
                    <a:pt x="11972" y="15705"/>
                    <a:pt x="11972" y="15761"/>
                  </a:cubicBezTo>
                  <a:cubicBezTo>
                    <a:pt x="11972" y="15919"/>
                    <a:pt x="11926" y="16087"/>
                    <a:pt x="11926" y="16208"/>
                  </a:cubicBezTo>
                  <a:cubicBezTo>
                    <a:pt x="11926" y="16226"/>
                    <a:pt x="11926" y="16244"/>
                    <a:pt x="11926" y="16254"/>
                  </a:cubicBezTo>
                  <a:cubicBezTo>
                    <a:pt x="11963" y="16524"/>
                    <a:pt x="12102" y="16646"/>
                    <a:pt x="12306" y="16804"/>
                  </a:cubicBezTo>
                  <a:cubicBezTo>
                    <a:pt x="12297" y="16786"/>
                    <a:pt x="12279" y="16768"/>
                    <a:pt x="12260" y="16749"/>
                  </a:cubicBezTo>
                  <a:cubicBezTo>
                    <a:pt x="12260" y="16749"/>
                    <a:pt x="12260" y="16750"/>
                    <a:pt x="12251" y="16741"/>
                  </a:cubicBezTo>
                  <a:cubicBezTo>
                    <a:pt x="12242" y="16731"/>
                    <a:pt x="12232" y="16711"/>
                    <a:pt x="12223" y="16702"/>
                  </a:cubicBezTo>
                  <a:cubicBezTo>
                    <a:pt x="12186" y="16655"/>
                    <a:pt x="12159" y="16601"/>
                    <a:pt x="12140" y="16536"/>
                  </a:cubicBezTo>
                  <a:cubicBezTo>
                    <a:pt x="12122" y="16480"/>
                    <a:pt x="12104" y="16414"/>
                    <a:pt x="12104" y="16367"/>
                  </a:cubicBezTo>
                  <a:cubicBezTo>
                    <a:pt x="12095" y="16348"/>
                    <a:pt x="12094" y="16330"/>
                    <a:pt x="12094" y="16312"/>
                  </a:cubicBezTo>
                  <a:cubicBezTo>
                    <a:pt x="12094" y="16162"/>
                    <a:pt x="12177" y="16022"/>
                    <a:pt x="12251" y="15911"/>
                  </a:cubicBezTo>
                  <a:cubicBezTo>
                    <a:pt x="12446" y="15612"/>
                    <a:pt x="12836" y="15331"/>
                    <a:pt x="12836" y="14986"/>
                  </a:cubicBezTo>
                  <a:cubicBezTo>
                    <a:pt x="12836" y="14958"/>
                    <a:pt x="12826" y="14941"/>
                    <a:pt x="12826" y="14913"/>
                  </a:cubicBezTo>
                  <a:close/>
                  <a:moveTo>
                    <a:pt x="20386" y="14952"/>
                  </a:moveTo>
                  <a:cubicBezTo>
                    <a:pt x="20362" y="14953"/>
                    <a:pt x="20340" y="14960"/>
                    <a:pt x="20335" y="14978"/>
                  </a:cubicBezTo>
                  <a:cubicBezTo>
                    <a:pt x="20345" y="15014"/>
                    <a:pt x="20383" y="15024"/>
                    <a:pt x="20402" y="15033"/>
                  </a:cubicBezTo>
                  <a:cubicBezTo>
                    <a:pt x="20431" y="15024"/>
                    <a:pt x="20478" y="14987"/>
                    <a:pt x="20449" y="14960"/>
                  </a:cubicBezTo>
                  <a:cubicBezTo>
                    <a:pt x="20435" y="14955"/>
                    <a:pt x="20409" y="14951"/>
                    <a:pt x="20386" y="14952"/>
                  </a:cubicBezTo>
                  <a:close/>
                  <a:moveTo>
                    <a:pt x="2139" y="15003"/>
                  </a:moveTo>
                  <a:cubicBezTo>
                    <a:pt x="2020" y="15002"/>
                    <a:pt x="1902" y="15057"/>
                    <a:pt x="1804" y="15126"/>
                  </a:cubicBezTo>
                  <a:cubicBezTo>
                    <a:pt x="1563" y="15247"/>
                    <a:pt x="1516" y="15517"/>
                    <a:pt x="1442" y="15741"/>
                  </a:cubicBezTo>
                  <a:cubicBezTo>
                    <a:pt x="1386" y="16057"/>
                    <a:pt x="1544" y="16336"/>
                    <a:pt x="1692" y="16587"/>
                  </a:cubicBezTo>
                  <a:cubicBezTo>
                    <a:pt x="1822" y="16764"/>
                    <a:pt x="1925" y="16960"/>
                    <a:pt x="2064" y="17128"/>
                  </a:cubicBezTo>
                  <a:cubicBezTo>
                    <a:pt x="2408" y="17630"/>
                    <a:pt x="2797" y="18087"/>
                    <a:pt x="3234" y="18516"/>
                  </a:cubicBezTo>
                  <a:cubicBezTo>
                    <a:pt x="3726" y="18944"/>
                    <a:pt x="4199" y="19391"/>
                    <a:pt x="4756" y="19763"/>
                  </a:cubicBezTo>
                  <a:cubicBezTo>
                    <a:pt x="4979" y="19922"/>
                    <a:pt x="5231" y="20033"/>
                    <a:pt x="5500" y="20024"/>
                  </a:cubicBezTo>
                  <a:cubicBezTo>
                    <a:pt x="5807" y="20005"/>
                    <a:pt x="6066" y="19773"/>
                    <a:pt x="6159" y="19484"/>
                  </a:cubicBezTo>
                  <a:cubicBezTo>
                    <a:pt x="6178" y="19372"/>
                    <a:pt x="6224" y="19261"/>
                    <a:pt x="6178" y="19149"/>
                  </a:cubicBezTo>
                  <a:cubicBezTo>
                    <a:pt x="6104" y="19149"/>
                    <a:pt x="6010" y="19167"/>
                    <a:pt x="5945" y="19204"/>
                  </a:cubicBezTo>
                  <a:cubicBezTo>
                    <a:pt x="5917" y="19372"/>
                    <a:pt x="5890" y="19568"/>
                    <a:pt x="5732" y="19661"/>
                  </a:cubicBezTo>
                  <a:cubicBezTo>
                    <a:pt x="5546" y="19763"/>
                    <a:pt x="5268" y="19745"/>
                    <a:pt x="5073" y="19661"/>
                  </a:cubicBezTo>
                  <a:cubicBezTo>
                    <a:pt x="4943" y="19586"/>
                    <a:pt x="4813" y="19522"/>
                    <a:pt x="4701" y="19428"/>
                  </a:cubicBezTo>
                  <a:cubicBezTo>
                    <a:pt x="4163" y="19047"/>
                    <a:pt x="3670" y="18627"/>
                    <a:pt x="3224" y="18162"/>
                  </a:cubicBezTo>
                  <a:cubicBezTo>
                    <a:pt x="2853" y="17761"/>
                    <a:pt x="2509" y="17333"/>
                    <a:pt x="2194" y="16895"/>
                  </a:cubicBezTo>
                  <a:cubicBezTo>
                    <a:pt x="2017" y="16616"/>
                    <a:pt x="1795" y="16374"/>
                    <a:pt x="1711" y="16066"/>
                  </a:cubicBezTo>
                  <a:cubicBezTo>
                    <a:pt x="1665" y="15778"/>
                    <a:pt x="1730" y="15461"/>
                    <a:pt x="1981" y="15294"/>
                  </a:cubicBezTo>
                  <a:cubicBezTo>
                    <a:pt x="2055" y="15191"/>
                    <a:pt x="2166" y="15294"/>
                    <a:pt x="2241" y="15201"/>
                  </a:cubicBezTo>
                  <a:cubicBezTo>
                    <a:pt x="2269" y="15154"/>
                    <a:pt x="2258" y="15080"/>
                    <a:pt x="2258" y="15024"/>
                  </a:cubicBezTo>
                  <a:cubicBezTo>
                    <a:pt x="2219" y="15010"/>
                    <a:pt x="2179" y="15003"/>
                    <a:pt x="2139" y="15003"/>
                  </a:cubicBezTo>
                  <a:close/>
                  <a:moveTo>
                    <a:pt x="3020" y="15156"/>
                  </a:moveTo>
                  <a:cubicBezTo>
                    <a:pt x="3003" y="15158"/>
                    <a:pt x="2993" y="15186"/>
                    <a:pt x="2993" y="15192"/>
                  </a:cubicBezTo>
                  <a:cubicBezTo>
                    <a:pt x="3002" y="15238"/>
                    <a:pt x="3002" y="15293"/>
                    <a:pt x="3056" y="15293"/>
                  </a:cubicBezTo>
                  <a:cubicBezTo>
                    <a:pt x="3092" y="15302"/>
                    <a:pt x="3093" y="15256"/>
                    <a:pt x="3093" y="15247"/>
                  </a:cubicBezTo>
                  <a:cubicBezTo>
                    <a:pt x="3065" y="15219"/>
                    <a:pt x="3048" y="15192"/>
                    <a:pt x="3038" y="15164"/>
                  </a:cubicBezTo>
                  <a:cubicBezTo>
                    <a:pt x="3032" y="15157"/>
                    <a:pt x="3025" y="15155"/>
                    <a:pt x="3020" y="15156"/>
                  </a:cubicBezTo>
                  <a:close/>
                  <a:moveTo>
                    <a:pt x="2761" y="15179"/>
                  </a:moveTo>
                  <a:cubicBezTo>
                    <a:pt x="2753" y="15180"/>
                    <a:pt x="2747" y="15184"/>
                    <a:pt x="2742" y="15191"/>
                  </a:cubicBezTo>
                  <a:cubicBezTo>
                    <a:pt x="2733" y="15275"/>
                    <a:pt x="2704" y="15359"/>
                    <a:pt x="2723" y="15433"/>
                  </a:cubicBezTo>
                  <a:cubicBezTo>
                    <a:pt x="2788" y="15479"/>
                    <a:pt x="2826" y="15572"/>
                    <a:pt x="2854" y="15637"/>
                  </a:cubicBezTo>
                  <a:cubicBezTo>
                    <a:pt x="2891" y="15804"/>
                    <a:pt x="2863" y="15991"/>
                    <a:pt x="2742" y="16122"/>
                  </a:cubicBezTo>
                  <a:cubicBezTo>
                    <a:pt x="2593" y="16233"/>
                    <a:pt x="2676" y="15991"/>
                    <a:pt x="2564" y="15954"/>
                  </a:cubicBezTo>
                  <a:cubicBezTo>
                    <a:pt x="2508" y="15936"/>
                    <a:pt x="2453" y="15936"/>
                    <a:pt x="2397" y="15964"/>
                  </a:cubicBezTo>
                  <a:cubicBezTo>
                    <a:pt x="2341" y="16010"/>
                    <a:pt x="2304" y="16074"/>
                    <a:pt x="2314" y="16158"/>
                  </a:cubicBezTo>
                  <a:cubicBezTo>
                    <a:pt x="2323" y="16251"/>
                    <a:pt x="2388" y="16345"/>
                    <a:pt x="2481" y="16373"/>
                  </a:cubicBezTo>
                  <a:cubicBezTo>
                    <a:pt x="2592" y="16457"/>
                    <a:pt x="2752" y="16382"/>
                    <a:pt x="2873" y="16345"/>
                  </a:cubicBezTo>
                  <a:cubicBezTo>
                    <a:pt x="2994" y="16233"/>
                    <a:pt x="3087" y="16084"/>
                    <a:pt x="3087" y="15907"/>
                  </a:cubicBezTo>
                  <a:cubicBezTo>
                    <a:pt x="3115" y="15665"/>
                    <a:pt x="3012" y="15404"/>
                    <a:pt x="2835" y="15218"/>
                  </a:cubicBezTo>
                  <a:cubicBezTo>
                    <a:pt x="2814" y="15197"/>
                    <a:pt x="2783" y="15177"/>
                    <a:pt x="2761" y="15179"/>
                  </a:cubicBezTo>
                  <a:close/>
                  <a:moveTo>
                    <a:pt x="19966" y="15202"/>
                  </a:moveTo>
                  <a:cubicBezTo>
                    <a:pt x="19947" y="15220"/>
                    <a:pt x="19929" y="15239"/>
                    <a:pt x="19929" y="15267"/>
                  </a:cubicBezTo>
                  <a:cubicBezTo>
                    <a:pt x="20049" y="15350"/>
                    <a:pt x="20049" y="15499"/>
                    <a:pt x="20021" y="15629"/>
                  </a:cubicBezTo>
                  <a:cubicBezTo>
                    <a:pt x="20002" y="15694"/>
                    <a:pt x="19929" y="15731"/>
                    <a:pt x="19920" y="15796"/>
                  </a:cubicBezTo>
                  <a:cubicBezTo>
                    <a:pt x="19929" y="15870"/>
                    <a:pt x="19984" y="15796"/>
                    <a:pt x="20021" y="15787"/>
                  </a:cubicBezTo>
                  <a:cubicBezTo>
                    <a:pt x="20132" y="15675"/>
                    <a:pt x="20132" y="15461"/>
                    <a:pt x="20095" y="15322"/>
                  </a:cubicBezTo>
                  <a:cubicBezTo>
                    <a:pt x="20058" y="15276"/>
                    <a:pt x="20021" y="15211"/>
                    <a:pt x="19966" y="15202"/>
                  </a:cubicBezTo>
                  <a:close/>
                  <a:moveTo>
                    <a:pt x="10774" y="15295"/>
                  </a:moveTo>
                  <a:cubicBezTo>
                    <a:pt x="10700" y="15295"/>
                    <a:pt x="10625" y="15295"/>
                    <a:pt x="10551" y="15304"/>
                  </a:cubicBezTo>
                  <a:cubicBezTo>
                    <a:pt x="10541" y="15314"/>
                    <a:pt x="10532" y="15313"/>
                    <a:pt x="10522" y="15322"/>
                  </a:cubicBezTo>
                  <a:cubicBezTo>
                    <a:pt x="10346" y="15387"/>
                    <a:pt x="10245" y="15472"/>
                    <a:pt x="10189" y="15565"/>
                  </a:cubicBezTo>
                  <a:cubicBezTo>
                    <a:pt x="10134" y="15658"/>
                    <a:pt x="10113" y="15770"/>
                    <a:pt x="10113" y="15892"/>
                  </a:cubicBezTo>
                  <a:cubicBezTo>
                    <a:pt x="10113" y="16022"/>
                    <a:pt x="10134" y="16162"/>
                    <a:pt x="10134" y="16312"/>
                  </a:cubicBezTo>
                  <a:cubicBezTo>
                    <a:pt x="10134" y="16480"/>
                    <a:pt x="10104" y="16648"/>
                    <a:pt x="10002" y="16807"/>
                  </a:cubicBezTo>
                  <a:cubicBezTo>
                    <a:pt x="9844" y="17049"/>
                    <a:pt x="9641" y="17124"/>
                    <a:pt x="9436" y="17227"/>
                  </a:cubicBezTo>
                  <a:cubicBezTo>
                    <a:pt x="9585" y="17189"/>
                    <a:pt x="9705" y="17170"/>
                    <a:pt x="9816" y="17142"/>
                  </a:cubicBezTo>
                  <a:cubicBezTo>
                    <a:pt x="9928" y="17104"/>
                    <a:pt x="10020" y="17058"/>
                    <a:pt x="10122" y="16937"/>
                  </a:cubicBezTo>
                  <a:cubicBezTo>
                    <a:pt x="10290" y="16741"/>
                    <a:pt x="10318" y="16545"/>
                    <a:pt x="10318" y="16302"/>
                  </a:cubicBezTo>
                  <a:cubicBezTo>
                    <a:pt x="10318" y="16255"/>
                    <a:pt x="10318" y="16218"/>
                    <a:pt x="10318" y="16181"/>
                  </a:cubicBezTo>
                  <a:cubicBezTo>
                    <a:pt x="10318" y="16171"/>
                    <a:pt x="10318" y="16162"/>
                    <a:pt x="10318" y="16152"/>
                  </a:cubicBezTo>
                  <a:cubicBezTo>
                    <a:pt x="10318" y="16040"/>
                    <a:pt x="10329" y="15949"/>
                    <a:pt x="10394" y="15874"/>
                  </a:cubicBezTo>
                  <a:cubicBezTo>
                    <a:pt x="10468" y="15790"/>
                    <a:pt x="10570" y="15761"/>
                    <a:pt x="10709" y="15751"/>
                  </a:cubicBezTo>
                  <a:cubicBezTo>
                    <a:pt x="10840" y="15751"/>
                    <a:pt x="10838" y="15751"/>
                    <a:pt x="10838" y="15751"/>
                  </a:cubicBezTo>
                  <a:cubicBezTo>
                    <a:pt x="10847" y="15751"/>
                    <a:pt x="10847" y="15751"/>
                    <a:pt x="10847" y="15751"/>
                  </a:cubicBezTo>
                  <a:cubicBezTo>
                    <a:pt x="10987" y="15761"/>
                    <a:pt x="11090" y="15790"/>
                    <a:pt x="11155" y="15874"/>
                  </a:cubicBezTo>
                  <a:cubicBezTo>
                    <a:pt x="11221" y="15949"/>
                    <a:pt x="11238" y="16040"/>
                    <a:pt x="11238" y="16152"/>
                  </a:cubicBezTo>
                  <a:cubicBezTo>
                    <a:pt x="11238" y="16162"/>
                    <a:pt x="11238" y="16171"/>
                    <a:pt x="11238" y="16181"/>
                  </a:cubicBezTo>
                  <a:cubicBezTo>
                    <a:pt x="11238" y="16218"/>
                    <a:pt x="11238" y="16255"/>
                    <a:pt x="11238" y="16302"/>
                  </a:cubicBezTo>
                  <a:cubicBezTo>
                    <a:pt x="11238" y="16545"/>
                    <a:pt x="11258" y="16741"/>
                    <a:pt x="11425" y="16937"/>
                  </a:cubicBezTo>
                  <a:cubicBezTo>
                    <a:pt x="11536" y="17058"/>
                    <a:pt x="11629" y="17104"/>
                    <a:pt x="11740" y="17142"/>
                  </a:cubicBezTo>
                  <a:cubicBezTo>
                    <a:pt x="11843" y="17170"/>
                    <a:pt x="11973" y="17189"/>
                    <a:pt x="12122" y="17227"/>
                  </a:cubicBezTo>
                  <a:cubicBezTo>
                    <a:pt x="11917" y="17124"/>
                    <a:pt x="11711" y="17049"/>
                    <a:pt x="11553" y="16807"/>
                  </a:cubicBezTo>
                  <a:cubicBezTo>
                    <a:pt x="11451" y="16648"/>
                    <a:pt x="11425" y="16480"/>
                    <a:pt x="11425" y="16312"/>
                  </a:cubicBezTo>
                  <a:cubicBezTo>
                    <a:pt x="11425" y="16162"/>
                    <a:pt x="11443" y="16022"/>
                    <a:pt x="11443" y="15892"/>
                  </a:cubicBezTo>
                  <a:cubicBezTo>
                    <a:pt x="11443" y="15770"/>
                    <a:pt x="11425" y="15658"/>
                    <a:pt x="11370" y="15565"/>
                  </a:cubicBezTo>
                  <a:cubicBezTo>
                    <a:pt x="11314" y="15472"/>
                    <a:pt x="11211" y="15387"/>
                    <a:pt x="11025" y="15322"/>
                  </a:cubicBezTo>
                  <a:cubicBezTo>
                    <a:pt x="11016" y="15313"/>
                    <a:pt x="11015" y="15314"/>
                    <a:pt x="11006" y="15304"/>
                  </a:cubicBezTo>
                  <a:cubicBezTo>
                    <a:pt x="10932" y="15295"/>
                    <a:pt x="10858" y="15295"/>
                    <a:pt x="10774" y="15295"/>
                  </a:cubicBezTo>
                  <a:close/>
                  <a:moveTo>
                    <a:pt x="2139" y="15317"/>
                  </a:moveTo>
                  <a:cubicBezTo>
                    <a:pt x="2134" y="15315"/>
                    <a:pt x="2128" y="15316"/>
                    <a:pt x="2121" y="15321"/>
                  </a:cubicBezTo>
                  <a:cubicBezTo>
                    <a:pt x="1824" y="15377"/>
                    <a:pt x="1805" y="15711"/>
                    <a:pt x="1758" y="15953"/>
                  </a:cubicBezTo>
                  <a:cubicBezTo>
                    <a:pt x="1805" y="16270"/>
                    <a:pt x="2065" y="16503"/>
                    <a:pt x="2204" y="16763"/>
                  </a:cubicBezTo>
                  <a:cubicBezTo>
                    <a:pt x="2687" y="17489"/>
                    <a:pt x="3308" y="18187"/>
                    <a:pt x="3986" y="18764"/>
                  </a:cubicBezTo>
                  <a:cubicBezTo>
                    <a:pt x="4366" y="19081"/>
                    <a:pt x="4720" y="19379"/>
                    <a:pt x="5138" y="19594"/>
                  </a:cubicBezTo>
                  <a:cubicBezTo>
                    <a:pt x="5296" y="19640"/>
                    <a:pt x="5472" y="19678"/>
                    <a:pt x="5639" y="19612"/>
                  </a:cubicBezTo>
                  <a:cubicBezTo>
                    <a:pt x="5778" y="19557"/>
                    <a:pt x="5824" y="19416"/>
                    <a:pt x="5843" y="19286"/>
                  </a:cubicBezTo>
                  <a:cubicBezTo>
                    <a:pt x="5740" y="19276"/>
                    <a:pt x="5787" y="19426"/>
                    <a:pt x="5694" y="19482"/>
                  </a:cubicBezTo>
                  <a:cubicBezTo>
                    <a:pt x="5601" y="19603"/>
                    <a:pt x="5406" y="19612"/>
                    <a:pt x="5267" y="19575"/>
                  </a:cubicBezTo>
                  <a:cubicBezTo>
                    <a:pt x="4914" y="19426"/>
                    <a:pt x="4608" y="19155"/>
                    <a:pt x="4293" y="18932"/>
                  </a:cubicBezTo>
                  <a:cubicBezTo>
                    <a:pt x="3996" y="18671"/>
                    <a:pt x="3680" y="18412"/>
                    <a:pt x="3429" y="18132"/>
                  </a:cubicBezTo>
                  <a:cubicBezTo>
                    <a:pt x="2891" y="17611"/>
                    <a:pt x="2455" y="16996"/>
                    <a:pt x="2046" y="16391"/>
                  </a:cubicBezTo>
                  <a:cubicBezTo>
                    <a:pt x="2000" y="16288"/>
                    <a:pt x="1898" y="16214"/>
                    <a:pt x="1889" y="16093"/>
                  </a:cubicBezTo>
                  <a:cubicBezTo>
                    <a:pt x="1815" y="15991"/>
                    <a:pt x="1823" y="15832"/>
                    <a:pt x="1842" y="15702"/>
                  </a:cubicBezTo>
                  <a:cubicBezTo>
                    <a:pt x="1897" y="15562"/>
                    <a:pt x="2010" y="15432"/>
                    <a:pt x="2149" y="15357"/>
                  </a:cubicBezTo>
                  <a:cubicBezTo>
                    <a:pt x="2163" y="15351"/>
                    <a:pt x="2156" y="15323"/>
                    <a:pt x="2139" y="15317"/>
                  </a:cubicBezTo>
                  <a:close/>
                  <a:moveTo>
                    <a:pt x="10281" y="15343"/>
                  </a:moveTo>
                  <a:cubicBezTo>
                    <a:pt x="10142" y="15371"/>
                    <a:pt x="10011" y="15408"/>
                    <a:pt x="9891" y="15464"/>
                  </a:cubicBezTo>
                  <a:cubicBezTo>
                    <a:pt x="9835" y="15482"/>
                    <a:pt x="9787" y="15518"/>
                    <a:pt x="9722" y="15556"/>
                  </a:cubicBezTo>
                  <a:cubicBezTo>
                    <a:pt x="9685" y="15602"/>
                    <a:pt x="9676" y="15677"/>
                    <a:pt x="9676" y="15761"/>
                  </a:cubicBezTo>
                  <a:cubicBezTo>
                    <a:pt x="9676" y="15900"/>
                    <a:pt x="9713" y="16068"/>
                    <a:pt x="9722" y="16208"/>
                  </a:cubicBezTo>
                  <a:cubicBezTo>
                    <a:pt x="9722" y="16226"/>
                    <a:pt x="9713" y="16245"/>
                    <a:pt x="9713" y="16263"/>
                  </a:cubicBezTo>
                  <a:cubicBezTo>
                    <a:pt x="9676" y="16589"/>
                    <a:pt x="9490" y="16730"/>
                    <a:pt x="9257" y="16898"/>
                  </a:cubicBezTo>
                  <a:cubicBezTo>
                    <a:pt x="9090" y="17028"/>
                    <a:pt x="8905" y="17177"/>
                    <a:pt x="8830" y="17373"/>
                  </a:cubicBezTo>
                  <a:cubicBezTo>
                    <a:pt x="8812" y="17401"/>
                    <a:pt x="8773" y="17586"/>
                    <a:pt x="8773" y="17707"/>
                  </a:cubicBezTo>
                  <a:cubicBezTo>
                    <a:pt x="8773" y="17707"/>
                    <a:pt x="8773" y="17716"/>
                    <a:pt x="8773" y="17716"/>
                  </a:cubicBezTo>
                  <a:cubicBezTo>
                    <a:pt x="8782" y="17753"/>
                    <a:pt x="8790" y="17780"/>
                    <a:pt x="8800" y="17808"/>
                  </a:cubicBezTo>
                  <a:cubicBezTo>
                    <a:pt x="8800" y="17808"/>
                    <a:pt x="8800" y="17808"/>
                    <a:pt x="8800" y="17818"/>
                  </a:cubicBezTo>
                  <a:cubicBezTo>
                    <a:pt x="8809" y="17827"/>
                    <a:pt x="8812" y="17838"/>
                    <a:pt x="8821" y="17847"/>
                  </a:cubicBezTo>
                  <a:cubicBezTo>
                    <a:pt x="8839" y="17800"/>
                    <a:pt x="8858" y="17744"/>
                    <a:pt x="8876" y="17697"/>
                  </a:cubicBezTo>
                  <a:cubicBezTo>
                    <a:pt x="8932" y="17502"/>
                    <a:pt x="9016" y="17362"/>
                    <a:pt x="9240" y="17231"/>
                  </a:cubicBezTo>
                  <a:cubicBezTo>
                    <a:pt x="9519" y="17064"/>
                    <a:pt x="9759" y="17018"/>
                    <a:pt x="9927" y="16757"/>
                  </a:cubicBezTo>
                  <a:cubicBezTo>
                    <a:pt x="10020" y="16618"/>
                    <a:pt x="10038" y="16467"/>
                    <a:pt x="10038" y="16309"/>
                  </a:cubicBezTo>
                  <a:cubicBezTo>
                    <a:pt x="10038" y="16170"/>
                    <a:pt x="10019" y="16031"/>
                    <a:pt x="10019" y="15892"/>
                  </a:cubicBezTo>
                  <a:cubicBezTo>
                    <a:pt x="10019" y="15761"/>
                    <a:pt x="10038" y="15631"/>
                    <a:pt x="10113" y="15519"/>
                  </a:cubicBezTo>
                  <a:cubicBezTo>
                    <a:pt x="10150" y="15454"/>
                    <a:pt x="10207" y="15390"/>
                    <a:pt x="10281" y="15343"/>
                  </a:cubicBezTo>
                  <a:close/>
                  <a:moveTo>
                    <a:pt x="11277" y="15343"/>
                  </a:moveTo>
                  <a:cubicBezTo>
                    <a:pt x="11351" y="15390"/>
                    <a:pt x="11405" y="15454"/>
                    <a:pt x="11443" y="15519"/>
                  </a:cubicBezTo>
                  <a:cubicBezTo>
                    <a:pt x="11517" y="15631"/>
                    <a:pt x="11528" y="15761"/>
                    <a:pt x="11528" y="15892"/>
                  </a:cubicBezTo>
                  <a:cubicBezTo>
                    <a:pt x="11528" y="16031"/>
                    <a:pt x="11519" y="16170"/>
                    <a:pt x="11519" y="16309"/>
                  </a:cubicBezTo>
                  <a:cubicBezTo>
                    <a:pt x="11519" y="16467"/>
                    <a:pt x="11537" y="16618"/>
                    <a:pt x="11630" y="16757"/>
                  </a:cubicBezTo>
                  <a:cubicBezTo>
                    <a:pt x="11797" y="17018"/>
                    <a:pt x="12037" y="17064"/>
                    <a:pt x="12316" y="17231"/>
                  </a:cubicBezTo>
                  <a:cubicBezTo>
                    <a:pt x="12538" y="17362"/>
                    <a:pt x="12621" y="17502"/>
                    <a:pt x="12668" y="17697"/>
                  </a:cubicBezTo>
                  <a:cubicBezTo>
                    <a:pt x="12695" y="17744"/>
                    <a:pt x="12716" y="17800"/>
                    <a:pt x="12735" y="17847"/>
                  </a:cubicBezTo>
                  <a:cubicBezTo>
                    <a:pt x="12753" y="17810"/>
                    <a:pt x="12771" y="17763"/>
                    <a:pt x="12781" y="17716"/>
                  </a:cubicBezTo>
                  <a:cubicBezTo>
                    <a:pt x="12781" y="17586"/>
                    <a:pt x="12734" y="17401"/>
                    <a:pt x="12725" y="17373"/>
                  </a:cubicBezTo>
                  <a:cubicBezTo>
                    <a:pt x="12651" y="17177"/>
                    <a:pt x="12464" y="17028"/>
                    <a:pt x="12297" y="16898"/>
                  </a:cubicBezTo>
                  <a:cubicBezTo>
                    <a:pt x="12065" y="16730"/>
                    <a:pt x="11872" y="16589"/>
                    <a:pt x="11844" y="16263"/>
                  </a:cubicBezTo>
                  <a:cubicBezTo>
                    <a:pt x="11835" y="16245"/>
                    <a:pt x="11834" y="16226"/>
                    <a:pt x="11834" y="16208"/>
                  </a:cubicBezTo>
                  <a:cubicBezTo>
                    <a:pt x="11834" y="16068"/>
                    <a:pt x="11880" y="15900"/>
                    <a:pt x="11880" y="15761"/>
                  </a:cubicBezTo>
                  <a:cubicBezTo>
                    <a:pt x="11880" y="15677"/>
                    <a:pt x="11872" y="15602"/>
                    <a:pt x="11834" y="15556"/>
                  </a:cubicBezTo>
                  <a:cubicBezTo>
                    <a:pt x="11769" y="15518"/>
                    <a:pt x="11722" y="15482"/>
                    <a:pt x="11657" y="15464"/>
                  </a:cubicBezTo>
                  <a:cubicBezTo>
                    <a:pt x="11545" y="15408"/>
                    <a:pt x="11416" y="15371"/>
                    <a:pt x="11277" y="15343"/>
                  </a:cubicBezTo>
                  <a:close/>
                  <a:moveTo>
                    <a:pt x="19291" y="15387"/>
                  </a:moveTo>
                  <a:cubicBezTo>
                    <a:pt x="19233" y="15390"/>
                    <a:pt x="19173" y="15400"/>
                    <a:pt x="19112" y="15395"/>
                  </a:cubicBezTo>
                  <a:cubicBezTo>
                    <a:pt x="19103" y="15460"/>
                    <a:pt x="19130" y="15516"/>
                    <a:pt x="19149" y="15572"/>
                  </a:cubicBezTo>
                  <a:cubicBezTo>
                    <a:pt x="19298" y="15600"/>
                    <a:pt x="19456" y="15647"/>
                    <a:pt x="19549" y="15787"/>
                  </a:cubicBezTo>
                  <a:cubicBezTo>
                    <a:pt x="19679" y="15954"/>
                    <a:pt x="19679" y="16215"/>
                    <a:pt x="19604" y="16411"/>
                  </a:cubicBezTo>
                  <a:cubicBezTo>
                    <a:pt x="19567" y="16616"/>
                    <a:pt x="19456" y="16783"/>
                    <a:pt x="19308" y="16922"/>
                  </a:cubicBezTo>
                  <a:cubicBezTo>
                    <a:pt x="18741" y="17714"/>
                    <a:pt x="18043" y="18451"/>
                    <a:pt x="17253" y="19075"/>
                  </a:cubicBezTo>
                  <a:cubicBezTo>
                    <a:pt x="16872" y="19317"/>
                    <a:pt x="16547" y="19671"/>
                    <a:pt x="16120" y="19811"/>
                  </a:cubicBezTo>
                  <a:cubicBezTo>
                    <a:pt x="15888" y="19913"/>
                    <a:pt x="15627" y="19838"/>
                    <a:pt x="15460" y="19689"/>
                  </a:cubicBezTo>
                  <a:cubicBezTo>
                    <a:pt x="15358" y="19596"/>
                    <a:pt x="15321" y="19466"/>
                    <a:pt x="15256" y="19364"/>
                  </a:cubicBezTo>
                  <a:cubicBezTo>
                    <a:pt x="15201" y="19364"/>
                    <a:pt x="15117" y="19308"/>
                    <a:pt x="15070" y="19364"/>
                  </a:cubicBezTo>
                  <a:cubicBezTo>
                    <a:pt x="15043" y="19522"/>
                    <a:pt x="15116" y="19689"/>
                    <a:pt x="15219" y="19811"/>
                  </a:cubicBezTo>
                  <a:cubicBezTo>
                    <a:pt x="15470" y="20090"/>
                    <a:pt x="15907" y="20154"/>
                    <a:pt x="16241" y="20024"/>
                  </a:cubicBezTo>
                  <a:cubicBezTo>
                    <a:pt x="16641" y="19828"/>
                    <a:pt x="17003" y="19550"/>
                    <a:pt x="17365" y="19270"/>
                  </a:cubicBezTo>
                  <a:cubicBezTo>
                    <a:pt x="17402" y="19205"/>
                    <a:pt x="17495" y="19205"/>
                    <a:pt x="17523" y="19149"/>
                  </a:cubicBezTo>
                  <a:cubicBezTo>
                    <a:pt x="17811" y="18925"/>
                    <a:pt x="18071" y="18655"/>
                    <a:pt x="18359" y="18413"/>
                  </a:cubicBezTo>
                  <a:cubicBezTo>
                    <a:pt x="18415" y="18385"/>
                    <a:pt x="18443" y="18283"/>
                    <a:pt x="18508" y="18264"/>
                  </a:cubicBezTo>
                  <a:cubicBezTo>
                    <a:pt x="18786" y="17966"/>
                    <a:pt x="19047" y="17631"/>
                    <a:pt x="19316" y="17323"/>
                  </a:cubicBezTo>
                  <a:cubicBezTo>
                    <a:pt x="19474" y="17063"/>
                    <a:pt x="19744" y="16839"/>
                    <a:pt x="19818" y="16532"/>
                  </a:cubicBezTo>
                  <a:cubicBezTo>
                    <a:pt x="19856" y="16467"/>
                    <a:pt x="19818" y="16373"/>
                    <a:pt x="19874" y="16317"/>
                  </a:cubicBezTo>
                  <a:cubicBezTo>
                    <a:pt x="19892" y="16262"/>
                    <a:pt x="19856" y="16215"/>
                    <a:pt x="19902" y="16169"/>
                  </a:cubicBezTo>
                  <a:cubicBezTo>
                    <a:pt x="19902" y="15955"/>
                    <a:pt x="19837" y="15749"/>
                    <a:pt x="19716" y="15572"/>
                  </a:cubicBezTo>
                  <a:cubicBezTo>
                    <a:pt x="19456" y="15414"/>
                    <a:pt x="19456" y="15414"/>
                    <a:pt x="19456" y="15414"/>
                  </a:cubicBezTo>
                  <a:cubicBezTo>
                    <a:pt x="19405" y="15386"/>
                    <a:pt x="19349" y="15383"/>
                    <a:pt x="19291" y="15387"/>
                  </a:cubicBezTo>
                  <a:close/>
                  <a:moveTo>
                    <a:pt x="2684" y="15553"/>
                  </a:moveTo>
                  <a:cubicBezTo>
                    <a:pt x="2666" y="15572"/>
                    <a:pt x="2667" y="15572"/>
                    <a:pt x="2667" y="15572"/>
                  </a:cubicBezTo>
                  <a:cubicBezTo>
                    <a:pt x="2630" y="15628"/>
                    <a:pt x="2675" y="15675"/>
                    <a:pt x="2703" y="15694"/>
                  </a:cubicBezTo>
                  <a:cubicBezTo>
                    <a:pt x="2731" y="15787"/>
                    <a:pt x="2721" y="15870"/>
                    <a:pt x="2675" y="15945"/>
                  </a:cubicBezTo>
                  <a:cubicBezTo>
                    <a:pt x="2666" y="15963"/>
                    <a:pt x="2694" y="16010"/>
                    <a:pt x="2731" y="16010"/>
                  </a:cubicBezTo>
                  <a:cubicBezTo>
                    <a:pt x="2768" y="15972"/>
                    <a:pt x="2787" y="15925"/>
                    <a:pt x="2796" y="15869"/>
                  </a:cubicBezTo>
                  <a:cubicBezTo>
                    <a:pt x="2824" y="15739"/>
                    <a:pt x="2768" y="15628"/>
                    <a:pt x="2684" y="15553"/>
                  </a:cubicBezTo>
                  <a:close/>
                  <a:moveTo>
                    <a:pt x="18628" y="15571"/>
                  </a:moveTo>
                  <a:cubicBezTo>
                    <a:pt x="18572" y="15590"/>
                    <a:pt x="18543" y="15655"/>
                    <a:pt x="18497" y="15692"/>
                  </a:cubicBezTo>
                  <a:cubicBezTo>
                    <a:pt x="18451" y="15832"/>
                    <a:pt x="18321" y="15953"/>
                    <a:pt x="18368" y="16120"/>
                  </a:cubicBezTo>
                  <a:cubicBezTo>
                    <a:pt x="18358" y="16297"/>
                    <a:pt x="18433" y="16437"/>
                    <a:pt x="18544" y="16567"/>
                  </a:cubicBezTo>
                  <a:cubicBezTo>
                    <a:pt x="18665" y="16661"/>
                    <a:pt x="18813" y="16726"/>
                    <a:pt x="18952" y="16651"/>
                  </a:cubicBezTo>
                  <a:cubicBezTo>
                    <a:pt x="19027" y="16605"/>
                    <a:pt x="19091" y="16539"/>
                    <a:pt x="19101" y="16455"/>
                  </a:cubicBezTo>
                  <a:cubicBezTo>
                    <a:pt x="19101" y="16390"/>
                    <a:pt x="19064" y="16335"/>
                    <a:pt x="19017" y="16288"/>
                  </a:cubicBezTo>
                  <a:cubicBezTo>
                    <a:pt x="18943" y="16223"/>
                    <a:pt x="18869" y="16288"/>
                    <a:pt x="18795" y="16326"/>
                  </a:cubicBezTo>
                  <a:cubicBezTo>
                    <a:pt x="18785" y="16344"/>
                    <a:pt x="18776" y="16381"/>
                    <a:pt x="18730" y="16391"/>
                  </a:cubicBezTo>
                  <a:cubicBezTo>
                    <a:pt x="18674" y="16353"/>
                    <a:pt x="18637" y="16288"/>
                    <a:pt x="18618" y="16233"/>
                  </a:cubicBezTo>
                  <a:cubicBezTo>
                    <a:pt x="18590" y="16065"/>
                    <a:pt x="18581" y="15907"/>
                    <a:pt x="18711" y="15786"/>
                  </a:cubicBezTo>
                  <a:cubicBezTo>
                    <a:pt x="18693" y="15711"/>
                    <a:pt x="18674" y="15627"/>
                    <a:pt x="18628" y="15571"/>
                  </a:cubicBezTo>
                  <a:close/>
                  <a:moveTo>
                    <a:pt x="19288" y="15707"/>
                  </a:moveTo>
                  <a:cubicBezTo>
                    <a:pt x="19272" y="15706"/>
                    <a:pt x="19256" y="15714"/>
                    <a:pt x="19242" y="15733"/>
                  </a:cubicBezTo>
                  <a:cubicBezTo>
                    <a:pt x="19326" y="15760"/>
                    <a:pt x="19410" y="15797"/>
                    <a:pt x="19456" y="15891"/>
                  </a:cubicBezTo>
                  <a:cubicBezTo>
                    <a:pt x="19558" y="16040"/>
                    <a:pt x="19531" y="16263"/>
                    <a:pt x="19465" y="16421"/>
                  </a:cubicBezTo>
                  <a:cubicBezTo>
                    <a:pt x="18935" y="17157"/>
                    <a:pt x="18936" y="17157"/>
                    <a:pt x="18936" y="17157"/>
                  </a:cubicBezTo>
                  <a:cubicBezTo>
                    <a:pt x="18601" y="17613"/>
                    <a:pt x="18219" y="17977"/>
                    <a:pt x="17819" y="18359"/>
                  </a:cubicBezTo>
                  <a:cubicBezTo>
                    <a:pt x="17271" y="18871"/>
                    <a:pt x="16695" y="19346"/>
                    <a:pt x="16062" y="19690"/>
                  </a:cubicBezTo>
                  <a:cubicBezTo>
                    <a:pt x="15886" y="19700"/>
                    <a:pt x="15718" y="19681"/>
                    <a:pt x="15579" y="19597"/>
                  </a:cubicBezTo>
                  <a:cubicBezTo>
                    <a:pt x="15514" y="19578"/>
                    <a:pt x="15476" y="19485"/>
                    <a:pt x="15420" y="19485"/>
                  </a:cubicBezTo>
                  <a:cubicBezTo>
                    <a:pt x="15401" y="19504"/>
                    <a:pt x="15430" y="19531"/>
                    <a:pt x="15458" y="19550"/>
                  </a:cubicBezTo>
                  <a:cubicBezTo>
                    <a:pt x="15467" y="19643"/>
                    <a:pt x="15560" y="19690"/>
                    <a:pt x="15625" y="19727"/>
                  </a:cubicBezTo>
                  <a:cubicBezTo>
                    <a:pt x="15820" y="19820"/>
                    <a:pt x="16081" y="19765"/>
                    <a:pt x="16248" y="19671"/>
                  </a:cubicBezTo>
                  <a:cubicBezTo>
                    <a:pt x="17271" y="19047"/>
                    <a:pt x="18164" y="18274"/>
                    <a:pt x="18936" y="17325"/>
                  </a:cubicBezTo>
                  <a:cubicBezTo>
                    <a:pt x="19159" y="17008"/>
                    <a:pt x="19456" y="16729"/>
                    <a:pt x="19558" y="16356"/>
                  </a:cubicBezTo>
                  <a:cubicBezTo>
                    <a:pt x="19642" y="16161"/>
                    <a:pt x="19577" y="15928"/>
                    <a:pt x="19447" y="15778"/>
                  </a:cubicBezTo>
                  <a:cubicBezTo>
                    <a:pt x="19391" y="15772"/>
                    <a:pt x="19336" y="15707"/>
                    <a:pt x="19288" y="15707"/>
                  </a:cubicBezTo>
                  <a:close/>
                  <a:moveTo>
                    <a:pt x="18751" y="15861"/>
                  </a:moveTo>
                  <a:cubicBezTo>
                    <a:pt x="18735" y="15858"/>
                    <a:pt x="18716" y="15877"/>
                    <a:pt x="18702" y="15891"/>
                  </a:cubicBezTo>
                  <a:cubicBezTo>
                    <a:pt x="18646" y="16011"/>
                    <a:pt x="18655" y="16160"/>
                    <a:pt x="18719" y="16281"/>
                  </a:cubicBezTo>
                  <a:cubicBezTo>
                    <a:pt x="18729" y="16299"/>
                    <a:pt x="18775" y="16309"/>
                    <a:pt x="18784" y="16271"/>
                  </a:cubicBezTo>
                  <a:cubicBezTo>
                    <a:pt x="18729" y="16151"/>
                    <a:pt x="18720" y="16002"/>
                    <a:pt x="18766" y="15872"/>
                  </a:cubicBezTo>
                  <a:cubicBezTo>
                    <a:pt x="18762" y="15865"/>
                    <a:pt x="18757" y="15862"/>
                    <a:pt x="18751" y="15861"/>
                  </a:cubicBezTo>
                  <a:close/>
                  <a:moveTo>
                    <a:pt x="4451" y="15984"/>
                  </a:moveTo>
                  <a:cubicBezTo>
                    <a:pt x="4292" y="16207"/>
                    <a:pt x="4293" y="16207"/>
                    <a:pt x="4293" y="16207"/>
                  </a:cubicBezTo>
                  <a:cubicBezTo>
                    <a:pt x="4125" y="16374"/>
                    <a:pt x="3873" y="16495"/>
                    <a:pt x="3882" y="16756"/>
                  </a:cubicBezTo>
                  <a:cubicBezTo>
                    <a:pt x="3864" y="16793"/>
                    <a:pt x="3873" y="16859"/>
                    <a:pt x="3892" y="16878"/>
                  </a:cubicBezTo>
                  <a:cubicBezTo>
                    <a:pt x="3938" y="16803"/>
                    <a:pt x="4032" y="16701"/>
                    <a:pt x="4143" y="16701"/>
                  </a:cubicBezTo>
                  <a:cubicBezTo>
                    <a:pt x="4209" y="16682"/>
                    <a:pt x="4161" y="16616"/>
                    <a:pt x="4180" y="16570"/>
                  </a:cubicBezTo>
                  <a:cubicBezTo>
                    <a:pt x="4208" y="16505"/>
                    <a:pt x="4283" y="16467"/>
                    <a:pt x="4348" y="16486"/>
                  </a:cubicBezTo>
                  <a:cubicBezTo>
                    <a:pt x="4488" y="16589"/>
                    <a:pt x="4218" y="16523"/>
                    <a:pt x="4265" y="16654"/>
                  </a:cubicBezTo>
                  <a:cubicBezTo>
                    <a:pt x="4302" y="16728"/>
                    <a:pt x="4395" y="16709"/>
                    <a:pt x="4451" y="16728"/>
                  </a:cubicBezTo>
                  <a:cubicBezTo>
                    <a:pt x="4497" y="16709"/>
                    <a:pt x="4563" y="16692"/>
                    <a:pt x="4581" y="16636"/>
                  </a:cubicBezTo>
                  <a:cubicBezTo>
                    <a:pt x="4656" y="16505"/>
                    <a:pt x="4506" y="16402"/>
                    <a:pt x="4553" y="16281"/>
                  </a:cubicBezTo>
                  <a:cubicBezTo>
                    <a:pt x="4590" y="16160"/>
                    <a:pt x="4525" y="16049"/>
                    <a:pt x="4451" y="15984"/>
                  </a:cubicBezTo>
                  <a:close/>
                  <a:moveTo>
                    <a:pt x="3772" y="16122"/>
                  </a:moveTo>
                  <a:cubicBezTo>
                    <a:pt x="3743" y="16140"/>
                    <a:pt x="3724" y="16188"/>
                    <a:pt x="3724" y="16235"/>
                  </a:cubicBezTo>
                  <a:cubicBezTo>
                    <a:pt x="3771" y="16301"/>
                    <a:pt x="3827" y="16366"/>
                    <a:pt x="3902" y="16413"/>
                  </a:cubicBezTo>
                  <a:cubicBezTo>
                    <a:pt x="4005" y="16347"/>
                    <a:pt x="4006" y="16347"/>
                    <a:pt x="4006" y="16347"/>
                  </a:cubicBezTo>
                  <a:cubicBezTo>
                    <a:pt x="4015" y="16197"/>
                    <a:pt x="3865" y="16178"/>
                    <a:pt x="3772" y="16122"/>
                  </a:cubicBezTo>
                  <a:close/>
                  <a:moveTo>
                    <a:pt x="3279" y="16124"/>
                  </a:moveTo>
                  <a:cubicBezTo>
                    <a:pt x="3265" y="16122"/>
                    <a:pt x="3248" y="16133"/>
                    <a:pt x="3224" y="16161"/>
                  </a:cubicBezTo>
                  <a:cubicBezTo>
                    <a:pt x="3206" y="16244"/>
                    <a:pt x="3122" y="16309"/>
                    <a:pt x="3141" y="16402"/>
                  </a:cubicBezTo>
                  <a:cubicBezTo>
                    <a:pt x="3159" y="16477"/>
                    <a:pt x="3169" y="16560"/>
                    <a:pt x="3243" y="16606"/>
                  </a:cubicBezTo>
                  <a:cubicBezTo>
                    <a:pt x="3206" y="16709"/>
                    <a:pt x="3262" y="16783"/>
                    <a:pt x="3308" y="16867"/>
                  </a:cubicBezTo>
                  <a:cubicBezTo>
                    <a:pt x="3364" y="16923"/>
                    <a:pt x="3420" y="16895"/>
                    <a:pt x="3484" y="16895"/>
                  </a:cubicBezTo>
                  <a:cubicBezTo>
                    <a:pt x="3522" y="16849"/>
                    <a:pt x="3530" y="16803"/>
                    <a:pt x="3521" y="16756"/>
                  </a:cubicBezTo>
                  <a:cubicBezTo>
                    <a:pt x="3512" y="16682"/>
                    <a:pt x="3419" y="16710"/>
                    <a:pt x="3391" y="16663"/>
                  </a:cubicBezTo>
                  <a:cubicBezTo>
                    <a:pt x="3410" y="16635"/>
                    <a:pt x="3410" y="16635"/>
                    <a:pt x="3410" y="16635"/>
                  </a:cubicBezTo>
                  <a:cubicBezTo>
                    <a:pt x="3447" y="16616"/>
                    <a:pt x="3484" y="16625"/>
                    <a:pt x="3530" y="16625"/>
                  </a:cubicBezTo>
                  <a:cubicBezTo>
                    <a:pt x="3567" y="16662"/>
                    <a:pt x="3605" y="16710"/>
                    <a:pt x="3614" y="16756"/>
                  </a:cubicBezTo>
                  <a:cubicBezTo>
                    <a:pt x="3651" y="16831"/>
                    <a:pt x="3558" y="16942"/>
                    <a:pt x="3660" y="16942"/>
                  </a:cubicBezTo>
                  <a:cubicBezTo>
                    <a:pt x="3715" y="16952"/>
                    <a:pt x="3743" y="17017"/>
                    <a:pt x="3799" y="17007"/>
                  </a:cubicBezTo>
                  <a:cubicBezTo>
                    <a:pt x="3780" y="16868"/>
                    <a:pt x="3762" y="16710"/>
                    <a:pt x="3846" y="16579"/>
                  </a:cubicBezTo>
                  <a:cubicBezTo>
                    <a:pt x="3855" y="16505"/>
                    <a:pt x="3799" y="16439"/>
                    <a:pt x="3743" y="16393"/>
                  </a:cubicBezTo>
                  <a:cubicBezTo>
                    <a:pt x="3623" y="16337"/>
                    <a:pt x="3512" y="16291"/>
                    <a:pt x="3391" y="16235"/>
                  </a:cubicBezTo>
                  <a:cubicBezTo>
                    <a:pt x="3329" y="16235"/>
                    <a:pt x="3319" y="16129"/>
                    <a:pt x="3279" y="16124"/>
                  </a:cubicBezTo>
                  <a:close/>
                  <a:moveTo>
                    <a:pt x="16956" y="16162"/>
                  </a:moveTo>
                  <a:cubicBezTo>
                    <a:pt x="16909" y="16199"/>
                    <a:pt x="16908" y="16198"/>
                    <a:pt x="16908" y="16198"/>
                  </a:cubicBezTo>
                  <a:cubicBezTo>
                    <a:pt x="16862" y="16319"/>
                    <a:pt x="16788" y="16459"/>
                    <a:pt x="16863" y="16598"/>
                  </a:cubicBezTo>
                  <a:cubicBezTo>
                    <a:pt x="16807" y="16756"/>
                    <a:pt x="16806" y="16756"/>
                    <a:pt x="16806" y="16756"/>
                  </a:cubicBezTo>
                  <a:cubicBezTo>
                    <a:pt x="16806" y="16840"/>
                    <a:pt x="16815" y="16950"/>
                    <a:pt x="16908" y="17006"/>
                  </a:cubicBezTo>
                  <a:cubicBezTo>
                    <a:pt x="17002" y="17034"/>
                    <a:pt x="17095" y="17025"/>
                    <a:pt x="17170" y="16970"/>
                  </a:cubicBezTo>
                  <a:cubicBezTo>
                    <a:pt x="17179" y="16914"/>
                    <a:pt x="17216" y="16811"/>
                    <a:pt x="17141" y="16783"/>
                  </a:cubicBezTo>
                  <a:cubicBezTo>
                    <a:pt x="17058" y="16718"/>
                    <a:pt x="17040" y="16858"/>
                    <a:pt x="16984" y="16867"/>
                  </a:cubicBezTo>
                  <a:cubicBezTo>
                    <a:pt x="16956" y="16858"/>
                    <a:pt x="16956" y="16830"/>
                    <a:pt x="16965" y="16802"/>
                  </a:cubicBezTo>
                  <a:cubicBezTo>
                    <a:pt x="16974" y="16737"/>
                    <a:pt x="17030" y="16691"/>
                    <a:pt x="17096" y="16691"/>
                  </a:cubicBezTo>
                  <a:cubicBezTo>
                    <a:pt x="17170" y="16682"/>
                    <a:pt x="17216" y="16718"/>
                    <a:pt x="17244" y="16783"/>
                  </a:cubicBezTo>
                  <a:cubicBezTo>
                    <a:pt x="17290" y="16839"/>
                    <a:pt x="17272" y="16924"/>
                    <a:pt x="17244" y="16998"/>
                  </a:cubicBezTo>
                  <a:cubicBezTo>
                    <a:pt x="17318" y="17044"/>
                    <a:pt x="17412" y="17044"/>
                    <a:pt x="17486" y="17109"/>
                  </a:cubicBezTo>
                  <a:cubicBezTo>
                    <a:pt x="17523" y="17137"/>
                    <a:pt x="17505" y="17202"/>
                    <a:pt x="17560" y="17221"/>
                  </a:cubicBezTo>
                  <a:cubicBezTo>
                    <a:pt x="17663" y="16803"/>
                    <a:pt x="17271" y="16514"/>
                    <a:pt x="17011" y="16263"/>
                  </a:cubicBezTo>
                  <a:cubicBezTo>
                    <a:pt x="16992" y="16235"/>
                    <a:pt x="16993" y="16180"/>
                    <a:pt x="16956" y="16162"/>
                  </a:cubicBezTo>
                  <a:close/>
                  <a:moveTo>
                    <a:pt x="18197" y="16361"/>
                  </a:moveTo>
                  <a:cubicBezTo>
                    <a:pt x="18122" y="16357"/>
                    <a:pt x="18139" y="16516"/>
                    <a:pt x="18050" y="16532"/>
                  </a:cubicBezTo>
                  <a:cubicBezTo>
                    <a:pt x="17920" y="16699"/>
                    <a:pt x="17689" y="16587"/>
                    <a:pt x="17559" y="16727"/>
                  </a:cubicBezTo>
                  <a:cubicBezTo>
                    <a:pt x="17633" y="16857"/>
                    <a:pt x="17661" y="17015"/>
                    <a:pt x="17679" y="17172"/>
                  </a:cubicBezTo>
                  <a:cubicBezTo>
                    <a:pt x="17837" y="17163"/>
                    <a:pt x="17633" y="17052"/>
                    <a:pt x="17707" y="16950"/>
                  </a:cubicBezTo>
                  <a:cubicBezTo>
                    <a:pt x="17735" y="16894"/>
                    <a:pt x="17791" y="16829"/>
                    <a:pt x="17856" y="16810"/>
                  </a:cubicBezTo>
                  <a:cubicBezTo>
                    <a:pt x="17893" y="16820"/>
                    <a:pt x="17939" y="16810"/>
                    <a:pt x="17949" y="16847"/>
                  </a:cubicBezTo>
                  <a:cubicBezTo>
                    <a:pt x="17939" y="16893"/>
                    <a:pt x="17893" y="16885"/>
                    <a:pt x="17865" y="16875"/>
                  </a:cubicBezTo>
                  <a:cubicBezTo>
                    <a:pt x="17837" y="16894"/>
                    <a:pt x="17791" y="16912"/>
                    <a:pt x="17791" y="16950"/>
                  </a:cubicBezTo>
                  <a:cubicBezTo>
                    <a:pt x="17791" y="17015"/>
                    <a:pt x="17791" y="17080"/>
                    <a:pt x="17846" y="17126"/>
                  </a:cubicBezTo>
                  <a:cubicBezTo>
                    <a:pt x="17948" y="17145"/>
                    <a:pt x="18050" y="17127"/>
                    <a:pt x="18133" y="17062"/>
                  </a:cubicBezTo>
                  <a:cubicBezTo>
                    <a:pt x="18226" y="16997"/>
                    <a:pt x="18208" y="16866"/>
                    <a:pt x="18217" y="16755"/>
                  </a:cubicBezTo>
                  <a:cubicBezTo>
                    <a:pt x="18282" y="16690"/>
                    <a:pt x="18282" y="16587"/>
                    <a:pt x="18272" y="16494"/>
                  </a:cubicBezTo>
                  <a:cubicBezTo>
                    <a:pt x="18235" y="16374"/>
                    <a:pt x="18236" y="16374"/>
                    <a:pt x="18236" y="16374"/>
                  </a:cubicBezTo>
                  <a:cubicBezTo>
                    <a:pt x="18221" y="16366"/>
                    <a:pt x="18208" y="16362"/>
                    <a:pt x="18197" y="16361"/>
                  </a:cubicBezTo>
                  <a:close/>
                  <a:moveTo>
                    <a:pt x="17598" y="16409"/>
                  </a:moveTo>
                  <a:cubicBezTo>
                    <a:pt x="17533" y="16447"/>
                    <a:pt x="17440" y="16465"/>
                    <a:pt x="17412" y="16531"/>
                  </a:cubicBezTo>
                  <a:cubicBezTo>
                    <a:pt x="17431" y="16578"/>
                    <a:pt x="17468" y="16615"/>
                    <a:pt x="17505" y="16643"/>
                  </a:cubicBezTo>
                  <a:cubicBezTo>
                    <a:pt x="17579" y="16596"/>
                    <a:pt x="17728" y="16614"/>
                    <a:pt x="17682" y="16465"/>
                  </a:cubicBezTo>
                  <a:cubicBezTo>
                    <a:pt x="17691" y="16427"/>
                    <a:pt x="17645" y="16400"/>
                    <a:pt x="17598" y="16409"/>
                  </a:cubicBezTo>
                  <a:close/>
                  <a:moveTo>
                    <a:pt x="4724" y="16429"/>
                  </a:moveTo>
                  <a:cubicBezTo>
                    <a:pt x="4700" y="16424"/>
                    <a:pt x="4679" y="16429"/>
                    <a:pt x="4674" y="16466"/>
                  </a:cubicBezTo>
                  <a:cubicBezTo>
                    <a:pt x="4702" y="16540"/>
                    <a:pt x="4694" y="16642"/>
                    <a:pt x="4656" y="16707"/>
                  </a:cubicBezTo>
                  <a:cubicBezTo>
                    <a:pt x="4703" y="16781"/>
                    <a:pt x="4787" y="16754"/>
                    <a:pt x="4852" y="16754"/>
                  </a:cubicBezTo>
                  <a:cubicBezTo>
                    <a:pt x="4898" y="16735"/>
                    <a:pt x="4925" y="16791"/>
                    <a:pt x="4972" y="16763"/>
                  </a:cubicBezTo>
                  <a:cubicBezTo>
                    <a:pt x="4972" y="16689"/>
                    <a:pt x="4945" y="16614"/>
                    <a:pt x="4926" y="16531"/>
                  </a:cubicBezTo>
                  <a:cubicBezTo>
                    <a:pt x="4786" y="16457"/>
                    <a:pt x="4786" y="16457"/>
                    <a:pt x="4786" y="16457"/>
                  </a:cubicBezTo>
                  <a:cubicBezTo>
                    <a:pt x="4772" y="16452"/>
                    <a:pt x="4747" y="16435"/>
                    <a:pt x="4724" y="16429"/>
                  </a:cubicBezTo>
                  <a:close/>
                  <a:moveTo>
                    <a:pt x="2633" y="16617"/>
                  </a:moveTo>
                  <a:cubicBezTo>
                    <a:pt x="2591" y="16613"/>
                    <a:pt x="2547" y="16628"/>
                    <a:pt x="2520" y="16661"/>
                  </a:cubicBezTo>
                  <a:cubicBezTo>
                    <a:pt x="2473" y="16792"/>
                    <a:pt x="2529" y="16904"/>
                    <a:pt x="2622" y="17007"/>
                  </a:cubicBezTo>
                  <a:cubicBezTo>
                    <a:pt x="2687" y="17120"/>
                    <a:pt x="2816" y="17138"/>
                    <a:pt x="2946" y="17129"/>
                  </a:cubicBezTo>
                  <a:cubicBezTo>
                    <a:pt x="2992" y="17119"/>
                    <a:pt x="3048" y="17119"/>
                    <a:pt x="3067" y="17063"/>
                  </a:cubicBezTo>
                  <a:cubicBezTo>
                    <a:pt x="3020" y="16979"/>
                    <a:pt x="2909" y="17007"/>
                    <a:pt x="2825" y="16988"/>
                  </a:cubicBezTo>
                  <a:cubicBezTo>
                    <a:pt x="2751" y="16951"/>
                    <a:pt x="2658" y="16895"/>
                    <a:pt x="2649" y="16810"/>
                  </a:cubicBezTo>
                  <a:cubicBezTo>
                    <a:pt x="2714" y="16801"/>
                    <a:pt x="2742" y="16745"/>
                    <a:pt x="2733" y="16679"/>
                  </a:cubicBezTo>
                  <a:cubicBezTo>
                    <a:pt x="2714" y="16642"/>
                    <a:pt x="2674" y="16620"/>
                    <a:pt x="2633" y="16617"/>
                  </a:cubicBezTo>
                  <a:close/>
                  <a:moveTo>
                    <a:pt x="16604" y="16652"/>
                  </a:moveTo>
                  <a:cubicBezTo>
                    <a:pt x="16552" y="16664"/>
                    <a:pt x="16496" y="16699"/>
                    <a:pt x="16454" y="16727"/>
                  </a:cubicBezTo>
                  <a:cubicBezTo>
                    <a:pt x="16417" y="16783"/>
                    <a:pt x="16389" y="16895"/>
                    <a:pt x="16445" y="16960"/>
                  </a:cubicBezTo>
                  <a:cubicBezTo>
                    <a:pt x="16510" y="16970"/>
                    <a:pt x="16593" y="16932"/>
                    <a:pt x="16658" y="16970"/>
                  </a:cubicBezTo>
                  <a:cubicBezTo>
                    <a:pt x="16704" y="16979"/>
                    <a:pt x="16760" y="17073"/>
                    <a:pt x="16797" y="17007"/>
                  </a:cubicBezTo>
                  <a:cubicBezTo>
                    <a:pt x="16741" y="16914"/>
                    <a:pt x="16732" y="16811"/>
                    <a:pt x="16732" y="16717"/>
                  </a:cubicBezTo>
                  <a:cubicBezTo>
                    <a:pt x="16704" y="16652"/>
                    <a:pt x="16656" y="16641"/>
                    <a:pt x="16604" y="16652"/>
                  </a:cubicBezTo>
                  <a:close/>
                  <a:moveTo>
                    <a:pt x="3177" y="16792"/>
                  </a:moveTo>
                  <a:cubicBezTo>
                    <a:pt x="3103" y="16782"/>
                    <a:pt x="3029" y="16829"/>
                    <a:pt x="2964" y="16810"/>
                  </a:cubicBezTo>
                  <a:cubicBezTo>
                    <a:pt x="2946" y="16839"/>
                    <a:pt x="2946" y="16839"/>
                    <a:pt x="2946" y="16839"/>
                  </a:cubicBezTo>
                  <a:cubicBezTo>
                    <a:pt x="2992" y="16905"/>
                    <a:pt x="3056" y="16999"/>
                    <a:pt x="3158" y="16990"/>
                  </a:cubicBezTo>
                  <a:cubicBezTo>
                    <a:pt x="3205" y="16980"/>
                    <a:pt x="3252" y="16961"/>
                    <a:pt x="3261" y="16924"/>
                  </a:cubicBezTo>
                  <a:cubicBezTo>
                    <a:pt x="3177" y="16791"/>
                    <a:pt x="3177" y="16792"/>
                    <a:pt x="3177" y="16792"/>
                  </a:cubicBezTo>
                  <a:close/>
                  <a:moveTo>
                    <a:pt x="4185" y="16793"/>
                  </a:moveTo>
                  <a:cubicBezTo>
                    <a:pt x="4139" y="16796"/>
                    <a:pt x="4094" y="16805"/>
                    <a:pt x="4049" y="16821"/>
                  </a:cubicBezTo>
                  <a:cubicBezTo>
                    <a:pt x="3928" y="16868"/>
                    <a:pt x="3947" y="17007"/>
                    <a:pt x="3937" y="17110"/>
                  </a:cubicBezTo>
                  <a:cubicBezTo>
                    <a:pt x="3984" y="17250"/>
                    <a:pt x="4022" y="17064"/>
                    <a:pt x="4087" y="17064"/>
                  </a:cubicBezTo>
                  <a:cubicBezTo>
                    <a:pt x="4161" y="17036"/>
                    <a:pt x="4264" y="17035"/>
                    <a:pt x="4320" y="17110"/>
                  </a:cubicBezTo>
                  <a:cubicBezTo>
                    <a:pt x="4329" y="17147"/>
                    <a:pt x="4366" y="17194"/>
                    <a:pt x="4320" y="17231"/>
                  </a:cubicBezTo>
                  <a:cubicBezTo>
                    <a:pt x="4273" y="17231"/>
                    <a:pt x="4282" y="17166"/>
                    <a:pt x="4245" y="17148"/>
                  </a:cubicBezTo>
                  <a:cubicBezTo>
                    <a:pt x="4179" y="17120"/>
                    <a:pt x="4115" y="17147"/>
                    <a:pt x="4068" y="17203"/>
                  </a:cubicBezTo>
                  <a:cubicBezTo>
                    <a:pt x="4022" y="17278"/>
                    <a:pt x="4086" y="17353"/>
                    <a:pt x="4133" y="17418"/>
                  </a:cubicBezTo>
                  <a:cubicBezTo>
                    <a:pt x="4189" y="17446"/>
                    <a:pt x="4246" y="17520"/>
                    <a:pt x="4339" y="17483"/>
                  </a:cubicBezTo>
                  <a:cubicBezTo>
                    <a:pt x="4609" y="17371"/>
                    <a:pt x="4487" y="17054"/>
                    <a:pt x="4599" y="16840"/>
                  </a:cubicBezTo>
                  <a:cubicBezTo>
                    <a:pt x="4589" y="16831"/>
                    <a:pt x="4589" y="16830"/>
                    <a:pt x="4589" y="16830"/>
                  </a:cubicBezTo>
                  <a:cubicBezTo>
                    <a:pt x="4464" y="16816"/>
                    <a:pt x="4322" y="16782"/>
                    <a:pt x="4185" y="16793"/>
                  </a:cubicBezTo>
                  <a:close/>
                  <a:moveTo>
                    <a:pt x="4871" y="16839"/>
                  </a:moveTo>
                  <a:cubicBezTo>
                    <a:pt x="4806" y="16867"/>
                    <a:pt x="4731" y="16866"/>
                    <a:pt x="4675" y="16894"/>
                  </a:cubicBezTo>
                  <a:cubicBezTo>
                    <a:pt x="4629" y="17006"/>
                    <a:pt x="4620" y="17128"/>
                    <a:pt x="4675" y="17230"/>
                  </a:cubicBezTo>
                  <a:cubicBezTo>
                    <a:pt x="4712" y="17230"/>
                    <a:pt x="4750" y="17221"/>
                    <a:pt x="4768" y="17202"/>
                  </a:cubicBezTo>
                  <a:cubicBezTo>
                    <a:pt x="4870" y="17155"/>
                    <a:pt x="4740" y="17072"/>
                    <a:pt x="4814" y="17025"/>
                  </a:cubicBezTo>
                  <a:cubicBezTo>
                    <a:pt x="4870" y="17081"/>
                    <a:pt x="4871" y="17080"/>
                    <a:pt x="4871" y="17080"/>
                  </a:cubicBezTo>
                  <a:cubicBezTo>
                    <a:pt x="4871" y="17155"/>
                    <a:pt x="4880" y="17201"/>
                    <a:pt x="4842" y="17257"/>
                  </a:cubicBezTo>
                  <a:cubicBezTo>
                    <a:pt x="4787" y="17323"/>
                    <a:pt x="4704" y="17342"/>
                    <a:pt x="4620" y="17314"/>
                  </a:cubicBezTo>
                  <a:cubicBezTo>
                    <a:pt x="4555" y="17370"/>
                    <a:pt x="4536" y="17462"/>
                    <a:pt x="4453" y="17509"/>
                  </a:cubicBezTo>
                  <a:cubicBezTo>
                    <a:pt x="4797" y="17667"/>
                    <a:pt x="5028" y="17286"/>
                    <a:pt x="5288" y="17118"/>
                  </a:cubicBezTo>
                  <a:cubicBezTo>
                    <a:pt x="5335" y="17072"/>
                    <a:pt x="5399" y="17117"/>
                    <a:pt x="5418" y="17062"/>
                  </a:cubicBezTo>
                  <a:cubicBezTo>
                    <a:pt x="5371" y="16978"/>
                    <a:pt x="5279" y="16941"/>
                    <a:pt x="5195" y="16913"/>
                  </a:cubicBezTo>
                  <a:cubicBezTo>
                    <a:pt x="5075" y="16941"/>
                    <a:pt x="4973" y="16867"/>
                    <a:pt x="4871" y="16839"/>
                  </a:cubicBezTo>
                  <a:close/>
                  <a:moveTo>
                    <a:pt x="18703" y="16848"/>
                  </a:moveTo>
                  <a:cubicBezTo>
                    <a:pt x="18675" y="16867"/>
                    <a:pt x="18675" y="16904"/>
                    <a:pt x="18665" y="16941"/>
                  </a:cubicBezTo>
                  <a:cubicBezTo>
                    <a:pt x="18656" y="17006"/>
                    <a:pt x="18741" y="16978"/>
                    <a:pt x="18741" y="17043"/>
                  </a:cubicBezTo>
                  <a:cubicBezTo>
                    <a:pt x="18685" y="17117"/>
                    <a:pt x="18591" y="17164"/>
                    <a:pt x="18498" y="17174"/>
                  </a:cubicBezTo>
                  <a:cubicBezTo>
                    <a:pt x="18452" y="17192"/>
                    <a:pt x="18396" y="17249"/>
                    <a:pt x="18386" y="17305"/>
                  </a:cubicBezTo>
                  <a:cubicBezTo>
                    <a:pt x="18433" y="17342"/>
                    <a:pt x="18526" y="17341"/>
                    <a:pt x="18572" y="17351"/>
                  </a:cubicBezTo>
                  <a:cubicBezTo>
                    <a:pt x="18712" y="17313"/>
                    <a:pt x="18833" y="17211"/>
                    <a:pt x="18908" y="17090"/>
                  </a:cubicBezTo>
                  <a:cubicBezTo>
                    <a:pt x="18908" y="17034"/>
                    <a:pt x="18937" y="16950"/>
                    <a:pt x="18890" y="16894"/>
                  </a:cubicBezTo>
                  <a:cubicBezTo>
                    <a:pt x="18843" y="16848"/>
                    <a:pt x="18778" y="16839"/>
                    <a:pt x="18703" y="16848"/>
                  </a:cubicBezTo>
                  <a:close/>
                  <a:moveTo>
                    <a:pt x="3473" y="16984"/>
                  </a:moveTo>
                  <a:cubicBezTo>
                    <a:pt x="3260" y="16997"/>
                    <a:pt x="3072" y="17236"/>
                    <a:pt x="2842" y="17257"/>
                  </a:cubicBezTo>
                  <a:cubicBezTo>
                    <a:pt x="2833" y="17276"/>
                    <a:pt x="2833" y="17276"/>
                    <a:pt x="2833" y="17276"/>
                  </a:cubicBezTo>
                  <a:cubicBezTo>
                    <a:pt x="2888" y="17341"/>
                    <a:pt x="2925" y="17406"/>
                    <a:pt x="3000" y="17434"/>
                  </a:cubicBezTo>
                  <a:cubicBezTo>
                    <a:pt x="3111" y="17416"/>
                    <a:pt x="3195" y="17499"/>
                    <a:pt x="3269" y="17564"/>
                  </a:cubicBezTo>
                  <a:cubicBezTo>
                    <a:pt x="3343" y="17583"/>
                    <a:pt x="3409" y="17619"/>
                    <a:pt x="3464" y="17555"/>
                  </a:cubicBezTo>
                  <a:cubicBezTo>
                    <a:pt x="3520" y="17499"/>
                    <a:pt x="3567" y="17425"/>
                    <a:pt x="3557" y="17341"/>
                  </a:cubicBezTo>
                  <a:cubicBezTo>
                    <a:pt x="3530" y="17295"/>
                    <a:pt x="3492" y="17230"/>
                    <a:pt x="3427" y="17257"/>
                  </a:cubicBezTo>
                  <a:cubicBezTo>
                    <a:pt x="3399" y="17276"/>
                    <a:pt x="3343" y="17304"/>
                    <a:pt x="3353" y="17351"/>
                  </a:cubicBezTo>
                  <a:cubicBezTo>
                    <a:pt x="3343" y="17388"/>
                    <a:pt x="3306" y="17388"/>
                    <a:pt x="3279" y="17360"/>
                  </a:cubicBezTo>
                  <a:cubicBezTo>
                    <a:pt x="3269" y="17332"/>
                    <a:pt x="3288" y="17285"/>
                    <a:pt x="3297" y="17257"/>
                  </a:cubicBezTo>
                  <a:cubicBezTo>
                    <a:pt x="3344" y="17192"/>
                    <a:pt x="3408" y="17175"/>
                    <a:pt x="3492" y="17175"/>
                  </a:cubicBezTo>
                  <a:cubicBezTo>
                    <a:pt x="3557" y="17193"/>
                    <a:pt x="3613" y="17230"/>
                    <a:pt x="3641" y="17276"/>
                  </a:cubicBezTo>
                  <a:cubicBezTo>
                    <a:pt x="3697" y="17258"/>
                    <a:pt x="3789" y="17240"/>
                    <a:pt x="3799" y="17175"/>
                  </a:cubicBezTo>
                  <a:cubicBezTo>
                    <a:pt x="3696" y="17063"/>
                    <a:pt x="3696" y="17063"/>
                    <a:pt x="3696" y="17063"/>
                  </a:cubicBezTo>
                  <a:cubicBezTo>
                    <a:pt x="3617" y="17000"/>
                    <a:pt x="3544" y="16979"/>
                    <a:pt x="3473" y="16984"/>
                  </a:cubicBezTo>
                  <a:close/>
                  <a:moveTo>
                    <a:pt x="16555" y="17027"/>
                  </a:moveTo>
                  <a:cubicBezTo>
                    <a:pt x="16486" y="17035"/>
                    <a:pt x="16412" y="17070"/>
                    <a:pt x="16344" y="17080"/>
                  </a:cubicBezTo>
                  <a:cubicBezTo>
                    <a:pt x="16204" y="17025"/>
                    <a:pt x="16047" y="17071"/>
                    <a:pt x="15926" y="17174"/>
                  </a:cubicBezTo>
                  <a:cubicBezTo>
                    <a:pt x="15926" y="17220"/>
                    <a:pt x="15982" y="17229"/>
                    <a:pt x="16019" y="17248"/>
                  </a:cubicBezTo>
                  <a:cubicBezTo>
                    <a:pt x="16214" y="17388"/>
                    <a:pt x="16335" y="17592"/>
                    <a:pt x="16548" y="17695"/>
                  </a:cubicBezTo>
                  <a:cubicBezTo>
                    <a:pt x="16799" y="17723"/>
                    <a:pt x="16799" y="17723"/>
                    <a:pt x="16799" y="17723"/>
                  </a:cubicBezTo>
                  <a:cubicBezTo>
                    <a:pt x="16845" y="17705"/>
                    <a:pt x="16929" y="17741"/>
                    <a:pt x="16957" y="17676"/>
                  </a:cubicBezTo>
                  <a:cubicBezTo>
                    <a:pt x="16845" y="17611"/>
                    <a:pt x="16836" y="17481"/>
                    <a:pt x="16799" y="17369"/>
                  </a:cubicBezTo>
                  <a:cubicBezTo>
                    <a:pt x="16762" y="17360"/>
                    <a:pt x="16753" y="17378"/>
                    <a:pt x="16734" y="17387"/>
                  </a:cubicBezTo>
                  <a:cubicBezTo>
                    <a:pt x="16669" y="17434"/>
                    <a:pt x="16585" y="17443"/>
                    <a:pt x="16539" y="17387"/>
                  </a:cubicBezTo>
                  <a:cubicBezTo>
                    <a:pt x="16520" y="17368"/>
                    <a:pt x="16483" y="17341"/>
                    <a:pt x="16511" y="17303"/>
                  </a:cubicBezTo>
                  <a:cubicBezTo>
                    <a:pt x="16520" y="17313"/>
                    <a:pt x="16539" y="17304"/>
                    <a:pt x="16548" y="17322"/>
                  </a:cubicBezTo>
                  <a:cubicBezTo>
                    <a:pt x="16604" y="17341"/>
                    <a:pt x="16706" y="17368"/>
                    <a:pt x="16752" y="17294"/>
                  </a:cubicBezTo>
                  <a:cubicBezTo>
                    <a:pt x="16780" y="17219"/>
                    <a:pt x="16743" y="17146"/>
                    <a:pt x="16706" y="17080"/>
                  </a:cubicBezTo>
                  <a:cubicBezTo>
                    <a:pt x="16681" y="17053"/>
                    <a:pt x="16653" y="17038"/>
                    <a:pt x="16624" y="17031"/>
                  </a:cubicBezTo>
                  <a:cubicBezTo>
                    <a:pt x="16602" y="17026"/>
                    <a:pt x="16579" y="17025"/>
                    <a:pt x="16555" y="17027"/>
                  </a:cubicBezTo>
                  <a:close/>
                  <a:moveTo>
                    <a:pt x="18266" y="17033"/>
                  </a:moveTo>
                  <a:cubicBezTo>
                    <a:pt x="18229" y="17108"/>
                    <a:pt x="18145" y="17119"/>
                    <a:pt x="18117" y="17184"/>
                  </a:cubicBezTo>
                  <a:cubicBezTo>
                    <a:pt x="18173" y="17222"/>
                    <a:pt x="18220" y="17268"/>
                    <a:pt x="18295" y="17249"/>
                  </a:cubicBezTo>
                  <a:cubicBezTo>
                    <a:pt x="18351" y="17221"/>
                    <a:pt x="18416" y="17165"/>
                    <a:pt x="18425" y="17080"/>
                  </a:cubicBezTo>
                  <a:cubicBezTo>
                    <a:pt x="18379" y="17062"/>
                    <a:pt x="18322" y="17033"/>
                    <a:pt x="18266" y="17033"/>
                  </a:cubicBezTo>
                  <a:close/>
                  <a:moveTo>
                    <a:pt x="17186" y="17091"/>
                  </a:moveTo>
                  <a:cubicBezTo>
                    <a:pt x="17093" y="17110"/>
                    <a:pt x="16963" y="17091"/>
                    <a:pt x="16870" y="17110"/>
                  </a:cubicBezTo>
                  <a:cubicBezTo>
                    <a:pt x="16888" y="17427"/>
                    <a:pt x="16888" y="17426"/>
                    <a:pt x="16888" y="17426"/>
                  </a:cubicBezTo>
                  <a:cubicBezTo>
                    <a:pt x="16935" y="17500"/>
                    <a:pt x="16953" y="17640"/>
                    <a:pt x="17065" y="17658"/>
                  </a:cubicBezTo>
                  <a:cubicBezTo>
                    <a:pt x="17130" y="17658"/>
                    <a:pt x="17215" y="17649"/>
                    <a:pt x="17243" y="17584"/>
                  </a:cubicBezTo>
                  <a:cubicBezTo>
                    <a:pt x="17196" y="17510"/>
                    <a:pt x="17084" y="17491"/>
                    <a:pt x="17093" y="17388"/>
                  </a:cubicBezTo>
                  <a:cubicBezTo>
                    <a:pt x="17112" y="17351"/>
                    <a:pt x="17112" y="17267"/>
                    <a:pt x="17167" y="17295"/>
                  </a:cubicBezTo>
                  <a:cubicBezTo>
                    <a:pt x="17205" y="17342"/>
                    <a:pt x="17168" y="17426"/>
                    <a:pt x="17224" y="17464"/>
                  </a:cubicBezTo>
                  <a:cubicBezTo>
                    <a:pt x="17270" y="17501"/>
                    <a:pt x="17354" y="17491"/>
                    <a:pt x="17410" y="17472"/>
                  </a:cubicBezTo>
                  <a:cubicBezTo>
                    <a:pt x="17447" y="17435"/>
                    <a:pt x="17484" y="17389"/>
                    <a:pt x="17503" y="17342"/>
                  </a:cubicBezTo>
                  <a:cubicBezTo>
                    <a:pt x="17484" y="17286"/>
                    <a:pt x="17484" y="17231"/>
                    <a:pt x="17456" y="17194"/>
                  </a:cubicBezTo>
                  <a:cubicBezTo>
                    <a:pt x="17381" y="17128"/>
                    <a:pt x="17279" y="17082"/>
                    <a:pt x="17186" y="17091"/>
                  </a:cubicBezTo>
                  <a:close/>
                  <a:moveTo>
                    <a:pt x="5667" y="17170"/>
                  </a:moveTo>
                  <a:cubicBezTo>
                    <a:pt x="5645" y="17167"/>
                    <a:pt x="5620" y="17171"/>
                    <a:pt x="5594" y="17185"/>
                  </a:cubicBezTo>
                  <a:cubicBezTo>
                    <a:pt x="5566" y="17195"/>
                    <a:pt x="5539" y="17222"/>
                    <a:pt x="5539" y="17260"/>
                  </a:cubicBezTo>
                  <a:cubicBezTo>
                    <a:pt x="5520" y="17344"/>
                    <a:pt x="5623" y="17352"/>
                    <a:pt x="5641" y="17399"/>
                  </a:cubicBezTo>
                  <a:cubicBezTo>
                    <a:pt x="5604" y="17445"/>
                    <a:pt x="5576" y="17482"/>
                    <a:pt x="5530" y="17473"/>
                  </a:cubicBezTo>
                  <a:cubicBezTo>
                    <a:pt x="5437" y="17445"/>
                    <a:pt x="5334" y="17409"/>
                    <a:pt x="5241" y="17446"/>
                  </a:cubicBezTo>
                  <a:cubicBezTo>
                    <a:pt x="5232" y="17502"/>
                    <a:pt x="5251" y="17557"/>
                    <a:pt x="5279" y="17585"/>
                  </a:cubicBezTo>
                  <a:cubicBezTo>
                    <a:pt x="5465" y="17595"/>
                    <a:pt x="5631" y="17632"/>
                    <a:pt x="5752" y="17762"/>
                  </a:cubicBezTo>
                  <a:cubicBezTo>
                    <a:pt x="5771" y="17827"/>
                    <a:pt x="5780" y="17912"/>
                    <a:pt x="5752" y="17977"/>
                  </a:cubicBezTo>
                  <a:cubicBezTo>
                    <a:pt x="5715" y="18023"/>
                    <a:pt x="5669" y="18070"/>
                    <a:pt x="5594" y="18060"/>
                  </a:cubicBezTo>
                  <a:cubicBezTo>
                    <a:pt x="5501" y="18033"/>
                    <a:pt x="5613" y="17911"/>
                    <a:pt x="5530" y="17865"/>
                  </a:cubicBezTo>
                  <a:cubicBezTo>
                    <a:pt x="5492" y="17855"/>
                    <a:pt x="5455" y="17827"/>
                    <a:pt x="5427" y="17846"/>
                  </a:cubicBezTo>
                  <a:cubicBezTo>
                    <a:pt x="5381" y="17883"/>
                    <a:pt x="5325" y="17940"/>
                    <a:pt x="5334" y="17996"/>
                  </a:cubicBezTo>
                  <a:cubicBezTo>
                    <a:pt x="5381" y="18117"/>
                    <a:pt x="5474" y="18209"/>
                    <a:pt x="5594" y="18218"/>
                  </a:cubicBezTo>
                  <a:cubicBezTo>
                    <a:pt x="5687" y="18237"/>
                    <a:pt x="5743" y="18163"/>
                    <a:pt x="5808" y="18125"/>
                  </a:cubicBezTo>
                  <a:cubicBezTo>
                    <a:pt x="5901" y="18218"/>
                    <a:pt x="6003" y="18321"/>
                    <a:pt x="6133" y="18331"/>
                  </a:cubicBezTo>
                  <a:cubicBezTo>
                    <a:pt x="6319" y="18414"/>
                    <a:pt x="6422" y="18088"/>
                    <a:pt x="6598" y="18209"/>
                  </a:cubicBezTo>
                  <a:cubicBezTo>
                    <a:pt x="6691" y="18246"/>
                    <a:pt x="6840" y="18247"/>
                    <a:pt x="6896" y="18163"/>
                  </a:cubicBezTo>
                  <a:cubicBezTo>
                    <a:pt x="6775" y="18163"/>
                    <a:pt x="6709" y="17995"/>
                    <a:pt x="6560" y="18042"/>
                  </a:cubicBezTo>
                  <a:cubicBezTo>
                    <a:pt x="6477" y="18023"/>
                    <a:pt x="6533" y="17930"/>
                    <a:pt x="6496" y="17874"/>
                  </a:cubicBezTo>
                  <a:cubicBezTo>
                    <a:pt x="6477" y="17781"/>
                    <a:pt x="6393" y="17725"/>
                    <a:pt x="6310" y="17716"/>
                  </a:cubicBezTo>
                  <a:cubicBezTo>
                    <a:pt x="6263" y="17725"/>
                    <a:pt x="6199" y="17706"/>
                    <a:pt x="6161" y="17762"/>
                  </a:cubicBezTo>
                  <a:cubicBezTo>
                    <a:pt x="6115" y="17827"/>
                    <a:pt x="6170" y="17892"/>
                    <a:pt x="6198" y="17939"/>
                  </a:cubicBezTo>
                  <a:cubicBezTo>
                    <a:pt x="6244" y="17986"/>
                    <a:pt x="6310" y="17930"/>
                    <a:pt x="6357" y="17948"/>
                  </a:cubicBezTo>
                  <a:cubicBezTo>
                    <a:pt x="6385" y="18032"/>
                    <a:pt x="6320" y="18098"/>
                    <a:pt x="6273" y="18135"/>
                  </a:cubicBezTo>
                  <a:cubicBezTo>
                    <a:pt x="6199" y="18163"/>
                    <a:pt x="6077" y="18162"/>
                    <a:pt x="6012" y="18106"/>
                  </a:cubicBezTo>
                  <a:cubicBezTo>
                    <a:pt x="5845" y="17976"/>
                    <a:pt x="5957" y="17715"/>
                    <a:pt x="5761" y="17576"/>
                  </a:cubicBezTo>
                  <a:cubicBezTo>
                    <a:pt x="5799" y="17501"/>
                    <a:pt x="5855" y="17399"/>
                    <a:pt x="5808" y="17306"/>
                  </a:cubicBezTo>
                  <a:cubicBezTo>
                    <a:pt x="5788" y="17250"/>
                    <a:pt x="5735" y="17179"/>
                    <a:pt x="5667" y="17170"/>
                  </a:cubicBezTo>
                  <a:close/>
                  <a:moveTo>
                    <a:pt x="17823" y="17227"/>
                  </a:moveTo>
                  <a:cubicBezTo>
                    <a:pt x="17747" y="17234"/>
                    <a:pt x="17674" y="17254"/>
                    <a:pt x="17604" y="17287"/>
                  </a:cubicBezTo>
                  <a:cubicBezTo>
                    <a:pt x="17595" y="17305"/>
                    <a:pt x="17584" y="17342"/>
                    <a:pt x="17612" y="17352"/>
                  </a:cubicBezTo>
                  <a:cubicBezTo>
                    <a:pt x="17714" y="17361"/>
                    <a:pt x="17790" y="17417"/>
                    <a:pt x="17873" y="17473"/>
                  </a:cubicBezTo>
                  <a:cubicBezTo>
                    <a:pt x="17920" y="17417"/>
                    <a:pt x="18004" y="17390"/>
                    <a:pt x="18069" y="17418"/>
                  </a:cubicBezTo>
                  <a:cubicBezTo>
                    <a:pt x="18134" y="17436"/>
                    <a:pt x="18162" y="17501"/>
                    <a:pt x="18171" y="17566"/>
                  </a:cubicBezTo>
                  <a:cubicBezTo>
                    <a:pt x="18162" y="17613"/>
                    <a:pt x="18152" y="17660"/>
                    <a:pt x="18105" y="17669"/>
                  </a:cubicBezTo>
                  <a:cubicBezTo>
                    <a:pt x="18068" y="17641"/>
                    <a:pt x="18105" y="17603"/>
                    <a:pt x="18096" y="17557"/>
                  </a:cubicBezTo>
                  <a:cubicBezTo>
                    <a:pt x="18077" y="17510"/>
                    <a:pt x="18032" y="17464"/>
                    <a:pt x="17976" y="17492"/>
                  </a:cubicBezTo>
                  <a:cubicBezTo>
                    <a:pt x="17948" y="17501"/>
                    <a:pt x="17910" y="17529"/>
                    <a:pt x="17910" y="17557"/>
                  </a:cubicBezTo>
                  <a:cubicBezTo>
                    <a:pt x="17947" y="17650"/>
                    <a:pt x="17901" y="17808"/>
                    <a:pt x="18040" y="17836"/>
                  </a:cubicBezTo>
                  <a:cubicBezTo>
                    <a:pt x="18171" y="17808"/>
                    <a:pt x="18171" y="17809"/>
                    <a:pt x="18171" y="17809"/>
                  </a:cubicBezTo>
                  <a:cubicBezTo>
                    <a:pt x="18264" y="17781"/>
                    <a:pt x="18235" y="17697"/>
                    <a:pt x="18301" y="17659"/>
                  </a:cubicBezTo>
                  <a:cubicBezTo>
                    <a:pt x="18412" y="17659"/>
                    <a:pt x="18487" y="17585"/>
                    <a:pt x="18552" y="17501"/>
                  </a:cubicBezTo>
                  <a:cubicBezTo>
                    <a:pt x="18562" y="17473"/>
                    <a:pt x="18599" y="17436"/>
                    <a:pt x="18552" y="17418"/>
                  </a:cubicBezTo>
                  <a:cubicBezTo>
                    <a:pt x="18450" y="17427"/>
                    <a:pt x="18365" y="17361"/>
                    <a:pt x="18272" y="17352"/>
                  </a:cubicBezTo>
                  <a:cubicBezTo>
                    <a:pt x="18049" y="17249"/>
                    <a:pt x="18050" y="17249"/>
                    <a:pt x="18050" y="17249"/>
                  </a:cubicBezTo>
                  <a:cubicBezTo>
                    <a:pt x="17975" y="17226"/>
                    <a:pt x="17898" y="17220"/>
                    <a:pt x="17823" y="17227"/>
                  </a:cubicBezTo>
                  <a:close/>
                  <a:moveTo>
                    <a:pt x="3808" y="17286"/>
                  </a:moveTo>
                  <a:cubicBezTo>
                    <a:pt x="3567" y="17379"/>
                    <a:pt x="3548" y="17649"/>
                    <a:pt x="3539" y="17862"/>
                  </a:cubicBezTo>
                  <a:cubicBezTo>
                    <a:pt x="3687" y="17872"/>
                    <a:pt x="3891" y="17937"/>
                    <a:pt x="4030" y="17872"/>
                  </a:cubicBezTo>
                  <a:cubicBezTo>
                    <a:pt x="4105" y="17797"/>
                    <a:pt x="4245" y="17714"/>
                    <a:pt x="4180" y="17584"/>
                  </a:cubicBezTo>
                  <a:cubicBezTo>
                    <a:pt x="4068" y="17407"/>
                    <a:pt x="4077" y="17667"/>
                    <a:pt x="3975" y="17667"/>
                  </a:cubicBezTo>
                  <a:cubicBezTo>
                    <a:pt x="3929" y="17676"/>
                    <a:pt x="3826" y="17704"/>
                    <a:pt x="3799" y="17639"/>
                  </a:cubicBezTo>
                  <a:cubicBezTo>
                    <a:pt x="3789" y="17612"/>
                    <a:pt x="3743" y="17546"/>
                    <a:pt x="3799" y="17518"/>
                  </a:cubicBezTo>
                  <a:cubicBezTo>
                    <a:pt x="3826" y="17537"/>
                    <a:pt x="3826" y="17565"/>
                    <a:pt x="3854" y="17584"/>
                  </a:cubicBezTo>
                  <a:cubicBezTo>
                    <a:pt x="3910" y="17612"/>
                    <a:pt x="3957" y="17565"/>
                    <a:pt x="4003" y="17546"/>
                  </a:cubicBezTo>
                  <a:cubicBezTo>
                    <a:pt x="4031" y="17481"/>
                    <a:pt x="4022" y="17389"/>
                    <a:pt x="3975" y="17342"/>
                  </a:cubicBezTo>
                  <a:cubicBezTo>
                    <a:pt x="3947" y="17277"/>
                    <a:pt x="3864" y="17276"/>
                    <a:pt x="3808" y="17286"/>
                  </a:cubicBezTo>
                  <a:close/>
                  <a:moveTo>
                    <a:pt x="15634" y="17287"/>
                  </a:moveTo>
                  <a:cubicBezTo>
                    <a:pt x="15597" y="17305"/>
                    <a:pt x="15560" y="17334"/>
                    <a:pt x="15541" y="17372"/>
                  </a:cubicBezTo>
                  <a:cubicBezTo>
                    <a:pt x="15448" y="17502"/>
                    <a:pt x="15513" y="17651"/>
                    <a:pt x="15541" y="17790"/>
                  </a:cubicBezTo>
                  <a:cubicBezTo>
                    <a:pt x="15402" y="17911"/>
                    <a:pt x="15458" y="18107"/>
                    <a:pt x="15374" y="18237"/>
                  </a:cubicBezTo>
                  <a:cubicBezTo>
                    <a:pt x="15328" y="18340"/>
                    <a:pt x="15207" y="18294"/>
                    <a:pt x="15123" y="18285"/>
                  </a:cubicBezTo>
                  <a:cubicBezTo>
                    <a:pt x="15086" y="18247"/>
                    <a:pt x="14983" y="18219"/>
                    <a:pt x="14993" y="18135"/>
                  </a:cubicBezTo>
                  <a:cubicBezTo>
                    <a:pt x="14993" y="18079"/>
                    <a:pt x="15049" y="18051"/>
                    <a:pt x="15095" y="18089"/>
                  </a:cubicBezTo>
                  <a:cubicBezTo>
                    <a:pt x="15151" y="18098"/>
                    <a:pt x="15216" y="18107"/>
                    <a:pt x="15226" y="18042"/>
                  </a:cubicBezTo>
                  <a:cubicBezTo>
                    <a:pt x="15263" y="17976"/>
                    <a:pt x="15216" y="17921"/>
                    <a:pt x="15188" y="17874"/>
                  </a:cubicBezTo>
                  <a:cubicBezTo>
                    <a:pt x="15114" y="17837"/>
                    <a:pt x="15039" y="17874"/>
                    <a:pt x="14974" y="17893"/>
                  </a:cubicBezTo>
                  <a:cubicBezTo>
                    <a:pt x="14872" y="17940"/>
                    <a:pt x="14854" y="18061"/>
                    <a:pt x="14835" y="18163"/>
                  </a:cubicBezTo>
                  <a:cubicBezTo>
                    <a:pt x="14807" y="18238"/>
                    <a:pt x="14714" y="18237"/>
                    <a:pt x="14630" y="18237"/>
                  </a:cubicBezTo>
                  <a:cubicBezTo>
                    <a:pt x="14519" y="18228"/>
                    <a:pt x="14417" y="18322"/>
                    <a:pt x="14315" y="18359"/>
                  </a:cubicBezTo>
                  <a:cubicBezTo>
                    <a:pt x="14315" y="18396"/>
                    <a:pt x="14315" y="18397"/>
                    <a:pt x="14315" y="18397"/>
                  </a:cubicBezTo>
                  <a:cubicBezTo>
                    <a:pt x="14417" y="18378"/>
                    <a:pt x="14482" y="18397"/>
                    <a:pt x="14575" y="18397"/>
                  </a:cubicBezTo>
                  <a:cubicBezTo>
                    <a:pt x="14677" y="18406"/>
                    <a:pt x="14788" y="18433"/>
                    <a:pt x="14881" y="18349"/>
                  </a:cubicBezTo>
                  <a:cubicBezTo>
                    <a:pt x="15085" y="18452"/>
                    <a:pt x="15086" y="18452"/>
                    <a:pt x="15086" y="18452"/>
                  </a:cubicBezTo>
                  <a:cubicBezTo>
                    <a:pt x="15225" y="18461"/>
                    <a:pt x="15374" y="18471"/>
                    <a:pt x="15476" y="18378"/>
                  </a:cubicBezTo>
                  <a:cubicBezTo>
                    <a:pt x="15541" y="18312"/>
                    <a:pt x="15607" y="18395"/>
                    <a:pt x="15672" y="18405"/>
                  </a:cubicBezTo>
                  <a:cubicBezTo>
                    <a:pt x="15737" y="18405"/>
                    <a:pt x="15810" y="18387"/>
                    <a:pt x="15866" y="18340"/>
                  </a:cubicBezTo>
                  <a:cubicBezTo>
                    <a:pt x="15912" y="18293"/>
                    <a:pt x="15922" y="18219"/>
                    <a:pt x="15922" y="18163"/>
                  </a:cubicBezTo>
                  <a:cubicBezTo>
                    <a:pt x="15904" y="18107"/>
                    <a:pt x="15866" y="18089"/>
                    <a:pt x="15811" y="18089"/>
                  </a:cubicBezTo>
                  <a:cubicBezTo>
                    <a:pt x="15746" y="18107"/>
                    <a:pt x="15736" y="18181"/>
                    <a:pt x="15708" y="18228"/>
                  </a:cubicBezTo>
                  <a:cubicBezTo>
                    <a:pt x="15662" y="18256"/>
                    <a:pt x="15634" y="18201"/>
                    <a:pt x="15606" y="18182"/>
                  </a:cubicBezTo>
                  <a:cubicBezTo>
                    <a:pt x="15569" y="18107"/>
                    <a:pt x="15578" y="17996"/>
                    <a:pt x="15643" y="17921"/>
                  </a:cubicBezTo>
                  <a:cubicBezTo>
                    <a:pt x="15709" y="17819"/>
                    <a:pt x="15811" y="17771"/>
                    <a:pt x="15922" y="17762"/>
                  </a:cubicBezTo>
                  <a:cubicBezTo>
                    <a:pt x="15987" y="17753"/>
                    <a:pt x="16108" y="17781"/>
                    <a:pt x="16089" y="17669"/>
                  </a:cubicBezTo>
                  <a:cubicBezTo>
                    <a:pt x="16006" y="17557"/>
                    <a:pt x="15848" y="17670"/>
                    <a:pt x="15736" y="17642"/>
                  </a:cubicBezTo>
                  <a:cubicBezTo>
                    <a:pt x="15699" y="17632"/>
                    <a:pt x="15662" y="17595"/>
                    <a:pt x="15653" y="17558"/>
                  </a:cubicBezTo>
                  <a:cubicBezTo>
                    <a:pt x="15662" y="17530"/>
                    <a:pt x="15643" y="17473"/>
                    <a:pt x="15689" y="17473"/>
                  </a:cubicBezTo>
                  <a:cubicBezTo>
                    <a:pt x="15764" y="17529"/>
                    <a:pt x="15774" y="17418"/>
                    <a:pt x="15848" y="17446"/>
                  </a:cubicBezTo>
                  <a:cubicBezTo>
                    <a:pt x="15867" y="17427"/>
                    <a:pt x="15866" y="17390"/>
                    <a:pt x="15856" y="17372"/>
                  </a:cubicBezTo>
                  <a:cubicBezTo>
                    <a:pt x="15829" y="17260"/>
                    <a:pt x="15708" y="17324"/>
                    <a:pt x="15634" y="17287"/>
                  </a:cubicBezTo>
                  <a:close/>
                  <a:moveTo>
                    <a:pt x="5073" y="17428"/>
                  </a:moveTo>
                  <a:cubicBezTo>
                    <a:pt x="5037" y="17429"/>
                    <a:pt x="5007" y="17473"/>
                    <a:pt x="4972" y="17500"/>
                  </a:cubicBezTo>
                  <a:cubicBezTo>
                    <a:pt x="4981" y="17565"/>
                    <a:pt x="5065" y="17611"/>
                    <a:pt x="5084" y="17676"/>
                  </a:cubicBezTo>
                  <a:cubicBezTo>
                    <a:pt x="5111" y="17695"/>
                    <a:pt x="5074" y="17750"/>
                    <a:pt x="5129" y="17750"/>
                  </a:cubicBezTo>
                  <a:cubicBezTo>
                    <a:pt x="5167" y="17732"/>
                    <a:pt x="5232" y="17732"/>
                    <a:pt x="5241" y="17685"/>
                  </a:cubicBezTo>
                  <a:cubicBezTo>
                    <a:pt x="5186" y="17611"/>
                    <a:pt x="5157" y="17519"/>
                    <a:pt x="5111" y="17445"/>
                  </a:cubicBezTo>
                  <a:cubicBezTo>
                    <a:pt x="5097" y="17433"/>
                    <a:pt x="5085" y="17428"/>
                    <a:pt x="5073" y="17428"/>
                  </a:cubicBezTo>
                  <a:close/>
                  <a:moveTo>
                    <a:pt x="17652" y="17438"/>
                  </a:moveTo>
                  <a:cubicBezTo>
                    <a:pt x="17635" y="17435"/>
                    <a:pt x="17616" y="17437"/>
                    <a:pt x="17596" y="17444"/>
                  </a:cubicBezTo>
                  <a:cubicBezTo>
                    <a:pt x="17577" y="17444"/>
                    <a:pt x="17522" y="17454"/>
                    <a:pt x="17540" y="17500"/>
                  </a:cubicBezTo>
                  <a:cubicBezTo>
                    <a:pt x="17605" y="17556"/>
                    <a:pt x="17632" y="17640"/>
                    <a:pt x="17623" y="17724"/>
                  </a:cubicBezTo>
                  <a:cubicBezTo>
                    <a:pt x="17613" y="17780"/>
                    <a:pt x="17568" y="17835"/>
                    <a:pt x="17512" y="17845"/>
                  </a:cubicBezTo>
                  <a:cubicBezTo>
                    <a:pt x="17364" y="17779"/>
                    <a:pt x="17615" y="17780"/>
                    <a:pt x="17550" y="17668"/>
                  </a:cubicBezTo>
                  <a:cubicBezTo>
                    <a:pt x="17540" y="17602"/>
                    <a:pt x="17485" y="17546"/>
                    <a:pt x="17411" y="17556"/>
                  </a:cubicBezTo>
                  <a:cubicBezTo>
                    <a:pt x="17346" y="17593"/>
                    <a:pt x="17290" y="17621"/>
                    <a:pt x="17244" y="17687"/>
                  </a:cubicBezTo>
                  <a:cubicBezTo>
                    <a:pt x="17225" y="17761"/>
                    <a:pt x="17243" y="17836"/>
                    <a:pt x="17280" y="17892"/>
                  </a:cubicBezTo>
                  <a:cubicBezTo>
                    <a:pt x="17410" y="18097"/>
                    <a:pt x="17660" y="18060"/>
                    <a:pt x="17855" y="18051"/>
                  </a:cubicBezTo>
                  <a:cubicBezTo>
                    <a:pt x="17882" y="17846"/>
                    <a:pt x="17901" y="17677"/>
                    <a:pt x="17790" y="17509"/>
                  </a:cubicBezTo>
                  <a:cubicBezTo>
                    <a:pt x="17741" y="17488"/>
                    <a:pt x="17703" y="17446"/>
                    <a:pt x="17652" y="17438"/>
                  </a:cubicBezTo>
                  <a:close/>
                  <a:moveTo>
                    <a:pt x="4824" y="17564"/>
                  </a:moveTo>
                  <a:cubicBezTo>
                    <a:pt x="4768" y="17592"/>
                    <a:pt x="4712" y="17620"/>
                    <a:pt x="4702" y="17676"/>
                  </a:cubicBezTo>
                  <a:cubicBezTo>
                    <a:pt x="4665" y="17685"/>
                    <a:pt x="4656" y="17657"/>
                    <a:pt x="4638" y="17638"/>
                  </a:cubicBezTo>
                  <a:cubicBezTo>
                    <a:pt x="4582" y="17638"/>
                    <a:pt x="4516" y="17638"/>
                    <a:pt x="4479" y="17657"/>
                  </a:cubicBezTo>
                  <a:cubicBezTo>
                    <a:pt x="4469" y="17844"/>
                    <a:pt x="4619" y="17658"/>
                    <a:pt x="4712" y="17714"/>
                  </a:cubicBezTo>
                  <a:cubicBezTo>
                    <a:pt x="4814" y="17807"/>
                    <a:pt x="4814" y="17807"/>
                    <a:pt x="4814" y="17807"/>
                  </a:cubicBezTo>
                  <a:cubicBezTo>
                    <a:pt x="4823" y="17863"/>
                    <a:pt x="4841" y="17956"/>
                    <a:pt x="4758" y="17993"/>
                  </a:cubicBezTo>
                  <a:cubicBezTo>
                    <a:pt x="4720" y="18012"/>
                    <a:pt x="4665" y="18040"/>
                    <a:pt x="4628" y="17993"/>
                  </a:cubicBezTo>
                  <a:cubicBezTo>
                    <a:pt x="4638" y="17947"/>
                    <a:pt x="4684" y="17938"/>
                    <a:pt x="4712" y="17928"/>
                  </a:cubicBezTo>
                  <a:cubicBezTo>
                    <a:pt x="4758" y="17919"/>
                    <a:pt x="4740" y="17871"/>
                    <a:pt x="4731" y="17843"/>
                  </a:cubicBezTo>
                  <a:cubicBezTo>
                    <a:pt x="4684" y="17797"/>
                    <a:pt x="4618" y="17815"/>
                    <a:pt x="4562" y="17834"/>
                  </a:cubicBezTo>
                  <a:cubicBezTo>
                    <a:pt x="4497" y="17909"/>
                    <a:pt x="4507" y="18049"/>
                    <a:pt x="4498" y="18142"/>
                  </a:cubicBezTo>
                  <a:cubicBezTo>
                    <a:pt x="4535" y="18216"/>
                    <a:pt x="4590" y="18254"/>
                    <a:pt x="4665" y="18263"/>
                  </a:cubicBezTo>
                  <a:cubicBezTo>
                    <a:pt x="4758" y="18198"/>
                    <a:pt x="4814" y="18273"/>
                    <a:pt x="4888" y="18329"/>
                  </a:cubicBezTo>
                  <a:cubicBezTo>
                    <a:pt x="5009" y="18367"/>
                    <a:pt x="5129" y="18328"/>
                    <a:pt x="5222" y="18254"/>
                  </a:cubicBezTo>
                  <a:cubicBezTo>
                    <a:pt x="5232" y="18161"/>
                    <a:pt x="5121" y="18133"/>
                    <a:pt x="5084" y="18068"/>
                  </a:cubicBezTo>
                  <a:cubicBezTo>
                    <a:pt x="5019" y="17937"/>
                    <a:pt x="5037" y="17807"/>
                    <a:pt x="4981" y="17676"/>
                  </a:cubicBezTo>
                  <a:cubicBezTo>
                    <a:pt x="4925" y="17639"/>
                    <a:pt x="4907" y="17555"/>
                    <a:pt x="4824" y="17564"/>
                  </a:cubicBezTo>
                  <a:close/>
                  <a:moveTo>
                    <a:pt x="16268" y="17602"/>
                  </a:moveTo>
                  <a:cubicBezTo>
                    <a:pt x="16251" y="17597"/>
                    <a:pt x="16233" y="17598"/>
                    <a:pt x="16214" y="17610"/>
                  </a:cubicBezTo>
                  <a:cubicBezTo>
                    <a:pt x="16158" y="17667"/>
                    <a:pt x="16120" y="17742"/>
                    <a:pt x="16148" y="17827"/>
                  </a:cubicBezTo>
                  <a:cubicBezTo>
                    <a:pt x="16241" y="17818"/>
                    <a:pt x="16334" y="17836"/>
                    <a:pt x="16380" y="17733"/>
                  </a:cubicBezTo>
                  <a:cubicBezTo>
                    <a:pt x="16366" y="17690"/>
                    <a:pt x="16321" y="17616"/>
                    <a:pt x="16268" y="17602"/>
                  </a:cubicBezTo>
                  <a:close/>
                  <a:moveTo>
                    <a:pt x="4294" y="17611"/>
                  </a:moveTo>
                  <a:cubicBezTo>
                    <a:pt x="4257" y="17686"/>
                    <a:pt x="4239" y="17770"/>
                    <a:pt x="4193" y="17835"/>
                  </a:cubicBezTo>
                  <a:cubicBezTo>
                    <a:pt x="4249" y="17994"/>
                    <a:pt x="4248" y="17993"/>
                    <a:pt x="4248" y="17993"/>
                  </a:cubicBezTo>
                  <a:cubicBezTo>
                    <a:pt x="4239" y="18059"/>
                    <a:pt x="4192" y="18125"/>
                    <a:pt x="4136" y="18162"/>
                  </a:cubicBezTo>
                  <a:cubicBezTo>
                    <a:pt x="4090" y="18171"/>
                    <a:pt x="4035" y="18209"/>
                    <a:pt x="3997" y="18162"/>
                  </a:cubicBezTo>
                  <a:cubicBezTo>
                    <a:pt x="3905" y="18003"/>
                    <a:pt x="4090" y="18162"/>
                    <a:pt x="4127" y="18069"/>
                  </a:cubicBezTo>
                  <a:cubicBezTo>
                    <a:pt x="4146" y="18050"/>
                    <a:pt x="4146" y="17994"/>
                    <a:pt x="4136" y="17957"/>
                  </a:cubicBezTo>
                  <a:cubicBezTo>
                    <a:pt x="4081" y="17929"/>
                    <a:pt x="4025" y="17974"/>
                    <a:pt x="3960" y="17984"/>
                  </a:cubicBezTo>
                  <a:cubicBezTo>
                    <a:pt x="3913" y="17993"/>
                    <a:pt x="3839" y="17965"/>
                    <a:pt x="3793" y="17993"/>
                  </a:cubicBezTo>
                  <a:cubicBezTo>
                    <a:pt x="3746" y="18059"/>
                    <a:pt x="3802" y="18124"/>
                    <a:pt x="3821" y="18198"/>
                  </a:cubicBezTo>
                  <a:cubicBezTo>
                    <a:pt x="3914" y="18273"/>
                    <a:pt x="3914" y="18274"/>
                    <a:pt x="3914" y="18274"/>
                  </a:cubicBezTo>
                  <a:cubicBezTo>
                    <a:pt x="3886" y="18395"/>
                    <a:pt x="3941" y="18507"/>
                    <a:pt x="4025" y="18601"/>
                  </a:cubicBezTo>
                  <a:cubicBezTo>
                    <a:pt x="4090" y="18610"/>
                    <a:pt x="4091" y="18516"/>
                    <a:pt x="4109" y="18470"/>
                  </a:cubicBezTo>
                  <a:cubicBezTo>
                    <a:pt x="4193" y="18386"/>
                    <a:pt x="4295" y="18283"/>
                    <a:pt x="4369" y="18181"/>
                  </a:cubicBezTo>
                  <a:cubicBezTo>
                    <a:pt x="4453" y="17938"/>
                    <a:pt x="4453" y="17938"/>
                    <a:pt x="4453" y="17938"/>
                  </a:cubicBezTo>
                  <a:cubicBezTo>
                    <a:pt x="4434" y="17817"/>
                    <a:pt x="4415" y="17667"/>
                    <a:pt x="4294" y="17611"/>
                  </a:cubicBezTo>
                  <a:close/>
                  <a:moveTo>
                    <a:pt x="16527" y="17764"/>
                  </a:moveTo>
                  <a:cubicBezTo>
                    <a:pt x="16500" y="17762"/>
                    <a:pt x="16473" y="17766"/>
                    <a:pt x="16445" y="17780"/>
                  </a:cubicBezTo>
                  <a:cubicBezTo>
                    <a:pt x="16249" y="17920"/>
                    <a:pt x="16380" y="18200"/>
                    <a:pt x="16166" y="18321"/>
                  </a:cubicBezTo>
                  <a:cubicBezTo>
                    <a:pt x="16147" y="18386"/>
                    <a:pt x="16239" y="18405"/>
                    <a:pt x="16277" y="18443"/>
                  </a:cubicBezTo>
                  <a:cubicBezTo>
                    <a:pt x="16388" y="18471"/>
                    <a:pt x="16519" y="18443"/>
                    <a:pt x="16593" y="18331"/>
                  </a:cubicBezTo>
                  <a:cubicBezTo>
                    <a:pt x="16686" y="18284"/>
                    <a:pt x="16845" y="18294"/>
                    <a:pt x="16854" y="18163"/>
                  </a:cubicBezTo>
                  <a:cubicBezTo>
                    <a:pt x="16854" y="18088"/>
                    <a:pt x="16780" y="18051"/>
                    <a:pt x="16724" y="18051"/>
                  </a:cubicBezTo>
                  <a:cubicBezTo>
                    <a:pt x="16668" y="18051"/>
                    <a:pt x="16649" y="18116"/>
                    <a:pt x="16603" y="18106"/>
                  </a:cubicBezTo>
                  <a:cubicBezTo>
                    <a:pt x="16603" y="18088"/>
                    <a:pt x="16603" y="18088"/>
                    <a:pt x="16603" y="18088"/>
                  </a:cubicBezTo>
                  <a:cubicBezTo>
                    <a:pt x="16602" y="18041"/>
                    <a:pt x="16631" y="17994"/>
                    <a:pt x="16678" y="17966"/>
                  </a:cubicBezTo>
                  <a:cubicBezTo>
                    <a:pt x="16762" y="17929"/>
                    <a:pt x="16863" y="18051"/>
                    <a:pt x="16910" y="17939"/>
                  </a:cubicBezTo>
                  <a:cubicBezTo>
                    <a:pt x="16910" y="17892"/>
                    <a:pt x="16957" y="17845"/>
                    <a:pt x="16901" y="17808"/>
                  </a:cubicBezTo>
                  <a:cubicBezTo>
                    <a:pt x="16790" y="17817"/>
                    <a:pt x="16790" y="17818"/>
                    <a:pt x="16790" y="17818"/>
                  </a:cubicBezTo>
                  <a:cubicBezTo>
                    <a:pt x="16692" y="17832"/>
                    <a:pt x="16609" y="17771"/>
                    <a:pt x="16527" y="17764"/>
                  </a:cubicBezTo>
                  <a:close/>
                  <a:moveTo>
                    <a:pt x="17132" y="17781"/>
                  </a:moveTo>
                  <a:cubicBezTo>
                    <a:pt x="17029" y="17772"/>
                    <a:pt x="17001" y="17893"/>
                    <a:pt x="16964" y="17958"/>
                  </a:cubicBezTo>
                  <a:cubicBezTo>
                    <a:pt x="16954" y="18060"/>
                    <a:pt x="16927" y="18189"/>
                    <a:pt x="16992" y="18282"/>
                  </a:cubicBezTo>
                  <a:cubicBezTo>
                    <a:pt x="17076" y="18440"/>
                    <a:pt x="17159" y="18597"/>
                    <a:pt x="17169" y="18764"/>
                  </a:cubicBezTo>
                  <a:cubicBezTo>
                    <a:pt x="17271" y="18774"/>
                    <a:pt x="17336" y="18672"/>
                    <a:pt x="17392" y="18598"/>
                  </a:cubicBezTo>
                  <a:cubicBezTo>
                    <a:pt x="17411" y="18496"/>
                    <a:pt x="17458" y="18412"/>
                    <a:pt x="17542" y="18328"/>
                  </a:cubicBezTo>
                  <a:cubicBezTo>
                    <a:pt x="17560" y="18272"/>
                    <a:pt x="17597" y="18180"/>
                    <a:pt x="17532" y="18134"/>
                  </a:cubicBezTo>
                  <a:cubicBezTo>
                    <a:pt x="17430" y="18115"/>
                    <a:pt x="17300" y="17986"/>
                    <a:pt x="17225" y="18106"/>
                  </a:cubicBezTo>
                  <a:cubicBezTo>
                    <a:pt x="17178" y="18153"/>
                    <a:pt x="17188" y="18226"/>
                    <a:pt x="17206" y="18273"/>
                  </a:cubicBezTo>
                  <a:cubicBezTo>
                    <a:pt x="17253" y="18328"/>
                    <a:pt x="17299" y="18254"/>
                    <a:pt x="17337" y="18282"/>
                  </a:cubicBezTo>
                  <a:cubicBezTo>
                    <a:pt x="17327" y="18329"/>
                    <a:pt x="17281" y="18366"/>
                    <a:pt x="17244" y="18375"/>
                  </a:cubicBezTo>
                  <a:cubicBezTo>
                    <a:pt x="17169" y="18347"/>
                    <a:pt x="17104" y="18301"/>
                    <a:pt x="17104" y="18217"/>
                  </a:cubicBezTo>
                  <a:cubicBezTo>
                    <a:pt x="17094" y="18115"/>
                    <a:pt x="17169" y="18041"/>
                    <a:pt x="17225" y="17994"/>
                  </a:cubicBezTo>
                  <a:cubicBezTo>
                    <a:pt x="17132" y="17781"/>
                    <a:pt x="17132" y="17781"/>
                    <a:pt x="17132" y="17781"/>
                  </a:cubicBezTo>
                  <a:close/>
                  <a:moveTo>
                    <a:pt x="4432" y="18236"/>
                  </a:moveTo>
                  <a:cubicBezTo>
                    <a:pt x="4395" y="18274"/>
                    <a:pt x="4348" y="18302"/>
                    <a:pt x="4358" y="18367"/>
                  </a:cubicBezTo>
                  <a:cubicBezTo>
                    <a:pt x="4385" y="18442"/>
                    <a:pt x="4433" y="18479"/>
                    <a:pt x="4488" y="18517"/>
                  </a:cubicBezTo>
                  <a:cubicBezTo>
                    <a:pt x="4507" y="18517"/>
                    <a:pt x="4534" y="18536"/>
                    <a:pt x="4553" y="18517"/>
                  </a:cubicBezTo>
                  <a:cubicBezTo>
                    <a:pt x="4571" y="18451"/>
                    <a:pt x="4608" y="18395"/>
                    <a:pt x="4599" y="18329"/>
                  </a:cubicBezTo>
                  <a:cubicBezTo>
                    <a:pt x="4543" y="18311"/>
                    <a:pt x="4497" y="18264"/>
                    <a:pt x="4432" y="18236"/>
                  </a:cubicBezTo>
                  <a:close/>
                  <a:moveTo>
                    <a:pt x="16907" y="18301"/>
                  </a:moveTo>
                  <a:cubicBezTo>
                    <a:pt x="16894" y="18294"/>
                    <a:pt x="16875" y="18295"/>
                    <a:pt x="16852" y="18309"/>
                  </a:cubicBezTo>
                  <a:cubicBezTo>
                    <a:pt x="16787" y="18337"/>
                    <a:pt x="16722" y="18365"/>
                    <a:pt x="16685" y="18421"/>
                  </a:cubicBezTo>
                  <a:cubicBezTo>
                    <a:pt x="16666" y="18524"/>
                    <a:pt x="16788" y="18543"/>
                    <a:pt x="16815" y="18636"/>
                  </a:cubicBezTo>
                  <a:cubicBezTo>
                    <a:pt x="16899" y="18627"/>
                    <a:pt x="16945" y="18524"/>
                    <a:pt x="16983" y="18450"/>
                  </a:cubicBezTo>
                  <a:cubicBezTo>
                    <a:pt x="16955" y="18415"/>
                    <a:pt x="16948" y="18322"/>
                    <a:pt x="16907" y="18301"/>
                  </a:cubicBezTo>
                  <a:close/>
                  <a:moveTo>
                    <a:pt x="5333" y="18393"/>
                  </a:moveTo>
                  <a:cubicBezTo>
                    <a:pt x="5156" y="18440"/>
                    <a:pt x="4971" y="18543"/>
                    <a:pt x="4906" y="18720"/>
                  </a:cubicBezTo>
                  <a:cubicBezTo>
                    <a:pt x="4869" y="18831"/>
                    <a:pt x="4887" y="18943"/>
                    <a:pt x="4942" y="19045"/>
                  </a:cubicBezTo>
                  <a:cubicBezTo>
                    <a:pt x="4989" y="19120"/>
                    <a:pt x="5092" y="19148"/>
                    <a:pt x="5175" y="19148"/>
                  </a:cubicBezTo>
                  <a:cubicBezTo>
                    <a:pt x="5259" y="19120"/>
                    <a:pt x="5323" y="19036"/>
                    <a:pt x="5305" y="18943"/>
                  </a:cubicBezTo>
                  <a:cubicBezTo>
                    <a:pt x="5286" y="18859"/>
                    <a:pt x="5193" y="18822"/>
                    <a:pt x="5128" y="18813"/>
                  </a:cubicBezTo>
                  <a:cubicBezTo>
                    <a:pt x="5091" y="18766"/>
                    <a:pt x="5148" y="18729"/>
                    <a:pt x="5175" y="18701"/>
                  </a:cubicBezTo>
                  <a:cubicBezTo>
                    <a:pt x="5333" y="18598"/>
                    <a:pt x="5556" y="18653"/>
                    <a:pt x="5705" y="18728"/>
                  </a:cubicBezTo>
                  <a:cubicBezTo>
                    <a:pt x="5835" y="18681"/>
                    <a:pt x="5836" y="18682"/>
                    <a:pt x="5836" y="18682"/>
                  </a:cubicBezTo>
                  <a:cubicBezTo>
                    <a:pt x="5863" y="18663"/>
                    <a:pt x="5937" y="18664"/>
                    <a:pt x="5946" y="18617"/>
                  </a:cubicBezTo>
                  <a:cubicBezTo>
                    <a:pt x="5779" y="18449"/>
                    <a:pt x="5575" y="18384"/>
                    <a:pt x="5333" y="18393"/>
                  </a:cubicBezTo>
                  <a:close/>
                  <a:moveTo>
                    <a:pt x="4273" y="18438"/>
                  </a:moveTo>
                  <a:cubicBezTo>
                    <a:pt x="4263" y="18435"/>
                    <a:pt x="4253" y="18435"/>
                    <a:pt x="4243" y="18439"/>
                  </a:cubicBezTo>
                  <a:cubicBezTo>
                    <a:pt x="4231" y="18444"/>
                    <a:pt x="4220" y="18456"/>
                    <a:pt x="4210" y="18477"/>
                  </a:cubicBezTo>
                  <a:cubicBezTo>
                    <a:pt x="4136" y="18617"/>
                    <a:pt x="4228" y="18774"/>
                    <a:pt x="4312" y="18895"/>
                  </a:cubicBezTo>
                  <a:cubicBezTo>
                    <a:pt x="4413" y="18933"/>
                    <a:pt x="4525" y="19026"/>
                    <a:pt x="4654" y="18989"/>
                  </a:cubicBezTo>
                  <a:cubicBezTo>
                    <a:pt x="4700" y="18961"/>
                    <a:pt x="4747" y="18896"/>
                    <a:pt x="4719" y="18831"/>
                  </a:cubicBezTo>
                  <a:cubicBezTo>
                    <a:pt x="4691" y="18793"/>
                    <a:pt x="4664" y="18747"/>
                    <a:pt x="4608" y="18747"/>
                  </a:cubicBezTo>
                  <a:cubicBezTo>
                    <a:pt x="4580" y="18747"/>
                    <a:pt x="4553" y="18774"/>
                    <a:pt x="4553" y="18802"/>
                  </a:cubicBezTo>
                  <a:cubicBezTo>
                    <a:pt x="4525" y="18840"/>
                    <a:pt x="4469" y="18812"/>
                    <a:pt x="4441" y="18802"/>
                  </a:cubicBezTo>
                  <a:cubicBezTo>
                    <a:pt x="4367" y="18718"/>
                    <a:pt x="4312" y="18625"/>
                    <a:pt x="4340" y="18504"/>
                  </a:cubicBezTo>
                  <a:cubicBezTo>
                    <a:pt x="4330" y="18478"/>
                    <a:pt x="4302" y="18446"/>
                    <a:pt x="4273" y="18438"/>
                  </a:cubicBezTo>
                  <a:close/>
                  <a:moveTo>
                    <a:pt x="7033" y="18456"/>
                  </a:moveTo>
                  <a:cubicBezTo>
                    <a:pt x="6959" y="18457"/>
                    <a:pt x="6885" y="18464"/>
                    <a:pt x="6811" y="18468"/>
                  </a:cubicBezTo>
                  <a:cubicBezTo>
                    <a:pt x="6672" y="18515"/>
                    <a:pt x="6514" y="18524"/>
                    <a:pt x="6393" y="18617"/>
                  </a:cubicBezTo>
                  <a:cubicBezTo>
                    <a:pt x="6310" y="18645"/>
                    <a:pt x="6272" y="18766"/>
                    <a:pt x="6170" y="18710"/>
                  </a:cubicBezTo>
                  <a:cubicBezTo>
                    <a:pt x="5845" y="18710"/>
                    <a:pt x="5529" y="18886"/>
                    <a:pt x="5344" y="19175"/>
                  </a:cubicBezTo>
                  <a:cubicBezTo>
                    <a:pt x="5316" y="19268"/>
                    <a:pt x="5233" y="19380"/>
                    <a:pt x="5279" y="19483"/>
                  </a:cubicBezTo>
                  <a:cubicBezTo>
                    <a:pt x="5335" y="19520"/>
                    <a:pt x="5418" y="19511"/>
                    <a:pt x="5483" y="19483"/>
                  </a:cubicBezTo>
                  <a:cubicBezTo>
                    <a:pt x="5501" y="19362"/>
                    <a:pt x="5566" y="19241"/>
                    <a:pt x="5640" y="19148"/>
                  </a:cubicBezTo>
                  <a:cubicBezTo>
                    <a:pt x="5817" y="18999"/>
                    <a:pt x="6059" y="18896"/>
                    <a:pt x="6291" y="18961"/>
                  </a:cubicBezTo>
                  <a:cubicBezTo>
                    <a:pt x="6337" y="18961"/>
                    <a:pt x="6402" y="18970"/>
                    <a:pt x="6430" y="18933"/>
                  </a:cubicBezTo>
                  <a:cubicBezTo>
                    <a:pt x="6643" y="18691"/>
                    <a:pt x="6987" y="18655"/>
                    <a:pt x="7275" y="18729"/>
                  </a:cubicBezTo>
                  <a:cubicBezTo>
                    <a:pt x="7553" y="18822"/>
                    <a:pt x="7759" y="19073"/>
                    <a:pt x="7861" y="19325"/>
                  </a:cubicBezTo>
                  <a:cubicBezTo>
                    <a:pt x="7926" y="19455"/>
                    <a:pt x="7823" y="19678"/>
                    <a:pt x="8000" y="19715"/>
                  </a:cubicBezTo>
                  <a:cubicBezTo>
                    <a:pt x="8176" y="19883"/>
                    <a:pt x="8288" y="20152"/>
                    <a:pt x="8185" y="20404"/>
                  </a:cubicBezTo>
                  <a:cubicBezTo>
                    <a:pt x="8185" y="20506"/>
                    <a:pt x="8046" y="20524"/>
                    <a:pt x="8074" y="20636"/>
                  </a:cubicBezTo>
                  <a:cubicBezTo>
                    <a:pt x="8092" y="20701"/>
                    <a:pt x="8138" y="20758"/>
                    <a:pt x="8222" y="20767"/>
                  </a:cubicBezTo>
                  <a:cubicBezTo>
                    <a:pt x="8268" y="20767"/>
                    <a:pt x="8287" y="20721"/>
                    <a:pt x="8315" y="20693"/>
                  </a:cubicBezTo>
                  <a:cubicBezTo>
                    <a:pt x="8445" y="20525"/>
                    <a:pt x="8455" y="20321"/>
                    <a:pt x="8436" y="20107"/>
                  </a:cubicBezTo>
                  <a:cubicBezTo>
                    <a:pt x="8353" y="19920"/>
                    <a:pt x="8334" y="19706"/>
                    <a:pt x="8157" y="19566"/>
                  </a:cubicBezTo>
                  <a:cubicBezTo>
                    <a:pt x="8101" y="19297"/>
                    <a:pt x="8102" y="19296"/>
                    <a:pt x="8102" y="19296"/>
                  </a:cubicBezTo>
                  <a:cubicBezTo>
                    <a:pt x="8055" y="19017"/>
                    <a:pt x="7833" y="18766"/>
                    <a:pt x="7591" y="18636"/>
                  </a:cubicBezTo>
                  <a:cubicBezTo>
                    <a:pt x="7498" y="18561"/>
                    <a:pt x="7368" y="18534"/>
                    <a:pt x="7257" y="18478"/>
                  </a:cubicBezTo>
                  <a:cubicBezTo>
                    <a:pt x="7183" y="18459"/>
                    <a:pt x="7108" y="18454"/>
                    <a:pt x="7033" y="18456"/>
                  </a:cubicBezTo>
                  <a:close/>
                  <a:moveTo>
                    <a:pt x="15918" y="18524"/>
                  </a:moveTo>
                  <a:cubicBezTo>
                    <a:pt x="15867" y="18524"/>
                    <a:pt x="15816" y="18530"/>
                    <a:pt x="15765" y="18544"/>
                  </a:cubicBezTo>
                  <a:cubicBezTo>
                    <a:pt x="15579" y="18618"/>
                    <a:pt x="15356" y="18656"/>
                    <a:pt x="15263" y="18852"/>
                  </a:cubicBezTo>
                  <a:cubicBezTo>
                    <a:pt x="15301" y="18908"/>
                    <a:pt x="15403" y="18907"/>
                    <a:pt x="15468" y="18898"/>
                  </a:cubicBezTo>
                  <a:cubicBezTo>
                    <a:pt x="15580" y="18777"/>
                    <a:pt x="15728" y="18768"/>
                    <a:pt x="15867" y="18730"/>
                  </a:cubicBezTo>
                  <a:cubicBezTo>
                    <a:pt x="15960" y="18749"/>
                    <a:pt x="16044" y="18768"/>
                    <a:pt x="16137" y="18823"/>
                  </a:cubicBezTo>
                  <a:cubicBezTo>
                    <a:pt x="16192" y="18954"/>
                    <a:pt x="15970" y="18954"/>
                    <a:pt x="16016" y="19094"/>
                  </a:cubicBezTo>
                  <a:cubicBezTo>
                    <a:pt x="16026" y="19149"/>
                    <a:pt x="16054" y="19196"/>
                    <a:pt x="16109" y="19224"/>
                  </a:cubicBezTo>
                  <a:cubicBezTo>
                    <a:pt x="16137" y="19252"/>
                    <a:pt x="16211" y="19251"/>
                    <a:pt x="16248" y="19233"/>
                  </a:cubicBezTo>
                  <a:cubicBezTo>
                    <a:pt x="16304" y="19177"/>
                    <a:pt x="16406" y="19130"/>
                    <a:pt x="16415" y="19046"/>
                  </a:cubicBezTo>
                  <a:cubicBezTo>
                    <a:pt x="16471" y="18907"/>
                    <a:pt x="16378" y="18786"/>
                    <a:pt x="16332" y="18683"/>
                  </a:cubicBezTo>
                  <a:cubicBezTo>
                    <a:pt x="16213" y="18585"/>
                    <a:pt x="16069" y="18525"/>
                    <a:pt x="15918" y="18524"/>
                  </a:cubicBezTo>
                  <a:close/>
                  <a:moveTo>
                    <a:pt x="17011" y="18544"/>
                  </a:moveTo>
                  <a:cubicBezTo>
                    <a:pt x="16889" y="18627"/>
                    <a:pt x="17040" y="18878"/>
                    <a:pt x="16834" y="18897"/>
                  </a:cubicBezTo>
                  <a:cubicBezTo>
                    <a:pt x="16788" y="18897"/>
                    <a:pt x="16778" y="18850"/>
                    <a:pt x="16750" y="18822"/>
                  </a:cubicBezTo>
                  <a:cubicBezTo>
                    <a:pt x="16722" y="18804"/>
                    <a:pt x="16657" y="18813"/>
                    <a:pt x="16647" y="18841"/>
                  </a:cubicBezTo>
                  <a:cubicBezTo>
                    <a:pt x="16638" y="18888"/>
                    <a:pt x="16619" y="18953"/>
                    <a:pt x="16647" y="18990"/>
                  </a:cubicBezTo>
                  <a:cubicBezTo>
                    <a:pt x="16685" y="19045"/>
                    <a:pt x="16731" y="19082"/>
                    <a:pt x="16778" y="19072"/>
                  </a:cubicBezTo>
                  <a:cubicBezTo>
                    <a:pt x="16918" y="19091"/>
                    <a:pt x="17011" y="18980"/>
                    <a:pt x="17077" y="18878"/>
                  </a:cubicBezTo>
                  <a:cubicBezTo>
                    <a:pt x="17095" y="18766"/>
                    <a:pt x="17086" y="18627"/>
                    <a:pt x="17011" y="18544"/>
                  </a:cubicBezTo>
                  <a:close/>
                  <a:moveTo>
                    <a:pt x="14237" y="18575"/>
                  </a:moveTo>
                  <a:cubicBezTo>
                    <a:pt x="13996" y="18574"/>
                    <a:pt x="13750" y="18665"/>
                    <a:pt x="13583" y="18840"/>
                  </a:cubicBezTo>
                  <a:cubicBezTo>
                    <a:pt x="13509" y="18952"/>
                    <a:pt x="13387" y="19044"/>
                    <a:pt x="13369" y="19165"/>
                  </a:cubicBezTo>
                  <a:cubicBezTo>
                    <a:pt x="13285" y="19296"/>
                    <a:pt x="13231" y="19455"/>
                    <a:pt x="13268" y="19604"/>
                  </a:cubicBezTo>
                  <a:cubicBezTo>
                    <a:pt x="13063" y="19809"/>
                    <a:pt x="13063" y="19809"/>
                    <a:pt x="13063" y="19809"/>
                  </a:cubicBezTo>
                  <a:cubicBezTo>
                    <a:pt x="12961" y="20005"/>
                    <a:pt x="12868" y="20209"/>
                    <a:pt x="12886" y="20433"/>
                  </a:cubicBezTo>
                  <a:cubicBezTo>
                    <a:pt x="12924" y="20564"/>
                    <a:pt x="12923" y="20723"/>
                    <a:pt x="13044" y="20798"/>
                  </a:cubicBezTo>
                  <a:cubicBezTo>
                    <a:pt x="13100" y="20770"/>
                    <a:pt x="13119" y="20732"/>
                    <a:pt x="13156" y="20686"/>
                  </a:cubicBezTo>
                  <a:cubicBezTo>
                    <a:pt x="13072" y="20490"/>
                    <a:pt x="13026" y="20201"/>
                    <a:pt x="13165" y="20024"/>
                  </a:cubicBezTo>
                  <a:cubicBezTo>
                    <a:pt x="13165" y="19866"/>
                    <a:pt x="13332" y="19809"/>
                    <a:pt x="13407" y="19707"/>
                  </a:cubicBezTo>
                  <a:cubicBezTo>
                    <a:pt x="13416" y="19502"/>
                    <a:pt x="13481" y="19314"/>
                    <a:pt x="13592" y="19156"/>
                  </a:cubicBezTo>
                  <a:cubicBezTo>
                    <a:pt x="13815" y="18932"/>
                    <a:pt x="13815" y="18933"/>
                    <a:pt x="13815" y="18933"/>
                  </a:cubicBezTo>
                  <a:cubicBezTo>
                    <a:pt x="14010" y="18765"/>
                    <a:pt x="14316" y="18793"/>
                    <a:pt x="14567" y="18821"/>
                  </a:cubicBezTo>
                  <a:cubicBezTo>
                    <a:pt x="14632" y="18868"/>
                    <a:pt x="14707" y="18905"/>
                    <a:pt x="14781" y="18933"/>
                  </a:cubicBezTo>
                  <a:cubicBezTo>
                    <a:pt x="14892" y="19101"/>
                    <a:pt x="15097" y="19129"/>
                    <a:pt x="15292" y="19138"/>
                  </a:cubicBezTo>
                  <a:cubicBezTo>
                    <a:pt x="15505" y="19176"/>
                    <a:pt x="15691" y="19390"/>
                    <a:pt x="15774" y="19585"/>
                  </a:cubicBezTo>
                  <a:cubicBezTo>
                    <a:pt x="15839" y="19567"/>
                    <a:pt x="15904" y="19641"/>
                    <a:pt x="15969" y="19576"/>
                  </a:cubicBezTo>
                  <a:cubicBezTo>
                    <a:pt x="15969" y="19464"/>
                    <a:pt x="15904" y="19371"/>
                    <a:pt x="15858" y="19268"/>
                  </a:cubicBezTo>
                  <a:cubicBezTo>
                    <a:pt x="15653" y="19072"/>
                    <a:pt x="15403" y="18924"/>
                    <a:pt x="15106" y="18933"/>
                  </a:cubicBezTo>
                  <a:cubicBezTo>
                    <a:pt x="14939" y="18765"/>
                    <a:pt x="14715" y="18644"/>
                    <a:pt x="14474" y="18606"/>
                  </a:cubicBezTo>
                  <a:cubicBezTo>
                    <a:pt x="14397" y="18585"/>
                    <a:pt x="14318" y="18575"/>
                    <a:pt x="14237" y="18575"/>
                  </a:cubicBezTo>
                  <a:close/>
                  <a:moveTo>
                    <a:pt x="8185" y="18637"/>
                  </a:moveTo>
                  <a:cubicBezTo>
                    <a:pt x="8195" y="18740"/>
                    <a:pt x="8278" y="18823"/>
                    <a:pt x="8353" y="18898"/>
                  </a:cubicBezTo>
                  <a:cubicBezTo>
                    <a:pt x="8520" y="18982"/>
                    <a:pt x="8409" y="19187"/>
                    <a:pt x="8557" y="19280"/>
                  </a:cubicBezTo>
                  <a:cubicBezTo>
                    <a:pt x="8622" y="19448"/>
                    <a:pt x="8818" y="19382"/>
                    <a:pt x="8929" y="19447"/>
                  </a:cubicBezTo>
                  <a:cubicBezTo>
                    <a:pt x="8957" y="19531"/>
                    <a:pt x="8976" y="19606"/>
                    <a:pt x="9022" y="19671"/>
                  </a:cubicBezTo>
                  <a:cubicBezTo>
                    <a:pt x="9115" y="19727"/>
                    <a:pt x="9226" y="19820"/>
                    <a:pt x="9328" y="19736"/>
                  </a:cubicBezTo>
                  <a:cubicBezTo>
                    <a:pt x="9374" y="19708"/>
                    <a:pt x="9393" y="19653"/>
                    <a:pt x="9383" y="19597"/>
                  </a:cubicBezTo>
                  <a:cubicBezTo>
                    <a:pt x="9328" y="19411"/>
                    <a:pt x="9207" y="19643"/>
                    <a:pt x="9123" y="19559"/>
                  </a:cubicBezTo>
                  <a:cubicBezTo>
                    <a:pt x="9021" y="19475"/>
                    <a:pt x="9115" y="19373"/>
                    <a:pt x="9180" y="19289"/>
                  </a:cubicBezTo>
                  <a:cubicBezTo>
                    <a:pt x="9245" y="19224"/>
                    <a:pt x="9356" y="19215"/>
                    <a:pt x="9449" y="19215"/>
                  </a:cubicBezTo>
                  <a:cubicBezTo>
                    <a:pt x="9496" y="19262"/>
                    <a:pt x="9588" y="19270"/>
                    <a:pt x="9607" y="19364"/>
                  </a:cubicBezTo>
                  <a:cubicBezTo>
                    <a:pt x="9625" y="19466"/>
                    <a:pt x="9718" y="19392"/>
                    <a:pt x="9774" y="19382"/>
                  </a:cubicBezTo>
                  <a:cubicBezTo>
                    <a:pt x="9774" y="19289"/>
                    <a:pt x="9690" y="19205"/>
                    <a:pt x="9634" y="19140"/>
                  </a:cubicBezTo>
                  <a:cubicBezTo>
                    <a:pt x="9634" y="19056"/>
                    <a:pt x="9699" y="19131"/>
                    <a:pt x="9736" y="19112"/>
                  </a:cubicBezTo>
                  <a:cubicBezTo>
                    <a:pt x="9801" y="19094"/>
                    <a:pt x="9801" y="19019"/>
                    <a:pt x="9792" y="18972"/>
                  </a:cubicBezTo>
                  <a:cubicBezTo>
                    <a:pt x="9764" y="18916"/>
                    <a:pt x="9690" y="18917"/>
                    <a:pt x="9643" y="18907"/>
                  </a:cubicBezTo>
                  <a:cubicBezTo>
                    <a:pt x="9551" y="18907"/>
                    <a:pt x="9495" y="18990"/>
                    <a:pt x="9457" y="19046"/>
                  </a:cubicBezTo>
                  <a:cubicBezTo>
                    <a:pt x="9300" y="19028"/>
                    <a:pt x="9300" y="19029"/>
                    <a:pt x="9300" y="19029"/>
                  </a:cubicBezTo>
                  <a:cubicBezTo>
                    <a:pt x="9188" y="19085"/>
                    <a:pt x="9068" y="19131"/>
                    <a:pt x="8994" y="19234"/>
                  </a:cubicBezTo>
                  <a:cubicBezTo>
                    <a:pt x="8901" y="19299"/>
                    <a:pt x="8799" y="19252"/>
                    <a:pt x="8715" y="19196"/>
                  </a:cubicBezTo>
                  <a:cubicBezTo>
                    <a:pt x="8696" y="19140"/>
                    <a:pt x="8631" y="19056"/>
                    <a:pt x="8706" y="18991"/>
                  </a:cubicBezTo>
                  <a:cubicBezTo>
                    <a:pt x="8780" y="18898"/>
                    <a:pt x="8808" y="19065"/>
                    <a:pt x="8882" y="19046"/>
                  </a:cubicBezTo>
                  <a:cubicBezTo>
                    <a:pt x="8928" y="19037"/>
                    <a:pt x="8975" y="19009"/>
                    <a:pt x="8994" y="18972"/>
                  </a:cubicBezTo>
                  <a:cubicBezTo>
                    <a:pt x="9022" y="18888"/>
                    <a:pt x="8957" y="18823"/>
                    <a:pt x="8910" y="18786"/>
                  </a:cubicBezTo>
                  <a:cubicBezTo>
                    <a:pt x="8808" y="18739"/>
                    <a:pt x="8706" y="18804"/>
                    <a:pt x="8622" y="18851"/>
                  </a:cubicBezTo>
                  <a:cubicBezTo>
                    <a:pt x="8529" y="18879"/>
                    <a:pt x="8465" y="18767"/>
                    <a:pt x="8400" y="18721"/>
                  </a:cubicBezTo>
                  <a:cubicBezTo>
                    <a:pt x="8325" y="18721"/>
                    <a:pt x="8278" y="18618"/>
                    <a:pt x="8185" y="18637"/>
                  </a:cubicBezTo>
                  <a:close/>
                  <a:moveTo>
                    <a:pt x="5438" y="18726"/>
                  </a:moveTo>
                  <a:cubicBezTo>
                    <a:pt x="5383" y="18721"/>
                    <a:pt x="5327" y="18728"/>
                    <a:pt x="5277" y="18747"/>
                  </a:cubicBezTo>
                  <a:cubicBezTo>
                    <a:pt x="5249" y="18766"/>
                    <a:pt x="5277" y="18794"/>
                    <a:pt x="5295" y="18813"/>
                  </a:cubicBezTo>
                  <a:cubicBezTo>
                    <a:pt x="5342" y="18832"/>
                    <a:pt x="5369" y="18813"/>
                    <a:pt x="5406" y="18803"/>
                  </a:cubicBezTo>
                  <a:cubicBezTo>
                    <a:pt x="5480" y="18775"/>
                    <a:pt x="5555" y="18870"/>
                    <a:pt x="5592" y="18775"/>
                  </a:cubicBezTo>
                  <a:cubicBezTo>
                    <a:pt x="5546" y="18747"/>
                    <a:pt x="5492" y="18730"/>
                    <a:pt x="5438" y="18726"/>
                  </a:cubicBezTo>
                  <a:close/>
                  <a:moveTo>
                    <a:pt x="7069" y="18770"/>
                  </a:moveTo>
                  <a:cubicBezTo>
                    <a:pt x="6832" y="18762"/>
                    <a:pt x="6595" y="18874"/>
                    <a:pt x="6420" y="19027"/>
                  </a:cubicBezTo>
                  <a:cubicBezTo>
                    <a:pt x="6123" y="19000"/>
                    <a:pt x="5751" y="19036"/>
                    <a:pt x="5603" y="19353"/>
                  </a:cubicBezTo>
                  <a:cubicBezTo>
                    <a:pt x="5603" y="19372"/>
                    <a:pt x="5565" y="19427"/>
                    <a:pt x="5612" y="19427"/>
                  </a:cubicBezTo>
                  <a:cubicBezTo>
                    <a:pt x="5677" y="19334"/>
                    <a:pt x="5743" y="19213"/>
                    <a:pt x="5854" y="19148"/>
                  </a:cubicBezTo>
                  <a:cubicBezTo>
                    <a:pt x="6003" y="19064"/>
                    <a:pt x="6217" y="19046"/>
                    <a:pt x="6393" y="19102"/>
                  </a:cubicBezTo>
                  <a:cubicBezTo>
                    <a:pt x="6496" y="19139"/>
                    <a:pt x="6476" y="19018"/>
                    <a:pt x="6542" y="18990"/>
                  </a:cubicBezTo>
                  <a:cubicBezTo>
                    <a:pt x="6700" y="18878"/>
                    <a:pt x="6895" y="18822"/>
                    <a:pt x="7090" y="18822"/>
                  </a:cubicBezTo>
                  <a:cubicBezTo>
                    <a:pt x="7369" y="18869"/>
                    <a:pt x="7621" y="19083"/>
                    <a:pt x="7723" y="19353"/>
                  </a:cubicBezTo>
                  <a:cubicBezTo>
                    <a:pt x="7779" y="19707"/>
                    <a:pt x="7778" y="19707"/>
                    <a:pt x="7778" y="19707"/>
                  </a:cubicBezTo>
                  <a:cubicBezTo>
                    <a:pt x="7834" y="19791"/>
                    <a:pt x="7918" y="19837"/>
                    <a:pt x="8002" y="19912"/>
                  </a:cubicBezTo>
                  <a:cubicBezTo>
                    <a:pt x="8030" y="20014"/>
                    <a:pt x="8095" y="20116"/>
                    <a:pt x="8095" y="20237"/>
                  </a:cubicBezTo>
                  <a:cubicBezTo>
                    <a:pt x="8104" y="20331"/>
                    <a:pt x="8001" y="20396"/>
                    <a:pt x="8038" y="20489"/>
                  </a:cubicBezTo>
                  <a:cubicBezTo>
                    <a:pt x="8048" y="20489"/>
                    <a:pt x="8048" y="20489"/>
                    <a:pt x="8048" y="20489"/>
                  </a:cubicBezTo>
                  <a:cubicBezTo>
                    <a:pt x="8169" y="20349"/>
                    <a:pt x="8169" y="20163"/>
                    <a:pt x="8095" y="19986"/>
                  </a:cubicBezTo>
                  <a:cubicBezTo>
                    <a:pt x="8030" y="19875"/>
                    <a:pt x="7945" y="19781"/>
                    <a:pt x="7834" y="19707"/>
                  </a:cubicBezTo>
                  <a:cubicBezTo>
                    <a:pt x="7815" y="19539"/>
                    <a:pt x="7779" y="19381"/>
                    <a:pt x="7723" y="19241"/>
                  </a:cubicBezTo>
                  <a:cubicBezTo>
                    <a:pt x="7621" y="19055"/>
                    <a:pt x="7490" y="18915"/>
                    <a:pt x="7304" y="18822"/>
                  </a:cubicBezTo>
                  <a:cubicBezTo>
                    <a:pt x="7227" y="18790"/>
                    <a:pt x="7148" y="18773"/>
                    <a:pt x="7069" y="18770"/>
                  </a:cubicBezTo>
                  <a:close/>
                  <a:moveTo>
                    <a:pt x="13238" y="18775"/>
                  </a:moveTo>
                  <a:cubicBezTo>
                    <a:pt x="13108" y="18896"/>
                    <a:pt x="12913" y="18841"/>
                    <a:pt x="12755" y="18813"/>
                  </a:cubicBezTo>
                  <a:cubicBezTo>
                    <a:pt x="12680" y="18822"/>
                    <a:pt x="12578" y="18821"/>
                    <a:pt x="12550" y="18924"/>
                  </a:cubicBezTo>
                  <a:cubicBezTo>
                    <a:pt x="12522" y="18980"/>
                    <a:pt x="12560" y="19036"/>
                    <a:pt x="12606" y="19064"/>
                  </a:cubicBezTo>
                  <a:cubicBezTo>
                    <a:pt x="12709" y="19129"/>
                    <a:pt x="12709" y="18961"/>
                    <a:pt x="12802" y="19017"/>
                  </a:cubicBezTo>
                  <a:cubicBezTo>
                    <a:pt x="12839" y="19073"/>
                    <a:pt x="12792" y="19139"/>
                    <a:pt x="12783" y="19195"/>
                  </a:cubicBezTo>
                  <a:cubicBezTo>
                    <a:pt x="12755" y="19251"/>
                    <a:pt x="12699" y="19279"/>
                    <a:pt x="12643" y="19288"/>
                  </a:cubicBezTo>
                  <a:cubicBezTo>
                    <a:pt x="12410" y="19372"/>
                    <a:pt x="12365" y="19046"/>
                    <a:pt x="12151" y="19083"/>
                  </a:cubicBezTo>
                  <a:cubicBezTo>
                    <a:pt x="12086" y="19120"/>
                    <a:pt x="12048" y="19046"/>
                    <a:pt x="12039" y="18990"/>
                  </a:cubicBezTo>
                  <a:cubicBezTo>
                    <a:pt x="11993" y="18915"/>
                    <a:pt x="11918" y="18850"/>
                    <a:pt x="11825" y="18859"/>
                  </a:cubicBezTo>
                  <a:cubicBezTo>
                    <a:pt x="11741" y="18887"/>
                    <a:pt x="11621" y="18896"/>
                    <a:pt x="11639" y="19017"/>
                  </a:cubicBezTo>
                  <a:cubicBezTo>
                    <a:pt x="11621" y="19082"/>
                    <a:pt x="11686" y="19092"/>
                    <a:pt x="11741" y="19102"/>
                  </a:cubicBezTo>
                  <a:cubicBezTo>
                    <a:pt x="11807" y="19111"/>
                    <a:pt x="11807" y="18998"/>
                    <a:pt x="11853" y="19026"/>
                  </a:cubicBezTo>
                  <a:cubicBezTo>
                    <a:pt x="12030" y="19185"/>
                    <a:pt x="11733" y="19232"/>
                    <a:pt x="11696" y="19334"/>
                  </a:cubicBezTo>
                  <a:cubicBezTo>
                    <a:pt x="11658" y="19371"/>
                    <a:pt x="11676" y="19428"/>
                    <a:pt x="11713" y="19456"/>
                  </a:cubicBezTo>
                  <a:cubicBezTo>
                    <a:pt x="11741" y="19474"/>
                    <a:pt x="11788" y="19484"/>
                    <a:pt x="11816" y="19456"/>
                  </a:cubicBezTo>
                  <a:cubicBezTo>
                    <a:pt x="11871" y="19362"/>
                    <a:pt x="11974" y="19306"/>
                    <a:pt x="12085" y="19260"/>
                  </a:cubicBezTo>
                  <a:cubicBezTo>
                    <a:pt x="12169" y="19269"/>
                    <a:pt x="12244" y="19288"/>
                    <a:pt x="12309" y="19362"/>
                  </a:cubicBezTo>
                  <a:cubicBezTo>
                    <a:pt x="12346" y="19418"/>
                    <a:pt x="12318" y="19483"/>
                    <a:pt x="12290" y="19539"/>
                  </a:cubicBezTo>
                  <a:cubicBezTo>
                    <a:pt x="12234" y="19577"/>
                    <a:pt x="12207" y="19530"/>
                    <a:pt x="12142" y="19539"/>
                  </a:cubicBezTo>
                  <a:cubicBezTo>
                    <a:pt x="12114" y="19549"/>
                    <a:pt x="12076" y="19586"/>
                    <a:pt x="12085" y="19632"/>
                  </a:cubicBezTo>
                  <a:cubicBezTo>
                    <a:pt x="12094" y="19707"/>
                    <a:pt x="12141" y="19726"/>
                    <a:pt x="12206" y="19754"/>
                  </a:cubicBezTo>
                  <a:cubicBezTo>
                    <a:pt x="12309" y="19773"/>
                    <a:pt x="12373" y="19679"/>
                    <a:pt x="12448" y="19623"/>
                  </a:cubicBezTo>
                  <a:cubicBezTo>
                    <a:pt x="12494" y="19586"/>
                    <a:pt x="12467" y="19530"/>
                    <a:pt x="12495" y="19484"/>
                  </a:cubicBezTo>
                  <a:cubicBezTo>
                    <a:pt x="12541" y="19456"/>
                    <a:pt x="12578" y="19503"/>
                    <a:pt x="12624" y="19484"/>
                  </a:cubicBezTo>
                  <a:cubicBezTo>
                    <a:pt x="12801" y="19456"/>
                    <a:pt x="12950" y="19315"/>
                    <a:pt x="12978" y="19138"/>
                  </a:cubicBezTo>
                  <a:cubicBezTo>
                    <a:pt x="13025" y="18989"/>
                    <a:pt x="13238" y="18971"/>
                    <a:pt x="13275" y="18813"/>
                  </a:cubicBezTo>
                  <a:cubicBezTo>
                    <a:pt x="13275" y="18794"/>
                    <a:pt x="13266" y="18766"/>
                    <a:pt x="13238" y="18775"/>
                  </a:cubicBezTo>
                  <a:close/>
                  <a:moveTo>
                    <a:pt x="15766" y="18822"/>
                  </a:moveTo>
                  <a:cubicBezTo>
                    <a:pt x="15608" y="18897"/>
                    <a:pt x="15608" y="18897"/>
                    <a:pt x="15608" y="18897"/>
                  </a:cubicBezTo>
                  <a:cubicBezTo>
                    <a:pt x="15599" y="18915"/>
                    <a:pt x="15562" y="18935"/>
                    <a:pt x="15589" y="18972"/>
                  </a:cubicBezTo>
                  <a:cubicBezTo>
                    <a:pt x="15663" y="19000"/>
                    <a:pt x="15738" y="18925"/>
                    <a:pt x="15821" y="18897"/>
                  </a:cubicBezTo>
                  <a:cubicBezTo>
                    <a:pt x="15895" y="18878"/>
                    <a:pt x="15969" y="18934"/>
                    <a:pt x="16034" y="18878"/>
                  </a:cubicBezTo>
                  <a:cubicBezTo>
                    <a:pt x="15979" y="18765"/>
                    <a:pt x="15858" y="18888"/>
                    <a:pt x="15766" y="18822"/>
                  </a:cubicBezTo>
                  <a:close/>
                  <a:moveTo>
                    <a:pt x="14197" y="18877"/>
                  </a:moveTo>
                  <a:cubicBezTo>
                    <a:pt x="13872" y="18904"/>
                    <a:pt x="13622" y="19184"/>
                    <a:pt x="13519" y="19482"/>
                  </a:cubicBezTo>
                  <a:cubicBezTo>
                    <a:pt x="13492" y="19575"/>
                    <a:pt x="13500" y="19677"/>
                    <a:pt x="13472" y="19761"/>
                  </a:cubicBezTo>
                  <a:cubicBezTo>
                    <a:pt x="13287" y="19919"/>
                    <a:pt x="13111" y="20133"/>
                    <a:pt x="13157" y="20385"/>
                  </a:cubicBezTo>
                  <a:cubicBezTo>
                    <a:pt x="13148" y="20413"/>
                    <a:pt x="13175" y="20470"/>
                    <a:pt x="13212" y="20451"/>
                  </a:cubicBezTo>
                  <a:cubicBezTo>
                    <a:pt x="13222" y="20479"/>
                    <a:pt x="13176" y="20479"/>
                    <a:pt x="13185" y="20516"/>
                  </a:cubicBezTo>
                  <a:cubicBezTo>
                    <a:pt x="13195" y="20534"/>
                    <a:pt x="13203" y="20571"/>
                    <a:pt x="13231" y="20571"/>
                  </a:cubicBezTo>
                  <a:cubicBezTo>
                    <a:pt x="13268" y="20469"/>
                    <a:pt x="13250" y="20367"/>
                    <a:pt x="13250" y="20255"/>
                  </a:cubicBezTo>
                  <a:cubicBezTo>
                    <a:pt x="13296" y="20078"/>
                    <a:pt x="13427" y="19911"/>
                    <a:pt x="13594" y="19818"/>
                  </a:cubicBezTo>
                  <a:cubicBezTo>
                    <a:pt x="13575" y="19687"/>
                    <a:pt x="13593" y="19528"/>
                    <a:pt x="13658" y="19407"/>
                  </a:cubicBezTo>
                  <a:cubicBezTo>
                    <a:pt x="13760" y="19212"/>
                    <a:pt x="13956" y="19035"/>
                    <a:pt x="14188" y="19017"/>
                  </a:cubicBezTo>
                  <a:cubicBezTo>
                    <a:pt x="14309" y="18989"/>
                    <a:pt x="14419" y="18989"/>
                    <a:pt x="14549" y="19017"/>
                  </a:cubicBezTo>
                  <a:cubicBezTo>
                    <a:pt x="14577" y="19026"/>
                    <a:pt x="14586" y="19063"/>
                    <a:pt x="14623" y="19044"/>
                  </a:cubicBezTo>
                  <a:cubicBezTo>
                    <a:pt x="14763" y="19081"/>
                    <a:pt x="14800" y="19221"/>
                    <a:pt x="14912" y="19268"/>
                  </a:cubicBezTo>
                  <a:cubicBezTo>
                    <a:pt x="15125" y="19222"/>
                    <a:pt x="15301" y="19295"/>
                    <a:pt x="15478" y="19398"/>
                  </a:cubicBezTo>
                  <a:cubicBezTo>
                    <a:pt x="15515" y="19435"/>
                    <a:pt x="15561" y="19528"/>
                    <a:pt x="15635" y="19500"/>
                  </a:cubicBezTo>
                  <a:cubicBezTo>
                    <a:pt x="15524" y="19230"/>
                    <a:pt x="15218" y="19184"/>
                    <a:pt x="14949" y="19184"/>
                  </a:cubicBezTo>
                  <a:cubicBezTo>
                    <a:pt x="14754" y="18970"/>
                    <a:pt x="14504" y="18839"/>
                    <a:pt x="14197" y="18877"/>
                  </a:cubicBezTo>
                  <a:close/>
                  <a:moveTo>
                    <a:pt x="10061" y="18970"/>
                  </a:moveTo>
                  <a:cubicBezTo>
                    <a:pt x="9996" y="19044"/>
                    <a:pt x="10127" y="19118"/>
                    <a:pt x="10089" y="19211"/>
                  </a:cubicBezTo>
                  <a:cubicBezTo>
                    <a:pt x="10061" y="19351"/>
                    <a:pt x="10053" y="19454"/>
                    <a:pt x="10053" y="19594"/>
                  </a:cubicBezTo>
                  <a:cubicBezTo>
                    <a:pt x="10034" y="19798"/>
                    <a:pt x="10136" y="20003"/>
                    <a:pt x="10313" y="20115"/>
                  </a:cubicBezTo>
                  <a:cubicBezTo>
                    <a:pt x="10313" y="20124"/>
                    <a:pt x="10350" y="20115"/>
                    <a:pt x="10341" y="20096"/>
                  </a:cubicBezTo>
                  <a:cubicBezTo>
                    <a:pt x="10276" y="20012"/>
                    <a:pt x="10313" y="19892"/>
                    <a:pt x="10351" y="19808"/>
                  </a:cubicBezTo>
                  <a:cubicBezTo>
                    <a:pt x="10416" y="19696"/>
                    <a:pt x="10248" y="19715"/>
                    <a:pt x="10220" y="19631"/>
                  </a:cubicBezTo>
                  <a:cubicBezTo>
                    <a:pt x="10192" y="19566"/>
                    <a:pt x="10202" y="19482"/>
                    <a:pt x="10258" y="19426"/>
                  </a:cubicBezTo>
                  <a:cubicBezTo>
                    <a:pt x="10286" y="19426"/>
                    <a:pt x="10323" y="19398"/>
                    <a:pt x="10360" y="19426"/>
                  </a:cubicBezTo>
                  <a:cubicBezTo>
                    <a:pt x="10379" y="19473"/>
                    <a:pt x="10294" y="19492"/>
                    <a:pt x="10304" y="19548"/>
                  </a:cubicBezTo>
                  <a:cubicBezTo>
                    <a:pt x="10322" y="19594"/>
                    <a:pt x="10359" y="19641"/>
                    <a:pt x="10415" y="19641"/>
                  </a:cubicBezTo>
                  <a:cubicBezTo>
                    <a:pt x="10480" y="19603"/>
                    <a:pt x="10527" y="19537"/>
                    <a:pt x="10555" y="19472"/>
                  </a:cubicBezTo>
                  <a:cubicBezTo>
                    <a:pt x="10555" y="19388"/>
                    <a:pt x="10500" y="19333"/>
                    <a:pt x="10462" y="19277"/>
                  </a:cubicBezTo>
                  <a:cubicBezTo>
                    <a:pt x="10407" y="19222"/>
                    <a:pt x="10304" y="19221"/>
                    <a:pt x="10304" y="19137"/>
                  </a:cubicBezTo>
                  <a:cubicBezTo>
                    <a:pt x="10276" y="19035"/>
                    <a:pt x="10164" y="18988"/>
                    <a:pt x="10061" y="18970"/>
                  </a:cubicBezTo>
                  <a:close/>
                  <a:moveTo>
                    <a:pt x="10611" y="19000"/>
                  </a:moveTo>
                  <a:cubicBezTo>
                    <a:pt x="10555" y="19047"/>
                    <a:pt x="10462" y="19047"/>
                    <a:pt x="10434" y="19131"/>
                  </a:cubicBezTo>
                  <a:cubicBezTo>
                    <a:pt x="10508" y="19215"/>
                    <a:pt x="10628" y="19299"/>
                    <a:pt x="10638" y="19430"/>
                  </a:cubicBezTo>
                  <a:cubicBezTo>
                    <a:pt x="10684" y="19439"/>
                    <a:pt x="10685" y="19382"/>
                    <a:pt x="10704" y="19364"/>
                  </a:cubicBezTo>
                  <a:cubicBezTo>
                    <a:pt x="10741" y="19317"/>
                    <a:pt x="10750" y="19392"/>
                    <a:pt x="10787" y="19382"/>
                  </a:cubicBezTo>
                  <a:cubicBezTo>
                    <a:pt x="10824" y="19308"/>
                    <a:pt x="10879" y="19233"/>
                    <a:pt x="10953" y="19177"/>
                  </a:cubicBezTo>
                  <a:cubicBezTo>
                    <a:pt x="10953" y="19140"/>
                    <a:pt x="10916" y="19131"/>
                    <a:pt x="10898" y="19094"/>
                  </a:cubicBezTo>
                  <a:cubicBezTo>
                    <a:pt x="10814" y="19056"/>
                    <a:pt x="10731" y="18991"/>
                    <a:pt x="10611" y="19000"/>
                  </a:cubicBezTo>
                  <a:close/>
                  <a:moveTo>
                    <a:pt x="11366" y="19032"/>
                  </a:moveTo>
                  <a:cubicBezTo>
                    <a:pt x="11302" y="19024"/>
                    <a:pt x="11229" y="19080"/>
                    <a:pt x="11166" y="19094"/>
                  </a:cubicBezTo>
                  <a:cubicBezTo>
                    <a:pt x="11064" y="19223"/>
                    <a:pt x="10832" y="19289"/>
                    <a:pt x="10870" y="19493"/>
                  </a:cubicBezTo>
                  <a:cubicBezTo>
                    <a:pt x="10888" y="19540"/>
                    <a:pt x="10916" y="19595"/>
                    <a:pt x="10962" y="19595"/>
                  </a:cubicBezTo>
                  <a:cubicBezTo>
                    <a:pt x="11009" y="19595"/>
                    <a:pt x="11045" y="19586"/>
                    <a:pt x="11073" y="19539"/>
                  </a:cubicBezTo>
                  <a:cubicBezTo>
                    <a:pt x="11092" y="19484"/>
                    <a:pt x="11036" y="19456"/>
                    <a:pt x="11018" y="19428"/>
                  </a:cubicBezTo>
                  <a:cubicBezTo>
                    <a:pt x="11027" y="19410"/>
                    <a:pt x="11037" y="19382"/>
                    <a:pt x="11055" y="19400"/>
                  </a:cubicBezTo>
                  <a:cubicBezTo>
                    <a:pt x="11102" y="19428"/>
                    <a:pt x="11166" y="19455"/>
                    <a:pt x="11147" y="19520"/>
                  </a:cubicBezTo>
                  <a:cubicBezTo>
                    <a:pt x="11147" y="19613"/>
                    <a:pt x="11064" y="19660"/>
                    <a:pt x="10990" y="19697"/>
                  </a:cubicBezTo>
                  <a:cubicBezTo>
                    <a:pt x="11045" y="19864"/>
                    <a:pt x="11046" y="19864"/>
                    <a:pt x="11046" y="19864"/>
                  </a:cubicBezTo>
                  <a:cubicBezTo>
                    <a:pt x="11083" y="19966"/>
                    <a:pt x="11018" y="20040"/>
                    <a:pt x="11046" y="20132"/>
                  </a:cubicBezTo>
                  <a:cubicBezTo>
                    <a:pt x="11102" y="20095"/>
                    <a:pt x="11194" y="20068"/>
                    <a:pt x="11240" y="20003"/>
                  </a:cubicBezTo>
                  <a:cubicBezTo>
                    <a:pt x="11370" y="19864"/>
                    <a:pt x="11407" y="19688"/>
                    <a:pt x="11407" y="19503"/>
                  </a:cubicBezTo>
                  <a:cubicBezTo>
                    <a:pt x="11379" y="19354"/>
                    <a:pt x="11380" y="19206"/>
                    <a:pt x="11426" y="19066"/>
                  </a:cubicBezTo>
                  <a:cubicBezTo>
                    <a:pt x="11408" y="19046"/>
                    <a:pt x="11387" y="19035"/>
                    <a:pt x="11366" y="19032"/>
                  </a:cubicBezTo>
                  <a:close/>
                  <a:moveTo>
                    <a:pt x="6845" y="19355"/>
                  </a:moveTo>
                  <a:cubicBezTo>
                    <a:pt x="6789" y="19356"/>
                    <a:pt x="6734" y="19366"/>
                    <a:pt x="6680" y="19382"/>
                  </a:cubicBezTo>
                  <a:cubicBezTo>
                    <a:pt x="6634" y="19410"/>
                    <a:pt x="6578" y="19428"/>
                    <a:pt x="6540" y="19474"/>
                  </a:cubicBezTo>
                  <a:cubicBezTo>
                    <a:pt x="6578" y="19502"/>
                    <a:pt x="6634" y="19530"/>
                    <a:pt x="6680" y="19530"/>
                  </a:cubicBezTo>
                  <a:cubicBezTo>
                    <a:pt x="6811" y="19483"/>
                    <a:pt x="6987" y="19475"/>
                    <a:pt x="7099" y="19568"/>
                  </a:cubicBezTo>
                  <a:cubicBezTo>
                    <a:pt x="7202" y="19623"/>
                    <a:pt x="7239" y="19726"/>
                    <a:pt x="7304" y="19809"/>
                  </a:cubicBezTo>
                  <a:cubicBezTo>
                    <a:pt x="7323" y="19828"/>
                    <a:pt x="7370" y="19856"/>
                    <a:pt x="7398" y="19809"/>
                  </a:cubicBezTo>
                  <a:cubicBezTo>
                    <a:pt x="7380" y="19717"/>
                    <a:pt x="7360" y="19632"/>
                    <a:pt x="7304" y="19549"/>
                  </a:cubicBezTo>
                  <a:cubicBezTo>
                    <a:pt x="7185" y="19416"/>
                    <a:pt x="7014" y="19352"/>
                    <a:pt x="6845" y="19355"/>
                  </a:cubicBezTo>
                  <a:close/>
                  <a:moveTo>
                    <a:pt x="14423" y="19467"/>
                  </a:moveTo>
                  <a:cubicBezTo>
                    <a:pt x="14317" y="19462"/>
                    <a:pt x="14210" y="19484"/>
                    <a:pt x="14122" y="19531"/>
                  </a:cubicBezTo>
                  <a:cubicBezTo>
                    <a:pt x="14001" y="19624"/>
                    <a:pt x="13908" y="19745"/>
                    <a:pt x="13908" y="19894"/>
                  </a:cubicBezTo>
                  <a:cubicBezTo>
                    <a:pt x="13908" y="19922"/>
                    <a:pt x="13945" y="19941"/>
                    <a:pt x="13963" y="19932"/>
                  </a:cubicBezTo>
                  <a:cubicBezTo>
                    <a:pt x="14158" y="19951"/>
                    <a:pt x="14158" y="19709"/>
                    <a:pt x="14335" y="19671"/>
                  </a:cubicBezTo>
                  <a:cubicBezTo>
                    <a:pt x="14474" y="19597"/>
                    <a:pt x="14623" y="19756"/>
                    <a:pt x="14726" y="19616"/>
                  </a:cubicBezTo>
                  <a:cubicBezTo>
                    <a:pt x="14716" y="19579"/>
                    <a:pt x="14717" y="19578"/>
                    <a:pt x="14717" y="19578"/>
                  </a:cubicBezTo>
                  <a:cubicBezTo>
                    <a:pt x="14634" y="19508"/>
                    <a:pt x="14529" y="19473"/>
                    <a:pt x="14423" y="19467"/>
                  </a:cubicBezTo>
                  <a:close/>
                  <a:moveTo>
                    <a:pt x="11567" y="19474"/>
                  </a:moveTo>
                  <a:cubicBezTo>
                    <a:pt x="11438" y="19465"/>
                    <a:pt x="11531" y="19614"/>
                    <a:pt x="11485" y="19689"/>
                  </a:cubicBezTo>
                  <a:cubicBezTo>
                    <a:pt x="11457" y="19820"/>
                    <a:pt x="11614" y="19737"/>
                    <a:pt x="11670" y="19783"/>
                  </a:cubicBezTo>
                  <a:cubicBezTo>
                    <a:pt x="11799" y="19802"/>
                    <a:pt x="11724" y="19652"/>
                    <a:pt x="11789" y="19596"/>
                  </a:cubicBezTo>
                  <a:cubicBezTo>
                    <a:pt x="11724" y="19549"/>
                    <a:pt x="11650" y="19484"/>
                    <a:pt x="11567" y="19474"/>
                  </a:cubicBezTo>
                  <a:close/>
                  <a:moveTo>
                    <a:pt x="9843" y="19484"/>
                  </a:moveTo>
                  <a:cubicBezTo>
                    <a:pt x="9794" y="19482"/>
                    <a:pt x="9741" y="19493"/>
                    <a:pt x="9699" y="19503"/>
                  </a:cubicBezTo>
                  <a:cubicBezTo>
                    <a:pt x="9689" y="19549"/>
                    <a:pt x="9717" y="19595"/>
                    <a:pt x="9745" y="19642"/>
                  </a:cubicBezTo>
                  <a:cubicBezTo>
                    <a:pt x="9763" y="19725"/>
                    <a:pt x="9867" y="19641"/>
                    <a:pt x="9914" y="19688"/>
                  </a:cubicBezTo>
                  <a:cubicBezTo>
                    <a:pt x="9980" y="19679"/>
                    <a:pt x="9951" y="19595"/>
                    <a:pt x="9960" y="19549"/>
                  </a:cubicBezTo>
                  <a:cubicBezTo>
                    <a:pt x="9937" y="19502"/>
                    <a:pt x="9893" y="19486"/>
                    <a:pt x="9843" y="19484"/>
                  </a:cubicBezTo>
                  <a:close/>
                  <a:moveTo>
                    <a:pt x="10711" y="19512"/>
                  </a:moveTo>
                  <a:cubicBezTo>
                    <a:pt x="10608" y="19540"/>
                    <a:pt x="10599" y="19660"/>
                    <a:pt x="10506" y="19707"/>
                  </a:cubicBezTo>
                  <a:cubicBezTo>
                    <a:pt x="10459" y="19800"/>
                    <a:pt x="10339" y="19912"/>
                    <a:pt x="10422" y="20032"/>
                  </a:cubicBezTo>
                  <a:cubicBezTo>
                    <a:pt x="10469" y="20088"/>
                    <a:pt x="10515" y="20181"/>
                    <a:pt x="10599" y="20171"/>
                  </a:cubicBezTo>
                  <a:cubicBezTo>
                    <a:pt x="10645" y="20097"/>
                    <a:pt x="10730" y="20190"/>
                    <a:pt x="10777" y="20088"/>
                  </a:cubicBezTo>
                  <a:cubicBezTo>
                    <a:pt x="10786" y="20041"/>
                    <a:pt x="10776" y="19986"/>
                    <a:pt x="10739" y="19949"/>
                  </a:cubicBezTo>
                  <a:cubicBezTo>
                    <a:pt x="10674" y="19884"/>
                    <a:pt x="10628" y="20003"/>
                    <a:pt x="10572" y="19976"/>
                  </a:cubicBezTo>
                  <a:cubicBezTo>
                    <a:pt x="10562" y="19920"/>
                    <a:pt x="10618" y="19883"/>
                    <a:pt x="10655" y="19865"/>
                  </a:cubicBezTo>
                  <a:cubicBezTo>
                    <a:pt x="10683" y="19846"/>
                    <a:pt x="10739" y="19846"/>
                    <a:pt x="10777" y="19874"/>
                  </a:cubicBezTo>
                  <a:cubicBezTo>
                    <a:pt x="10870" y="19939"/>
                    <a:pt x="10879" y="20060"/>
                    <a:pt x="10860" y="20162"/>
                  </a:cubicBezTo>
                  <a:cubicBezTo>
                    <a:pt x="10888" y="20153"/>
                    <a:pt x="10925" y="20134"/>
                    <a:pt x="10944" y="20097"/>
                  </a:cubicBezTo>
                  <a:cubicBezTo>
                    <a:pt x="11018" y="19977"/>
                    <a:pt x="10944" y="19800"/>
                    <a:pt x="10851" y="19689"/>
                  </a:cubicBezTo>
                  <a:cubicBezTo>
                    <a:pt x="10711" y="19513"/>
                    <a:pt x="10711" y="19512"/>
                    <a:pt x="10711" y="19512"/>
                  </a:cubicBezTo>
                  <a:close/>
                  <a:moveTo>
                    <a:pt x="6382" y="19522"/>
                  </a:moveTo>
                  <a:cubicBezTo>
                    <a:pt x="6317" y="19531"/>
                    <a:pt x="6261" y="19578"/>
                    <a:pt x="6214" y="19624"/>
                  </a:cubicBezTo>
                  <a:cubicBezTo>
                    <a:pt x="6149" y="19736"/>
                    <a:pt x="6214" y="19855"/>
                    <a:pt x="6270" y="19930"/>
                  </a:cubicBezTo>
                  <a:cubicBezTo>
                    <a:pt x="6446" y="20004"/>
                    <a:pt x="6446" y="20004"/>
                    <a:pt x="6446" y="20004"/>
                  </a:cubicBezTo>
                  <a:cubicBezTo>
                    <a:pt x="6474" y="20106"/>
                    <a:pt x="6372" y="20181"/>
                    <a:pt x="6289" y="20236"/>
                  </a:cubicBezTo>
                  <a:cubicBezTo>
                    <a:pt x="6103" y="20357"/>
                    <a:pt x="5862" y="20265"/>
                    <a:pt x="5704" y="20144"/>
                  </a:cubicBezTo>
                  <a:cubicBezTo>
                    <a:pt x="5694" y="20116"/>
                    <a:pt x="5694" y="20097"/>
                    <a:pt x="5666" y="20088"/>
                  </a:cubicBezTo>
                  <a:cubicBezTo>
                    <a:pt x="5592" y="20088"/>
                    <a:pt x="5490" y="20088"/>
                    <a:pt x="5397" y="20116"/>
                  </a:cubicBezTo>
                  <a:cubicBezTo>
                    <a:pt x="5406" y="20162"/>
                    <a:pt x="5434" y="20199"/>
                    <a:pt x="5471" y="20236"/>
                  </a:cubicBezTo>
                  <a:cubicBezTo>
                    <a:pt x="5666" y="20459"/>
                    <a:pt x="5963" y="20580"/>
                    <a:pt x="6270" y="20524"/>
                  </a:cubicBezTo>
                  <a:cubicBezTo>
                    <a:pt x="6437" y="20478"/>
                    <a:pt x="6594" y="20348"/>
                    <a:pt x="6678" y="20181"/>
                  </a:cubicBezTo>
                  <a:cubicBezTo>
                    <a:pt x="6743" y="20042"/>
                    <a:pt x="6734" y="19865"/>
                    <a:pt x="6678" y="19726"/>
                  </a:cubicBezTo>
                  <a:cubicBezTo>
                    <a:pt x="6613" y="19623"/>
                    <a:pt x="6530" y="19512"/>
                    <a:pt x="6382" y="19522"/>
                  </a:cubicBezTo>
                  <a:close/>
                  <a:moveTo>
                    <a:pt x="6776" y="19572"/>
                  </a:moveTo>
                  <a:cubicBezTo>
                    <a:pt x="6757" y="19575"/>
                    <a:pt x="6740" y="19582"/>
                    <a:pt x="6726" y="19594"/>
                  </a:cubicBezTo>
                  <a:cubicBezTo>
                    <a:pt x="6754" y="19697"/>
                    <a:pt x="6865" y="19631"/>
                    <a:pt x="6939" y="19650"/>
                  </a:cubicBezTo>
                  <a:cubicBezTo>
                    <a:pt x="6995" y="19697"/>
                    <a:pt x="7070" y="19715"/>
                    <a:pt x="7098" y="19800"/>
                  </a:cubicBezTo>
                  <a:cubicBezTo>
                    <a:pt x="7126" y="19809"/>
                    <a:pt x="7154" y="19837"/>
                    <a:pt x="7182" y="19809"/>
                  </a:cubicBezTo>
                  <a:cubicBezTo>
                    <a:pt x="7182" y="19753"/>
                    <a:pt x="7117" y="19706"/>
                    <a:pt x="7089" y="19660"/>
                  </a:cubicBezTo>
                  <a:cubicBezTo>
                    <a:pt x="6950" y="19594"/>
                    <a:pt x="6949" y="19594"/>
                    <a:pt x="6949" y="19594"/>
                  </a:cubicBezTo>
                  <a:cubicBezTo>
                    <a:pt x="6900" y="19587"/>
                    <a:pt x="6831" y="19564"/>
                    <a:pt x="6776" y="19572"/>
                  </a:cubicBezTo>
                  <a:close/>
                  <a:moveTo>
                    <a:pt x="8400" y="19651"/>
                  </a:moveTo>
                  <a:cubicBezTo>
                    <a:pt x="8307" y="19689"/>
                    <a:pt x="8419" y="19763"/>
                    <a:pt x="8428" y="19828"/>
                  </a:cubicBezTo>
                  <a:cubicBezTo>
                    <a:pt x="8465" y="19968"/>
                    <a:pt x="8633" y="19922"/>
                    <a:pt x="8716" y="20024"/>
                  </a:cubicBezTo>
                  <a:cubicBezTo>
                    <a:pt x="8837" y="20089"/>
                    <a:pt x="8865" y="20238"/>
                    <a:pt x="8883" y="20359"/>
                  </a:cubicBezTo>
                  <a:cubicBezTo>
                    <a:pt x="8865" y="20415"/>
                    <a:pt x="8808" y="20368"/>
                    <a:pt x="8762" y="20368"/>
                  </a:cubicBezTo>
                  <a:cubicBezTo>
                    <a:pt x="8678" y="20415"/>
                    <a:pt x="8586" y="20470"/>
                    <a:pt x="8604" y="20582"/>
                  </a:cubicBezTo>
                  <a:cubicBezTo>
                    <a:pt x="8632" y="20647"/>
                    <a:pt x="8669" y="20749"/>
                    <a:pt x="8762" y="20740"/>
                  </a:cubicBezTo>
                  <a:cubicBezTo>
                    <a:pt x="8873" y="20731"/>
                    <a:pt x="8985" y="20665"/>
                    <a:pt x="9050" y="20553"/>
                  </a:cubicBezTo>
                  <a:cubicBezTo>
                    <a:pt x="9143" y="20423"/>
                    <a:pt x="9116" y="20228"/>
                    <a:pt x="9069" y="20089"/>
                  </a:cubicBezTo>
                  <a:cubicBezTo>
                    <a:pt x="8958" y="19828"/>
                    <a:pt x="8669" y="19670"/>
                    <a:pt x="8400" y="19651"/>
                  </a:cubicBezTo>
                  <a:close/>
                  <a:moveTo>
                    <a:pt x="14939" y="19656"/>
                  </a:moveTo>
                  <a:cubicBezTo>
                    <a:pt x="14838" y="19637"/>
                    <a:pt x="14721" y="19704"/>
                    <a:pt x="14652" y="19781"/>
                  </a:cubicBezTo>
                  <a:cubicBezTo>
                    <a:pt x="14568" y="19893"/>
                    <a:pt x="14540" y="20051"/>
                    <a:pt x="14577" y="20181"/>
                  </a:cubicBezTo>
                  <a:cubicBezTo>
                    <a:pt x="14680" y="20348"/>
                    <a:pt x="14837" y="20469"/>
                    <a:pt x="15033" y="20516"/>
                  </a:cubicBezTo>
                  <a:cubicBezTo>
                    <a:pt x="15302" y="20637"/>
                    <a:pt x="15591" y="20469"/>
                    <a:pt x="15786" y="20283"/>
                  </a:cubicBezTo>
                  <a:cubicBezTo>
                    <a:pt x="15823" y="20237"/>
                    <a:pt x="15869" y="20208"/>
                    <a:pt x="15869" y="20153"/>
                  </a:cubicBezTo>
                  <a:cubicBezTo>
                    <a:pt x="15786" y="20162"/>
                    <a:pt x="15702" y="20106"/>
                    <a:pt x="15619" y="20143"/>
                  </a:cubicBezTo>
                  <a:cubicBezTo>
                    <a:pt x="15544" y="20301"/>
                    <a:pt x="15386" y="20349"/>
                    <a:pt x="15247" y="20377"/>
                  </a:cubicBezTo>
                  <a:cubicBezTo>
                    <a:pt x="15098" y="20386"/>
                    <a:pt x="14931" y="20339"/>
                    <a:pt x="14856" y="20190"/>
                  </a:cubicBezTo>
                  <a:cubicBezTo>
                    <a:pt x="14819" y="20134"/>
                    <a:pt x="14791" y="20060"/>
                    <a:pt x="14837" y="20004"/>
                  </a:cubicBezTo>
                  <a:cubicBezTo>
                    <a:pt x="14865" y="19976"/>
                    <a:pt x="14884" y="19995"/>
                    <a:pt x="14921" y="20004"/>
                  </a:cubicBezTo>
                  <a:cubicBezTo>
                    <a:pt x="14977" y="20004"/>
                    <a:pt x="15024" y="19976"/>
                    <a:pt x="15061" y="19930"/>
                  </a:cubicBezTo>
                  <a:cubicBezTo>
                    <a:pt x="15117" y="19855"/>
                    <a:pt x="15042" y="19781"/>
                    <a:pt x="15033" y="19707"/>
                  </a:cubicBezTo>
                  <a:cubicBezTo>
                    <a:pt x="15005" y="19679"/>
                    <a:pt x="14972" y="19662"/>
                    <a:pt x="14939" y="19656"/>
                  </a:cubicBezTo>
                  <a:close/>
                  <a:moveTo>
                    <a:pt x="12916" y="19691"/>
                  </a:moveTo>
                  <a:cubicBezTo>
                    <a:pt x="12876" y="19693"/>
                    <a:pt x="12834" y="19702"/>
                    <a:pt x="12802" y="19697"/>
                  </a:cubicBezTo>
                  <a:cubicBezTo>
                    <a:pt x="12728" y="19735"/>
                    <a:pt x="12635" y="19734"/>
                    <a:pt x="12560" y="19762"/>
                  </a:cubicBezTo>
                  <a:cubicBezTo>
                    <a:pt x="12375" y="19837"/>
                    <a:pt x="12273" y="20004"/>
                    <a:pt x="12190" y="20171"/>
                  </a:cubicBezTo>
                  <a:cubicBezTo>
                    <a:pt x="12171" y="20329"/>
                    <a:pt x="12162" y="20496"/>
                    <a:pt x="12302" y="20598"/>
                  </a:cubicBezTo>
                  <a:cubicBezTo>
                    <a:pt x="12394" y="20673"/>
                    <a:pt x="12496" y="20710"/>
                    <a:pt x="12608" y="20691"/>
                  </a:cubicBezTo>
                  <a:cubicBezTo>
                    <a:pt x="12691" y="20673"/>
                    <a:pt x="12756" y="20636"/>
                    <a:pt x="12775" y="20533"/>
                  </a:cubicBezTo>
                  <a:cubicBezTo>
                    <a:pt x="12765" y="20468"/>
                    <a:pt x="12737" y="20403"/>
                    <a:pt x="12691" y="20357"/>
                  </a:cubicBezTo>
                  <a:cubicBezTo>
                    <a:pt x="12608" y="20301"/>
                    <a:pt x="12524" y="20412"/>
                    <a:pt x="12450" y="20357"/>
                  </a:cubicBezTo>
                  <a:cubicBezTo>
                    <a:pt x="12431" y="20291"/>
                    <a:pt x="12468" y="20208"/>
                    <a:pt x="12496" y="20143"/>
                  </a:cubicBezTo>
                  <a:cubicBezTo>
                    <a:pt x="12551" y="20013"/>
                    <a:pt x="12700" y="19930"/>
                    <a:pt x="12849" y="19920"/>
                  </a:cubicBezTo>
                  <a:cubicBezTo>
                    <a:pt x="12960" y="19930"/>
                    <a:pt x="12951" y="19790"/>
                    <a:pt x="13016" y="19734"/>
                  </a:cubicBezTo>
                  <a:cubicBezTo>
                    <a:pt x="12993" y="19697"/>
                    <a:pt x="12955" y="19690"/>
                    <a:pt x="12916" y="19691"/>
                  </a:cubicBezTo>
                  <a:close/>
                  <a:moveTo>
                    <a:pt x="14440" y="19726"/>
                  </a:moveTo>
                  <a:cubicBezTo>
                    <a:pt x="14396" y="19728"/>
                    <a:pt x="14354" y="19740"/>
                    <a:pt x="14316" y="19763"/>
                  </a:cubicBezTo>
                  <a:cubicBezTo>
                    <a:pt x="14269" y="19801"/>
                    <a:pt x="14176" y="19828"/>
                    <a:pt x="14204" y="19912"/>
                  </a:cubicBezTo>
                  <a:cubicBezTo>
                    <a:pt x="14270" y="19912"/>
                    <a:pt x="14317" y="19809"/>
                    <a:pt x="14401" y="19809"/>
                  </a:cubicBezTo>
                  <a:cubicBezTo>
                    <a:pt x="14457" y="19772"/>
                    <a:pt x="14579" y="19847"/>
                    <a:pt x="14569" y="19744"/>
                  </a:cubicBezTo>
                  <a:cubicBezTo>
                    <a:pt x="14527" y="19731"/>
                    <a:pt x="14483" y="19723"/>
                    <a:pt x="14440" y="19726"/>
                  </a:cubicBezTo>
                  <a:close/>
                  <a:moveTo>
                    <a:pt x="6846" y="19735"/>
                  </a:moveTo>
                  <a:cubicBezTo>
                    <a:pt x="6826" y="19739"/>
                    <a:pt x="6807" y="19747"/>
                    <a:pt x="6791" y="19763"/>
                  </a:cubicBezTo>
                  <a:cubicBezTo>
                    <a:pt x="6819" y="19838"/>
                    <a:pt x="6809" y="19894"/>
                    <a:pt x="6846" y="19969"/>
                  </a:cubicBezTo>
                  <a:cubicBezTo>
                    <a:pt x="6892" y="19931"/>
                    <a:pt x="6893" y="19931"/>
                    <a:pt x="6893" y="19931"/>
                  </a:cubicBezTo>
                  <a:cubicBezTo>
                    <a:pt x="6921" y="19875"/>
                    <a:pt x="7004" y="19885"/>
                    <a:pt x="7004" y="19820"/>
                  </a:cubicBezTo>
                  <a:cubicBezTo>
                    <a:pt x="6976" y="19764"/>
                    <a:pt x="6906" y="19724"/>
                    <a:pt x="6846" y="19735"/>
                  </a:cubicBezTo>
                  <a:close/>
                  <a:moveTo>
                    <a:pt x="9854" y="19772"/>
                  </a:moveTo>
                  <a:cubicBezTo>
                    <a:pt x="9660" y="19758"/>
                    <a:pt x="9518" y="19959"/>
                    <a:pt x="9348" y="20016"/>
                  </a:cubicBezTo>
                  <a:cubicBezTo>
                    <a:pt x="9330" y="20062"/>
                    <a:pt x="9385" y="20072"/>
                    <a:pt x="9394" y="20099"/>
                  </a:cubicBezTo>
                  <a:cubicBezTo>
                    <a:pt x="9440" y="20267"/>
                    <a:pt x="9635" y="20183"/>
                    <a:pt x="9709" y="20313"/>
                  </a:cubicBezTo>
                  <a:cubicBezTo>
                    <a:pt x="9746" y="20304"/>
                    <a:pt x="9783" y="20313"/>
                    <a:pt x="9801" y="20341"/>
                  </a:cubicBezTo>
                  <a:cubicBezTo>
                    <a:pt x="9847" y="20351"/>
                    <a:pt x="9922" y="20341"/>
                    <a:pt x="9968" y="20313"/>
                  </a:cubicBezTo>
                  <a:cubicBezTo>
                    <a:pt x="10005" y="20276"/>
                    <a:pt x="10042" y="20230"/>
                    <a:pt x="10014" y="20174"/>
                  </a:cubicBezTo>
                  <a:cubicBezTo>
                    <a:pt x="10005" y="20137"/>
                    <a:pt x="9968" y="20071"/>
                    <a:pt x="9903" y="20090"/>
                  </a:cubicBezTo>
                  <a:cubicBezTo>
                    <a:pt x="9848" y="20099"/>
                    <a:pt x="9847" y="20229"/>
                    <a:pt x="9792" y="20164"/>
                  </a:cubicBezTo>
                  <a:cubicBezTo>
                    <a:pt x="9773" y="20146"/>
                    <a:pt x="9792" y="20118"/>
                    <a:pt x="9801" y="20090"/>
                  </a:cubicBezTo>
                  <a:cubicBezTo>
                    <a:pt x="9847" y="20034"/>
                    <a:pt x="9903" y="20024"/>
                    <a:pt x="9968" y="20033"/>
                  </a:cubicBezTo>
                  <a:cubicBezTo>
                    <a:pt x="10088" y="20024"/>
                    <a:pt x="10070" y="20155"/>
                    <a:pt x="10116" y="20210"/>
                  </a:cubicBezTo>
                  <a:cubicBezTo>
                    <a:pt x="10144" y="20192"/>
                    <a:pt x="10209" y="20201"/>
                    <a:pt x="10200" y="20145"/>
                  </a:cubicBezTo>
                  <a:cubicBezTo>
                    <a:pt x="10080" y="20006"/>
                    <a:pt x="10079" y="20006"/>
                    <a:pt x="10079" y="20006"/>
                  </a:cubicBezTo>
                  <a:cubicBezTo>
                    <a:pt x="10014" y="19950"/>
                    <a:pt x="10023" y="19847"/>
                    <a:pt x="9940" y="19792"/>
                  </a:cubicBezTo>
                  <a:cubicBezTo>
                    <a:pt x="9910" y="19780"/>
                    <a:pt x="9882" y="19774"/>
                    <a:pt x="9854" y="19772"/>
                  </a:cubicBezTo>
                  <a:close/>
                  <a:moveTo>
                    <a:pt x="11553" y="19842"/>
                  </a:moveTo>
                  <a:cubicBezTo>
                    <a:pt x="11525" y="19840"/>
                    <a:pt x="11495" y="19840"/>
                    <a:pt x="11464" y="19845"/>
                  </a:cubicBezTo>
                  <a:cubicBezTo>
                    <a:pt x="11408" y="19891"/>
                    <a:pt x="11361" y="19985"/>
                    <a:pt x="11314" y="20050"/>
                  </a:cubicBezTo>
                  <a:cubicBezTo>
                    <a:pt x="11268" y="20115"/>
                    <a:pt x="11175" y="20116"/>
                    <a:pt x="11166" y="20200"/>
                  </a:cubicBezTo>
                  <a:cubicBezTo>
                    <a:pt x="11203" y="20218"/>
                    <a:pt x="11250" y="20246"/>
                    <a:pt x="11297" y="20255"/>
                  </a:cubicBezTo>
                  <a:cubicBezTo>
                    <a:pt x="11315" y="20255"/>
                    <a:pt x="11314" y="20237"/>
                    <a:pt x="11314" y="20209"/>
                  </a:cubicBezTo>
                  <a:cubicBezTo>
                    <a:pt x="11342" y="20153"/>
                    <a:pt x="11389" y="20097"/>
                    <a:pt x="11445" y="20088"/>
                  </a:cubicBezTo>
                  <a:cubicBezTo>
                    <a:pt x="11491" y="20032"/>
                    <a:pt x="11566" y="20087"/>
                    <a:pt x="11612" y="20115"/>
                  </a:cubicBezTo>
                  <a:cubicBezTo>
                    <a:pt x="11621" y="20143"/>
                    <a:pt x="11631" y="20172"/>
                    <a:pt x="11612" y="20200"/>
                  </a:cubicBezTo>
                  <a:cubicBezTo>
                    <a:pt x="11603" y="20218"/>
                    <a:pt x="11575" y="20236"/>
                    <a:pt x="11566" y="20217"/>
                  </a:cubicBezTo>
                  <a:cubicBezTo>
                    <a:pt x="11557" y="20171"/>
                    <a:pt x="11510" y="20106"/>
                    <a:pt x="11454" y="20143"/>
                  </a:cubicBezTo>
                  <a:cubicBezTo>
                    <a:pt x="11417" y="20180"/>
                    <a:pt x="11389" y="20218"/>
                    <a:pt x="11407" y="20265"/>
                  </a:cubicBezTo>
                  <a:cubicBezTo>
                    <a:pt x="11417" y="20339"/>
                    <a:pt x="11482" y="20405"/>
                    <a:pt x="11557" y="20414"/>
                  </a:cubicBezTo>
                  <a:cubicBezTo>
                    <a:pt x="11640" y="20433"/>
                    <a:pt x="11715" y="20386"/>
                    <a:pt x="11761" y="20312"/>
                  </a:cubicBezTo>
                  <a:cubicBezTo>
                    <a:pt x="11910" y="20274"/>
                    <a:pt x="12050" y="20171"/>
                    <a:pt x="12106" y="20022"/>
                  </a:cubicBezTo>
                  <a:cubicBezTo>
                    <a:pt x="12088" y="20003"/>
                    <a:pt x="12087" y="20004"/>
                    <a:pt x="12087" y="20004"/>
                  </a:cubicBezTo>
                  <a:cubicBezTo>
                    <a:pt x="11884" y="20028"/>
                    <a:pt x="11751" y="19860"/>
                    <a:pt x="11553" y="19842"/>
                  </a:cubicBezTo>
                  <a:close/>
                  <a:moveTo>
                    <a:pt x="14428" y="19882"/>
                  </a:moveTo>
                  <a:cubicBezTo>
                    <a:pt x="14391" y="19901"/>
                    <a:pt x="14345" y="19920"/>
                    <a:pt x="14336" y="19958"/>
                  </a:cubicBezTo>
                  <a:cubicBezTo>
                    <a:pt x="14354" y="20005"/>
                    <a:pt x="14418" y="20005"/>
                    <a:pt x="14455" y="20033"/>
                  </a:cubicBezTo>
                  <a:cubicBezTo>
                    <a:pt x="14482" y="20024"/>
                    <a:pt x="14473" y="19958"/>
                    <a:pt x="14501" y="19920"/>
                  </a:cubicBezTo>
                  <a:cubicBezTo>
                    <a:pt x="14501" y="19882"/>
                    <a:pt x="14464" y="19873"/>
                    <a:pt x="14428" y="19882"/>
                  </a:cubicBezTo>
                  <a:close/>
                  <a:moveTo>
                    <a:pt x="7838" y="19907"/>
                  </a:moveTo>
                  <a:cubicBezTo>
                    <a:pt x="7827" y="19911"/>
                    <a:pt x="7818" y="19918"/>
                    <a:pt x="7814" y="19923"/>
                  </a:cubicBezTo>
                  <a:cubicBezTo>
                    <a:pt x="7563" y="20109"/>
                    <a:pt x="7563" y="20443"/>
                    <a:pt x="7628" y="20732"/>
                  </a:cubicBezTo>
                  <a:cubicBezTo>
                    <a:pt x="7739" y="21057"/>
                    <a:pt x="8082" y="21242"/>
                    <a:pt x="8380" y="21317"/>
                  </a:cubicBezTo>
                  <a:cubicBezTo>
                    <a:pt x="8640" y="21391"/>
                    <a:pt x="8918" y="21419"/>
                    <a:pt x="9179" y="21475"/>
                  </a:cubicBezTo>
                  <a:cubicBezTo>
                    <a:pt x="9643" y="21540"/>
                    <a:pt x="10098" y="21577"/>
                    <a:pt x="10572" y="21587"/>
                  </a:cubicBezTo>
                  <a:cubicBezTo>
                    <a:pt x="10758" y="21596"/>
                    <a:pt x="10758" y="21596"/>
                    <a:pt x="10758" y="21596"/>
                  </a:cubicBezTo>
                  <a:cubicBezTo>
                    <a:pt x="10925" y="21577"/>
                    <a:pt x="11101" y="21586"/>
                    <a:pt x="11287" y="21577"/>
                  </a:cubicBezTo>
                  <a:cubicBezTo>
                    <a:pt x="11371" y="21577"/>
                    <a:pt x="11437" y="21521"/>
                    <a:pt x="11511" y="21558"/>
                  </a:cubicBezTo>
                  <a:cubicBezTo>
                    <a:pt x="11650" y="21540"/>
                    <a:pt x="11799" y="21549"/>
                    <a:pt x="11929" y="21512"/>
                  </a:cubicBezTo>
                  <a:cubicBezTo>
                    <a:pt x="11947" y="21522"/>
                    <a:pt x="11975" y="21521"/>
                    <a:pt x="12003" y="21503"/>
                  </a:cubicBezTo>
                  <a:cubicBezTo>
                    <a:pt x="12281" y="21466"/>
                    <a:pt x="12542" y="21438"/>
                    <a:pt x="12802" y="21383"/>
                  </a:cubicBezTo>
                  <a:cubicBezTo>
                    <a:pt x="13173" y="21299"/>
                    <a:pt x="13601" y="21084"/>
                    <a:pt x="13731" y="20694"/>
                  </a:cubicBezTo>
                  <a:cubicBezTo>
                    <a:pt x="13778" y="20452"/>
                    <a:pt x="13684" y="20183"/>
                    <a:pt x="13508" y="19997"/>
                  </a:cubicBezTo>
                  <a:cubicBezTo>
                    <a:pt x="13415" y="19978"/>
                    <a:pt x="13425" y="20090"/>
                    <a:pt x="13378" y="20145"/>
                  </a:cubicBezTo>
                  <a:cubicBezTo>
                    <a:pt x="13499" y="20266"/>
                    <a:pt x="13508" y="20462"/>
                    <a:pt x="13462" y="20629"/>
                  </a:cubicBezTo>
                  <a:cubicBezTo>
                    <a:pt x="13276" y="21019"/>
                    <a:pt x="12829" y="21168"/>
                    <a:pt x="12439" y="21206"/>
                  </a:cubicBezTo>
                  <a:cubicBezTo>
                    <a:pt x="12114" y="21299"/>
                    <a:pt x="11771" y="21280"/>
                    <a:pt x="11446" y="21335"/>
                  </a:cubicBezTo>
                  <a:cubicBezTo>
                    <a:pt x="10954" y="21345"/>
                    <a:pt x="10470" y="21372"/>
                    <a:pt x="10006" y="21317"/>
                  </a:cubicBezTo>
                  <a:cubicBezTo>
                    <a:pt x="9551" y="21298"/>
                    <a:pt x="9123" y="21243"/>
                    <a:pt x="8696" y="21141"/>
                  </a:cubicBezTo>
                  <a:cubicBezTo>
                    <a:pt x="8343" y="21057"/>
                    <a:pt x="7878" y="20992"/>
                    <a:pt x="7795" y="20545"/>
                  </a:cubicBezTo>
                  <a:cubicBezTo>
                    <a:pt x="7823" y="20415"/>
                    <a:pt x="7804" y="20284"/>
                    <a:pt x="7878" y="20191"/>
                  </a:cubicBezTo>
                  <a:cubicBezTo>
                    <a:pt x="7888" y="20145"/>
                    <a:pt x="7962" y="20136"/>
                    <a:pt x="7971" y="20081"/>
                  </a:cubicBezTo>
                  <a:cubicBezTo>
                    <a:pt x="7953" y="20016"/>
                    <a:pt x="7925" y="19960"/>
                    <a:pt x="7878" y="19913"/>
                  </a:cubicBezTo>
                  <a:cubicBezTo>
                    <a:pt x="7864" y="19904"/>
                    <a:pt x="7850" y="19904"/>
                    <a:pt x="7838" y="19907"/>
                  </a:cubicBezTo>
                  <a:close/>
                  <a:moveTo>
                    <a:pt x="7261" y="19908"/>
                  </a:moveTo>
                  <a:cubicBezTo>
                    <a:pt x="7227" y="19904"/>
                    <a:pt x="7193" y="19905"/>
                    <a:pt x="7159" y="19911"/>
                  </a:cubicBezTo>
                  <a:cubicBezTo>
                    <a:pt x="7115" y="19918"/>
                    <a:pt x="7072" y="19933"/>
                    <a:pt x="7035" y="19957"/>
                  </a:cubicBezTo>
                  <a:cubicBezTo>
                    <a:pt x="6867" y="20022"/>
                    <a:pt x="6792" y="20199"/>
                    <a:pt x="6755" y="20358"/>
                  </a:cubicBezTo>
                  <a:cubicBezTo>
                    <a:pt x="6717" y="20525"/>
                    <a:pt x="6792" y="20656"/>
                    <a:pt x="6876" y="20795"/>
                  </a:cubicBezTo>
                  <a:cubicBezTo>
                    <a:pt x="7071" y="21047"/>
                    <a:pt x="7397" y="21149"/>
                    <a:pt x="7714" y="21075"/>
                  </a:cubicBezTo>
                  <a:cubicBezTo>
                    <a:pt x="7723" y="21047"/>
                    <a:pt x="7723" y="21046"/>
                    <a:pt x="7723" y="21046"/>
                  </a:cubicBezTo>
                  <a:cubicBezTo>
                    <a:pt x="7630" y="20972"/>
                    <a:pt x="7620" y="20786"/>
                    <a:pt x="7462" y="20860"/>
                  </a:cubicBezTo>
                  <a:cubicBezTo>
                    <a:pt x="7266" y="20841"/>
                    <a:pt x="7072" y="20739"/>
                    <a:pt x="7016" y="20535"/>
                  </a:cubicBezTo>
                  <a:cubicBezTo>
                    <a:pt x="6997" y="20423"/>
                    <a:pt x="7044" y="20339"/>
                    <a:pt x="7099" y="20246"/>
                  </a:cubicBezTo>
                  <a:cubicBezTo>
                    <a:pt x="7183" y="20171"/>
                    <a:pt x="7201" y="20311"/>
                    <a:pt x="7266" y="20329"/>
                  </a:cubicBezTo>
                  <a:cubicBezTo>
                    <a:pt x="7313" y="20348"/>
                    <a:pt x="7406" y="20357"/>
                    <a:pt x="7443" y="20301"/>
                  </a:cubicBezTo>
                  <a:cubicBezTo>
                    <a:pt x="7499" y="20245"/>
                    <a:pt x="7490" y="20162"/>
                    <a:pt x="7490" y="20088"/>
                  </a:cubicBezTo>
                  <a:cubicBezTo>
                    <a:pt x="7453" y="19978"/>
                    <a:pt x="7361" y="19921"/>
                    <a:pt x="7261" y="19908"/>
                  </a:cubicBezTo>
                  <a:close/>
                  <a:moveTo>
                    <a:pt x="14023" y="19995"/>
                  </a:moveTo>
                  <a:cubicBezTo>
                    <a:pt x="13964" y="20000"/>
                    <a:pt x="13907" y="20019"/>
                    <a:pt x="13861" y="20061"/>
                  </a:cubicBezTo>
                  <a:cubicBezTo>
                    <a:pt x="13796" y="20126"/>
                    <a:pt x="13796" y="20219"/>
                    <a:pt x="13805" y="20312"/>
                  </a:cubicBezTo>
                  <a:cubicBezTo>
                    <a:pt x="13824" y="20368"/>
                    <a:pt x="13880" y="20433"/>
                    <a:pt x="13955" y="20443"/>
                  </a:cubicBezTo>
                  <a:cubicBezTo>
                    <a:pt x="14029" y="20452"/>
                    <a:pt x="14085" y="20396"/>
                    <a:pt x="14141" y="20359"/>
                  </a:cubicBezTo>
                  <a:cubicBezTo>
                    <a:pt x="14159" y="20312"/>
                    <a:pt x="14141" y="20266"/>
                    <a:pt x="14169" y="20247"/>
                  </a:cubicBezTo>
                  <a:cubicBezTo>
                    <a:pt x="14216" y="20219"/>
                    <a:pt x="14234" y="20247"/>
                    <a:pt x="14262" y="20266"/>
                  </a:cubicBezTo>
                  <a:cubicBezTo>
                    <a:pt x="14346" y="20405"/>
                    <a:pt x="14337" y="20545"/>
                    <a:pt x="14271" y="20684"/>
                  </a:cubicBezTo>
                  <a:cubicBezTo>
                    <a:pt x="14169" y="20917"/>
                    <a:pt x="13908" y="20973"/>
                    <a:pt x="13675" y="20964"/>
                  </a:cubicBezTo>
                  <a:cubicBezTo>
                    <a:pt x="13535" y="21132"/>
                    <a:pt x="13535" y="21131"/>
                    <a:pt x="13535" y="21131"/>
                  </a:cubicBezTo>
                  <a:cubicBezTo>
                    <a:pt x="13544" y="21141"/>
                    <a:pt x="13544" y="21141"/>
                    <a:pt x="13544" y="21141"/>
                  </a:cubicBezTo>
                  <a:cubicBezTo>
                    <a:pt x="13721" y="21187"/>
                    <a:pt x="13899" y="21159"/>
                    <a:pt x="14057" y="21131"/>
                  </a:cubicBezTo>
                  <a:cubicBezTo>
                    <a:pt x="14216" y="21048"/>
                    <a:pt x="14383" y="20936"/>
                    <a:pt x="14476" y="20768"/>
                  </a:cubicBezTo>
                  <a:cubicBezTo>
                    <a:pt x="14579" y="20600"/>
                    <a:pt x="14560" y="20359"/>
                    <a:pt x="14467" y="20201"/>
                  </a:cubicBezTo>
                  <a:cubicBezTo>
                    <a:pt x="14411" y="20098"/>
                    <a:pt x="14317" y="20033"/>
                    <a:pt x="14206" y="20005"/>
                  </a:cubicBezTo>
                  <a:cubicBezTo>
                    <a:pt x="14145" y="19996"/>
                    <a:pt x="14083" y="19989"/>
                    <a:pt x="14023" y="19995"/>
                  </a:cubicBezTo>
                  <a:close/>
                  <a:moveTo>
                    <a:pt x="12850" y="20003"/>
                  </a:moveTo>
                  <a:cubicBezTo>
                    <a:pt x="12748" y="20031"/>
                    <a:pt x="12635" y="20041"/>
                    <a:pt x="12570" y="20144"/>
                  </a:cubicBezTo>
                  <a:cubicBezTo>
                    <a:pt x="12551" y="20191"/>
                    <a:pt x="12495" y="20247"/>
                    <a:pt x="12551" y="20285"/>
                  </a:cubicBezTo>
                  <a:cubicBezTo>
                    <a:pt x="12607" y="20266"/>
                    <a:pt x="12607" y="20201"/>
                    <a:pt x="12644" y="20173"/>
                  </a:cubicBezTo>
                  <a:cubicBezTo>
                    <a:pt x="12700" y="20069"/>
                    <a:pt x="12849" y="20144"/>
                    <a:pt x="12868" y="20031"/>
                  </a:cubicBezTo>
                  <a:cubicBezTo>
                    <a:pt x="12849" y="20003"/>
                    <a:pt x="12850" y="20003"/>
                    <a:pt x="12850" y="20003"/>
                  </a:cubicBezTo>
                  <a:close/>
                  <a:moveTo>
                    <a:pt x="8528" y="20024"/>
                  </a:moveTo>
                  <a:cubicBezTo>
                    <a:pt x="8472" y="20144"/>
                    <a:pt x="8669" y="20117"/>
                    <a:pt x="8707" y="20219"/>
                  </a:cubicBezTo>
                  <a:cubicBezTo>
                    <a:pt x="8744" y="20246"/>
                    <a:pt x="8716" y="20301"/>
                    <a:pt x="8763" y="20311"/>
                  </a:cubicBezTo>
                  <a:cubicBezTo>
                    <a:pt x="8791" y="20311"/>
                    <a:pt x="8800" y="20292"/>
                    <a:pt x="8809" y="20265"/>
                  </a:cubicBezTo>
                  <a:cubicBezTo>
                    <a:pt x="8762" y="20144"/>
                    <a:pt x="8659" y="20033"/>
                    <a:pt x="8528" y="20024"/>
                  </a:cubicBezTo>
                  <a:close/>
                  <a:moveTo>
                    <a:pt x="5785" y="20037"/>
                  </a:moveTo>
                  <a:cubicBezTo>
                    <a:pt x="5776" y="20039"/>
                    <a:pt x="5767" y="20048"/>
                    <a:pt x="5760" y="20069"/>
                  </a:cubicBezTo>
                  <a:cubicBezTo>
                    <a:pt x="5788" y="20124"/>
                    <a:pt x="5835" y="20144"/>
                    <a:pt x="5872" y="20171"/>
                  </a:cubicBezTo>
                  <a:cubicBezTo>
                    <a:pt x="6012" y="20255"/>
                    <a:pt x="6206" y="20208"/>
                    <a:pt x="6318" y="20124"/>
                  </a:cubicBezTo>
                  <a:cubicBezTo>
                    <a:pt x="6327" y="20087"/>
                    <a:pt x="6327" y="20088"/>
                    <a:pt x="6327" y="20088"/>
                  </a:cubicBezTo>
                  <a:cubicBezTo>
                    <a:pt x="6327" y="20069"/>
                    <a:pt x="6319" y="20059"/>
                    <a:pt x="6291" y="20059"/>
                  </a:cubicBezTo>
                  <a:cubicBezTo>
                    <a:pt x="6161" y="20124"/>
                    <a:pt x="6002" y="20171"/>
                    <a:pt x="5872" y="20088"/>
                  </a:cubicBezTo>
                  <a:cubicBezTo>
                    <a:pt x="5844" y="20088"/>
                    <a:pt x="5812" y="20030"/>
                    <a:pt x="5785" y="20037"/>
                  </a:cubicBezTo>
                  <a:close/>
                  <a:moveTo>
                    <a:pt x="15470" y="20088"/>
                  </a:moveTo>
                  <a:cubicBezTo>
                    <a:pt x="15359" y="20162"/>
                    <a:pt x="15219" y="20237"/>
                    <a:pt x="15080" y="20200"/>
                  </a:cubicBezTo>
                  <a:cubicBezTo>
                    <a:pt x="15006" y="20181"/>
                    <a:pt x="14996" y="20060"/>
                    <a:pt x="14913" y="20107"/>
                  </a:cubicBezTo>
                  <a:cubicBezTo>
                    <a:pt x="14903" y="20153"/>
                    <a:pt x="14950" y="20200"/>
                    <a:pt x="14987" y="20237"/>
                  </a:cubicBezTo>
                  <a:cubicBezTo>
                    <a:pt x="15043" y="20284"/>
                    <a:pt x="15127" y="20302"/>
                    <a:pt x="15201" y="20302"/>
                  </a:cubicBezTo>
                  <a:cubicBezTo>
                    <a:pt x="15340" y="20293"/>
                    <a:pt x="15470" y="20236"/>
                    <a:pt x="15545" y="20115"/>
                  </a:cubicBezTo>
                  <a:cubicBezTo>
                    <a:pt x="15535" y="20087"/>
                    <a:pt x="15508" y="20088"/>
                    <a:pt x="15470" y="20088"/>
                  </a:cubicBezTo>
                  <a:close/>
                  <a:moveTo>
                    <a:pt x="7982" y="20199"/>
                  </a:moveTo>
                  <a:cubicBezTo>
                    <a:pt x="7926" y="20245"/>
                    <a:pt x="7898" y="20337"/>
                    <a:pt x="7879" y="20412"/>
                  </a:cubicBezTo>
                  <a:cubicBezTo>
                    <a:pt x="7870" y="20635"/>
                    <a:pt x="7981" y="20859"/>
                    <a:pt x="8185" y="20933"/>
                  </a:cubicBezTo>
                  <a:cubicBezTo>
                    <a:pt x="8752" y="21129"/>
                    <a:pt x="9384" y="21185"/>
                    <a:pt x="9969" y="21241"/>
                  </a:cubicBezTo>
                  <a:cubicBezTo>
                    <a:pt x="10360" y="21269"/>
                    <a:pt x="10750" y="21288"/>
                    <a:pt x="11131" y="21269"/>
                  </a:cubicBezTo>
                  <a:cubicBezTo>
                    <a:pt x="11567" y="21241"/>
                    <a:pt x="12014" y="21222"/>
                    <a:pt x="12442" y="21129"/>
                  </a:cubicBezTo>
                  <a:cubicBezTo>
                    <a:pt x="12609" y="21120"/>
                    <a:pt x="12766" y="21073"/>
                    <a:pt x="12924" y="21026"/>
                  </a:cubicBezTo>
                  <a:cubicBezTo>
                    <a:pt x="13147" y="20915"/>
                    <a:pt x="13436" y="20691"/>
                    <a:pt x="13408" y="20403"/>
                  </a:cubicBezTo>
                  <a:cubicBezTo>
                    <a:pt x="13389" y="20347"/>
                    <a:pt x="13389" y="20263"/>
                    <a:pt x="13334" y="20245"/>
                  </a:cubicBezTo>
                  <a:cubicBezTo>
                    <a:pt x="13343" y="20412"/>
                    <a:pt x="13352" y="20627"/>
                    <a:pt x="13222" y="20739"/>
                  </a:cubicBezTo>
                  <a:cubicBezTo>
                    <a:pt x="13222" y="20757"/>
                    <a:pt x="13222" y="20756"/>
                    <a:pt x="13222" y="20756"/>
                  </a:cubicBezTo>
                  <a:cubicBezTo>
                    <a:pt x="12952" y="21008"/>
                    <a:pt x="12581" y="21008"/>
                    <a:pt x="12237" y="21074"/>
                  </a:cubicBezTo>
                  <a:cubicBezTo>
                    <a:pt x="12190" y="21102"/>
                    <a:pt x="12135" y="21055"/>
                    <a:pt x="12089" y="21092"/>
                  </a:cubicBezTo>
                  <a:cubicBezTo>
                    <a:pt x="11373" y="21195"/>
                    <a:pt x="10601" y="21213"/>
                    <a:pt x="9895" y="21148"/>
                  </a:cubicBezTo>
                  <a:cubicBezTo>
                    <a:pt x="9440" y="21101"/>
                    <a:pt x="9440" y="21102"/>
                    <a:pt x="9440" y="21102"/>
                  </a:cubicBezTo>
                  <a:cubicBezTo>
                    <a:pt x="9198" y="21065"/>
                    <a:pt x="8966" y="21046"/>
                    <a:pt x="8743" y="20990"/>
                  </a:cubicBezTo>
                  <a:cubicBezTo>
                    <a:pt x="8548" y="20981"/>
                    <a:pt x="8390" y="20887"/>
                    <a:pt x="8204" y="20859"/>
                  </a:cubicBezTo>
                  <a:cubicBezTo>
                    <a:pt x="8074" y="20794"/>
                    <a:pt x="7963" y="20645"/>
                    <a:pt x="7935" y="20505"/>
                  </a:cubicBezTo>
                  <a:cubicBezTo>
                    <a:pt x="7935" y="20393"/>
                    <a:pt x="8065" y="20310"/>
                    <a:pt x="7982" y="20199"/>
                  </a:cubicBezTo>
                  <a:close/>
                  <a:moveTo>
                    <a:pt x="10265" y="20230"/>
                  </a:moveTo>
                  <a:cubicBezTo>
                    <a:pt x="9967" y="20296"/>
                    <a:pt x="9995" y="20612"/>
                    <a:pt x="9912" y="20816"/>
                  </a:cubicBezTo>
                  <a:cubicBezTo>
                    <a:pt x="9902" y="20891"/>
                    <a:pt x="9819" y="20928"/>
                    <a:pt x="9847" y="21003"/>
                  </a:cubicBezTo>
                  <a:cubicBezTo>
                    <a:pt x="9949" y="20984"/>
                    <a:pt x="10088" y="21040"/>
                    <a:pt x="10162" y="20919"/>
                  </a:cubicBezTo>
                  <a:cubicBezTo>
                    <a:pt x="10227" y="20910"/>
                    <a:pt x="10340" y="20929"/>
                    <a:pt x="10395" y="20864"/>
                  </a:cubicBezTo>
                  <a:cubicBezTo>
                    <a:pt x="10321" y="20696"/>
                    <a:pt x="10320" y="20695"/>
                    <a:pt x="10320" y="20695"/>
                  </a:cubicBezTo>
                  <a:cubicBezTo>
                    <a:pt x="10301" y="20658"/>
                    <a:pt x="10311" y="20603"/>
                    <a:pt x="10274" y="20565"/>
                  </a:cubicBezTo>
                  <a:cubicBezTo>
                    <a:pt x="10256" y="20528"/>
                    <a:pt x="10219" y="20575"/>
                    <a:pt x="10209" y="20594"/>
                  </a:cubicBezTo>
                  <a:cubicBezTo>
                    <a:pt x="10135" y="20659"/>
                    <a:pt x="10265" y="20733"/>
                    <a:pt x="10191" y="20770"/>
                  </a:cubicBezTo>
                  <a:cubicBezTo>
                    <a:pt x="10153" y="20780"/>
                    <a:pt x="10126" y="20732"/>
                    <a:pt x="10107" y="20704"/>
                  </a:cubicBezTo>
                  <a:cubicBezTo>
                    <a:pt x="10079" y="20630"/>
                    <a:pt x="10116" y="20547"/>
                    <a:pt x="10181" y="20491"/>
                  </a:cubicBezTo>
                  <a:cubicBezTo>
                    <a:pt x="10321" y="20491"/>
                    <a:pt x="10302" y="20323"/>
                    <a:pt x="10395" y="20257"/>
                  </a:cubicBezTo>
                  <a:cubicBezTo>
                    <a:pt x="10381" y="20234"/>
                    <a:pt x="10360" y="20230"/>
                    <a:pt x="10336" y="20230"/>
                  </a:cubicBezTo>
                  <a:cubicBezTo>
                    <a:pt x="10313" y="20230"/>
                    <a:pt x="10288" y="20235"/>
                    <a:pt x="10265" y="20230"/>
                  </a:cubicBezTo>
                  <a:close/>
                  <a:moveTo>
                    <a:pt x="10732" y="20246"/>
                  </a:moveTo>
                  <a:cubicBezTo>
                    <a:pt x="10667" y="20274"/>
                    <a:pt x="10574" y="20311"/>
                    <a:pt x="10584" y="20404"/>
                  </a:cubicBezTo>
                  <a:cubicBezTo>
                    <a:pt x="10584" y="20460"/>
                    <a:pt x="10629" y="20497"/>
                    <a:pt x="10685" y="20506"/>
                  </a:cubicBezTo>
                  <a:cubicBezTo>
                    <a:pt x="10713" y="20497"/>
                    <a:pt x="10731" y="20460"/>
                    <a:pt x="10768" y="20460"/>
                  </a:cubicBezTo>
                  <a:cubicBezTo>
                    <a:pt x="10778" y="20470"/>
                    <a:pt x="10787" y="20478"/>
                    <a:pt x="10787" y="20506"/>
                  </a:cubicBezTo>
                  <a:cubicBezTo>
                    <a:pt x="10759" y="20553"/>
                    <a:pt x="10685" y="20553"/>
                    <a:pt x="10648" y="20581"/>
                  </a:cubicBezTo>
                  <a:cubicBezTo>
                    <a:pt x="10537" y="20525"/>
                    <a:pt x="10537" y="20525"/>
                    <a:pt x="10537" y="20525"/>
                  </a:cubicBezTo>
                  <a:cubicBezTo>
                    <a:pt x="10490" y="20469"/>
                    <a:pt x="10491" y="20385"/>
                    <a:pt x="10500" y="20311"/>
                  </a:cubicBezTo>
                  <a:cubicBezTo>
                    <a:pt x="10472" y="20301"/>
                    <a:pt x="10443" y="20320"/>
                    <a:pt x="10425" y="20348"/>
                  </a:cubicBezTo>
                  <a:cubicBezTo>
                    <a:pt x="10369" y="20432"/>
                    <a:pt x="10361" y="20535"/>
                    <a:pt x="10398" y="20628"/>
                  </a:cubicBezTo>
                  <a:cubicBezTo>
                    <a:pt x="10463" y="20674"/>
                    <a:pt x="10425" y="20766"/>
                    <a:pt x="10508" y="20804"/>
                  </a:cubicBezTo>
                  <a:cubicBezTo>
                    <a:pt x="10555" y="20859"/>
                    <a:pt x="10620" y="20962"/>
                    <a:pt x="10694" y="20962"/>
                  </a:cubicBezTo>
                  <a:cubicBezTo>
                    <a:pt x="10787" y="20887"/>
                    <a:pt x="10889" y="20804"/>
                    <a:pt x="10926" y="20693"/>
                  </a:cubicBezTo>
                  <a:cubicBezTo>
                    <a:pt x="10963" y="20553"/>
                    <a:pt x="11010" y="20395"/>
                    <a:pt x="10890" y="20293"/>
                  </a:cubicBezTo>
                  <a:cubicBezTo>
                    <a:pt x="10834" y="20274"/>
                    <a:pt x="10788" y="20246"/>
                    <a:pt x="10732" y="20246"/>
                  </a:cubicBezTo>
                  <a:close/>
                  <a:moveTo>
                    <a:pt x="11031" y="20247"/>
                  </a:moveTo>
                  <a:cubicBezTo>
                    <a:pt x="11016" y="20249"/>
                    <a:pt x="11002" y="20255"/>
                    <a:pt x="10991" y="20267"/>
                  </a:cubicBezTo>
                  <a:cubicBezTo>
                    <a:pt x="11028" y="20341"/>
                    <a:pt x="11047" y="20406"/>
                    <a:pt x="11047" y="20480"/>
                  </a:cubicBezTo>
                  <a:cubicBezTo>
                    <a:pt x="11066" y="20527"/>
                    <a:pt x="11111" y="20517"/>
                    <a:pt x="11148" y="20517"/>
                  </a:cubicBezTo>
                  <a:cubicBezTo>
                    <a:pt x="11213" y="20526"/>
                    <a:pt x="11270" y="20583"/>
                    <a:pt x="11270" y="20648"/>
                  </a:cubicBezTo>
                  <a:cubicBezTo>
                    <a:pt x="11260" y="20685"/>
                    <a:pt x="11259" y="20750"/>
                    <a:pt x="11213" y="20741"/>
                  </a:cubicBezTo>
                  <a:cubicBezTo>
                    <a:pt x="11195" y="20732"/>
                    <a:pt x="11205" y="20703"/>
                    <a:pt x="11205" y="20694"/>
                  </a:cubicBezTo>
                  <a:cubicBezTo>
                    <a:pt x="11186" y="20647"/>
                    <a:pt x="11149" y="20591"/>
                    <a:pt x="11093" y="20601"/>
                  </a:cubicBezTo>
                  <a:cubicBezTo>
                    <a:pt x="11019" y="20601"/>
                    <a:pt x="11010" y="20704"/>
                    <a:pt x="10964" y="20750"/>
                  </a:cubicBezTo>
                  <a:cubicBezTo>
                    <a:pt x="10945" y="20806"/>
                    <a:pt x="10963" y="20862"/>
                    <a:pt x="11000" y="20918"/>
                  </a:cubicBezTo>
                  <a:cubicBezTo>
                    <a:pt x="11093" y="20983"/>
                    <a:pt x="11186" y="20955"/>
                    <a:pt x="11279" y="20918"/>
                  </a:cubicBezTo>
                  <a:cubicBezTo>
                    <a:pt x="11372" y="20964"/>
                    <a:pt x="11472" y="21001"/>
                    <a:pt x="11574" y="20973"/>
                  </a:cubicBezTo>
                  <a:cubicBezTo>
                    <a:pt x="11611" y="20945"/>
                    <a:pt x="11566" y="20918"/>
                    <a:pt x="11547" y="20890"/>
                  </a:cubicBezTo>
                  <a:cubicBezTo>
                    <a:pt x="11464" y="20666"/>
                    <a:pt x="11380" y="20415"/>
                    <a:pt x="11167" y="20285"/>
                  </a:cubicBezTo>
                  <a:cubicBezTo>
                    <a:pt x="11126" y="20271"/>
                    <a:pt x="11074" y="20241"/>
                    <a:pt x="11031" y="20247"/>
                  </a:cubicBezTo>
                  <a:close/>
                  <a:moveTo>
                    <a:pt x="14216" y="20377"/>
                  </a:moveTo>
                  <a:cubicBezTo>
                    <a:pt x="14151" y="20414"/>
                    <a:pt x="14161" y="20516"/>
                    <a:pt x="14151" y="20581"/>
                  </a:cubicBezTo>
                  <a:cubicBezTo>
                    <a:pt x="14077" y="20702"/>
                    <a:pt x="13947" y="20804"/>
                    <a:pt x="13798" y="20776"/>
                  </a:cubicBezTo>
                  <a:cubicBezTo>
                    <a:pt x="13771" y="20795"/>
                    <a:pt x="13751" y="20832"/>
                    <a:pt x="13751" y="20860"/>
                  </a:cubicBezTo>
                  <a:cubicBezTo>
                    <a:pt x="13816" y="20897"/>
                    <a:pt x="13882" y="20842"/>
                    <a:pt x="13956" y="20860"/>
                  </a:cubicBezTo>
                  <a:cubicBezTo>
                    <a:pt x="14095" y="20832"/>
                    <a:pt x="14198" y="20692"/>
                    <a:pt x="14244" y="20571"/>
                  </a:cubicBezTo>
                  <a:cubicBezTo>
                    <a:pt x="14263" y="20515"/>
                    <a:pt x="14263" y="20414"/>
                    <a:pt x="14216" y="20377"/>
                  </a:cubicBezTo>
                  <a:close/>
                  <a:moveTo>
                    <a:pt x="7137" y="20385"/>
                  </a:moveTo>
                  <a:cubicBezTo>
                    <a:pt x="7081" y="20469"/>
                    <a:pt x="7128" y="20581"/>
                    <a:pt x="7184" y="20656"/>
                  </a:cubicBezTo>
                  <a:cubicBezTo>
                    <a:pt x="7277" y="20740"/>
                    <a:pt x="7397" y="20806"/>
                    <a:pt x="7526" y="20768"/>
                  </a:cubicBezTo>
                  <a:cubicBezTo>
                    <a:pt x="7545" y="20759"/>
                    <a:pt x="7545" y="20741"/>
                    <a:pt x="7536" y="20722"/>
                  </a:cubicBezTo>
                  <a:cubicBezTo>
                    <a:pt x="7499" y="20694"/>
                    <a:pt x="7434" y="20694"/>
                    <a:pt x="7388" y="20713"/>
                  </a:cubicBezTo>
                  <a:cubicBezTo>
                    <a:pt x="7239" y="20675"/>
                    <a:pt x="7165" y="20516"/>
                    <a:pt x="7137" y="20385"/>
                  </a:cubicBezTo>
                  <a:close/>
                  <a:moveTo>
                    <a:pt x="6635" y="20398"/>
                  </a:moveTo>
                  <a:cubicBezTo>
                    <a:pt x="6597" y="20443"/>
                    <a:pt x="6493" y="20489"/>
                    <a:pt x="6578" y="20544"/>
                  </a:cubicBezTo>
                  <a:cubicBezTo>
                    <a:pt x="6606" y="20544"/>
                    <a:pt x="6644" y="20580"/>
                    <a:pt x="6672" y="20552"/>
                  </a:cubicBezTo>
                  <a:cubicBezTo>
                    <a:pt x="6653" y="20507"/>
                    <a:pt x="6701" y="20407"/>
                    <a:pt x="6635" y="20398"/>
                  </a:cubicBezTo>
                  <a:close/>
                  <a:moveTo>
                    <a:pt x="14623" y="20398"/>
                  </a:moveTo>
                  <a:cubicBezTo>
                    <a:pt x="14623" y="20462"/>
                    <a:pt x="14596" y="20507"/>
                    <a:pt x="14623" y="20571"/>
                  </a:cubicBezTo>
                  <a:cubicBezTo>
                    <a:pt x="14669" y="20571"/>
                    <a:pt x="14669" y="20571"/>
                    <a:pt x="14669" y="20571"/>
                  </a:cubicBezTo>
                  <a:cubicBezTo>
                    <a:pt x="14706" y="20562"/>
                    <a:pt x="14761" y="20553"/>
                    <a:pt x="14761" y="20498"/>
                  </a:cubicBezTo>
                  <a:cubicBezTo>
                    <a:pt x="14697" y="20480"/>
                    <a:pt x="14678" y="20407"/>
                    <a:pt x="14623" y="20398"/>
                  </a:cubicBezTo>
                  <a:close/>
                  <a:moveTo>
                    <a:pt x="9825" y="20411"/>
                  </a:moveTo>
                  <a:cubicBezTo>
                    <a:pt x="9793" y="20407"/>
                    <a:pt x="9763" y="20408"/>
                    <a:pt x="9735" y="20417"/>
                  </a:cubicBezTo>
                  <a:cubicBezTo>
                    <a:pt x="9707" y="20481"/>
                    <a:pt x="9642" y="20527"/>
                    <a:pt x="9623" y="20582"/>
                  </a:cubicBezTo>
                  <a:cubicBezTo>
                    <a:pt x="9661" y="20637"/>
                    <a:pt x="9763" y="20636"/>
                    <a:pt x="9828" y="20609"/>
                  </a:cubicBezTo>
                  <a:cubicBezTo>
                    <a:pt x="9912" y="20591"/>
                    <a:pt x="9903" y="20508"/>
                    <a:pt x="9940" y="20453"/>
                  </a:cubicBezTo>
                  <a:cubicBezTo>
                    <a:pt x="9921" y="20426"/>
                    <a:pt x="9921" y="20425"/>
                    <a:pt x="9921" y="20425"/>
                  </a:cubicBezTo>
                  <a:cubicBezTo>
                    <a:pt x="9889" y="20420"/>
                    <a:pt x="9856" y="20414"/>
                    <a:pt x="9825" y="20411"/>
                  </a:cubicBezTo>
                  <a:close/>
                  <a:moveTo>
                    <a:pt x="11741" y="20462"/>
                  </a:moveTo>
                  <a:cubicBezTo>
                    <a:pt x="11669" y="20455"/>
                    <a:pt x="11573" y="20512"/>
                    <a:pt x="11491" y="20489"/>
                  </a:cubicBezTo>
                  <a:cubicBezTo>
                    <a:pt x="11481" y="20535"/>
                    <a:pt x="11510" y="20581"/>
                    <a:pt x="11547" y="20609"/>
                  </a:cubicBezTo>
                  <a:cubicBezTo>
                    <a:pt x="11631" y="20637"/>
                    <a:pt x="11771" y="20608"/>
                    <a:pt x="11837" y="20571"/>
                  </a:cubicBezTo>
                  <a:cubicBezTo>
                    <a:pt x="11819" y="20491"/>
                    <a:pt x="11785" y="20465"/>
                    <a:pt x="11741" y="20462"/>
                  </a:cubicBezTo>
                  <a:close/>
                  <a:moveTo>
                    <a:pt x="14866" y="20545"/>
                  </a:moveTo>
                  <a:cubicBezTo>
                    <a:pt x="14782" y="20629"/>
                    <a:pt x="14681" y="20639"/>
                    <a:pt x="14579" y="20676"/>
                  </a:cubicBezTo>
                  <a:cubicBezTo>
                    <a:pt x="14569" y="20723"/>
                    <a:pt x="14522" y="20788"/>
                    <a:pt x="14541" y="20844"/>
                  </a:cubicBezTo>
                  <a:cubicBezTo>
                    <a:pt x="14717" y="20862"/>
                    <a:pt x="14885" y="20806"/>
                    <a:pt x="14996" y="20648"/>
                  </a:cubicBezTo>
                  <a:cubicBezTo>
                    <a:pt x="15043" y="20555"/>
                    <a:pt x="14912" y="20583"/>
                    <a:pt x="14866" y="20545"/>
                  </a:cubicBezTo>
                  <a:close/>
                  <a:moveTo>
                    <a:pt x="6422" y="20555"/>
                  </a:moveTo>
                  <a:cubicBezTo>
                    <a:pt x="6384" y="20582"/>
                    <a:pt x="6319" y="20555"/>
                    <a:pt x="6319" y="20610"/>
                  </a:cubicBezTo>
                  <a:cubicBezTo>
                    <a:pt x="6366" y="20684"/>
                    <a:pt x="6421" y="20748"/>
                    <a:pt x="6486" y="20794"/>
                  </a:cubicBezTo>
                  <a:cubicBezTo>
                    <a:pt x="6579" y="20812"/>
                    <a:pt x="6672" y="20840"/>
                    <a:pt x="6765" y="20804"/>
                  </a:cubicBezTo>
                  <a:cubicBezTo>
                    <a:pt x="6765" y="20675"/>
                    <a:pt x="6626" y="20675"/>
                    <a:pt x="6543" y="20638"/>
                  </a:cubicBezTo>
                  <a:cubicBezTo>
                    <a:pt x="6487" y="20629"/>
                    <a:pt x="6487" y="20536"/>
                    <a:pt x="6422" y="20555"/>
                  </a:cubicBezTo>
                  <a:close/>
                  <a:moveTo>
                    <a:pt x="12069" y="20636"/>
                  </a:moveTo>
                  <a:cubicBezTo>
                    <a:pt x="11976" y="20673"/>
                    <a:pt x="11975" y="20767"/>
                    <a:pt x="11957" y="20832"/>
                  </a:cubicBezTo>
                  <a:cubicBezTo>
                    <a:pt x="11892" y="20860"/>
                    <a:pt x="11827" y="20804"/>
                    <a:pt x="11761" y="20786"/>
                  </a:cubicBezTo>
                  <a:cubicBezTo>
                    <a:pt x="11696" y="20767"/>
                    <a:pt x="11669" y="20673"/>
                    <a:pt x="11594" y="20720"/>
                  </a:cubicBezTo>
                  <a:cubicBezTo>
                    <a:pt x="11594" y="20785"/>
                    <a:pt x="11603" y="20860"/>
                    <a:pt x="11669" y="20916"/>
                  </a:cubicBezTo>
                  <a:cubicBezTo>
                    <a:pt x="11780" y="21018"/>
                    <a:pt x="12013" y="21028"/>
                    <a:pt x="12162" y="20953"/>
                  </a:cubicBezTo>
                  <a:cubicBezTo>
                    <a:pt x="12189" y="20897"/>
                    <a:pt x="12227" y="20822"/>
                    <a:pt x="12209" y="20748"/>
                  </a:cubicBezTo>
                  <a:cubicBezTo>
                    <a:pt x="12190" y="20692"/>
                    <a:pt x="12134" y="20636"/>
                    <a:pt x="12069" y="20636"/>
                  </a:cubicBezTo>
                  <a:close/>
                  <a:moveTo>
                    <a:pt x="9327" y="20655"/>
                  </a:moveTo>
                  <a:cubicBezTo>
                    <a:pt x="9280" y="20674"/>
                    <a:pt x="9234" y="20664"/>
                    <a:pt x="9215" y="20701"/>
                  </a:cubicBezTo>
                  <a:cubicBezTo>
                    <a:pt x="9215" y="20748"/>
                    <a:pt x="9178" y="20804"/>
                    <a:pt x="9206" y="20860"/>
                  </a:cubicBezTo>
                  <a:cubicBezTo>
                    <a:pt x="9280" y="20972"/>
                    <a:pt x="9420" y="21018"/>
                    <a:pt x="9560" y="21018"/>
                  </a:cubicBezTo>
                  <a:cubicBezTo>
                    <a:pt x="9634" y="21018"/>
                    <a:pt x="9690" y="20990"/>
                    <a:pt x="9736" y="20934"/>
                  </a:cubicBezTo>
                  <a:cubicBezTo>
                    <a:pt x="9820" y="20906"/>
                    <a:pt x="9848" y="20794"/>
                    <a:pt x="9858" y="20701"/>
                  </a:cubicBezTo>
                  <a:cubicBezTo>
                    <a:pt x="9774" y="20692"/>
                    <a:pt x="9774" y="20691"/>
                    <a:pt x="9774" y="20691"/>
                  </a:cubicBezTo>
                  <a:cubicBezTo>
                    <a:pt x="9737" y="20710"/>
                    <a:pt x="9690" y="20720"/>
                    <a:pt x="9690" y="20767"/>
                  </a:cubicBezTo>
                  <a:cubicBezTo>
                    <a:pt x="9644" y="20851"/>
                    <a:pt x="9560" y="20860"/>
                    <a:pt x="9486" y="20860"/>
                  </a:cubicBezTo>
                  <a:cubicBezTo>
                    <a:pt x="9421" y="20860"/>
                    <a:pt x="9392" y="20804"/>
                    <a:pt x="9420" y="20739"/>
                  </a:cubicBezTo>
                  <a:cubicBezTo>
                    <a:pt x="9383" y="20701"/>
                    <a:pt x="9373" y="20646"/>
                    <a:pt x="9327" y="20655"/>
                  </a:cubicBezTo>
                  <a:close/>
                </a:path>
              </a:pathLst>
            </a:custGeom>
            <a:solidFill>
              <a:srgbClr val="53301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latin typeface="等线"/>
                  <a:ea typeface="等线"/>
                  <a:cs typeface="等线"/>
                  <a:sym typeface="等线"/>
                </a:defRPr>
              </a:pPr>
              <a:endParaRPr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775857" y="3609712"/>
            <a:ext cx="8928280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1864</a:t>
            </a:r>
            <a:r>
              <a:rPr lang="zh-CN" altLang="en-US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年</a:t>
            </a:r>
            <a:r>
              <a:rPr lang="en-US" altLang="zh-CN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『</a:t>
            </a:r>
            <a:r>
              <a:rPr lang="zh-CN" altLang="en-US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万国公法</a:t>
            </a:r>
            <a:r>
              <a:rPr lang="en-US" altLang="zh-CN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』</a:t>
            </a:r>
          </a:p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将 </a:t>
            </a:r>
            <a:r>
              <a:rPr lang="en-US" altLang="zh-CN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rights </a:t>
            </a:r>
            <a:r>
              <a:rPr lang="zh-CN" altLang="en-US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译作：</a:t>
            </a:r>
            <a:endParaRPr lang="en-US" altLang="zh-CN" sz="4800" dirty="0">
              <a:solidFill>
                <a:srgbClr val="53301B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539" y="2790437"/>
            <a:ext cx="4501661" cy="6369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126395" y="9422848"/>
            <a:ext cx="425394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3200" dirty="0">
                <a:solidFill>
                  <a:srgbClr val="5C3B26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译者：丁韪良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5C3B26"/>
              </a:solidFill>
              <a:effectLst/>
              <a:uFillTx/>
              <a:latin typeface="方正苏新诗柳楷简体" panose="02000000000000000000" pitchFamily="2" charset="-122"/>
              <a:ea typeface="方正苏新诗柳楷简体" panose="02000000000000000000" pitchFamily="2" charset="-122"/>
              <a:sym typeface="Helvetica Ligh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14085" y="5928295"/>
            <a:ext cx="8451824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“权利”</a:t>
            </a:r>
            <a:endParaRPr lang="en-US" altLang="zh-CN" sz="8000" dirty="0">
              <a:solidFill>
                <a:srgbClr val="53301B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54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如：“虎哥以国使之权利，皆出于公议”</a:t>
            </a:r>
            <a:endParaRPr lang="en-US" altLang="zh-CN" sz="5400" dirty="0">
              <a:solidFill>
                <a:srgbClr val="53301B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692008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roup 358"/>
          <p:cNvGrpSpPr/>
          <p:nvPr/>
        </p:nvGrpSpPr>
        <p:grpSpPr>
          <a:xfrm rot="16200000">
            <a:off x="10714792" y="-1582969"/>
            <a:ext cx="1050412" cy="8451826"/>
            <a:chOff x="1542721" y="92659"/>
            <a:chExt cx="1050411" cy="8451825"/>
          </a:xfrm>
        </p:grpSpPr>
        <p:sp>
          <p:nvSpPr>
            <p:cNvPr id="354" name="Shape 354"/>
            <p:cNvSpPr/>
            <p:nvPr/>
          </p:nvSpPr>
          <p:spPr>
            <a:xfrm rot="5400000">
              <a:off x="-2068797" y="3882555"/>
              <a:ext cx="8451825" cy="8720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>
                  <a:solidFill>
                    <a:srgbClr val="53301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l"/>
              <a:r>
                <a:rPr lang="zh-CN" altLang="en-US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  <a:sym typeface="Helvetica Light"/>
                </a:rPr>
                <a:t>近代汉语中的权利：</a:t>
              </a:r>
              <a:r>
                <a:rPr lang="en-US" altLang="zh-CN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  <a:sym typeface="Helvetica Light"/>
                </a:rPr>
                <a:t>rights</a:t>
              </a:r>
            </a:p>
          </p:txBody>
        </p:sp>
        <p:sp>
          <p:nvSpPr>
            <p:cNvPr id="357" name="Shape 357"/>
            <p:cNvSpPr/>
            <p:nvPr/>
          </p:nvSpPr>
          <p:spPr>
            <a:xfrm flipH="1">
              <a:off x="1542721" y="92661"/>
              <a:ext cx="1" cy="8451821"/>
            </a:xfrm>
            <a:prstGeom prst="line">
              <a:avLst/>
            </a:prstGeom>
            <a:noFill/>
            <a:ln w="25400" cap="flat">
              <a:solidFill>
                <a:srgbClr val="AF2931">
                  <a:alpha val="54944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383" name="Group 383"/>
          <p:cNvGrpSpPr/>
          <p:nvPr/>
        </p:nvGrpSpPr>
        <p:grpSpPr>
          <a:xfrm>
            <a:off x="2823721" y="2117741"/>
            <a:ext cx="1578438" cy="8729135"/>
            <a:chOff x="0" y="-1"/>
            <a:chExt cx="1578437" cy="8729132"/>
          </a:xfrm>
        </p:grpSpPr>
        <p:sp>
          <p:nvSpPr>
            <p:cNvPr id="380" name="Shape 380"/>
            <p:cNvSpPr/>
            <p:nvPr/>
          </p:nvSpPr>
          <p:spPr>
            <a:xfrm>
              <a:off x="0" y="-1"/>
              <a:ext cx="1578437" cy="8729132"/>
            </a:xfrm>
            <a:prstGeom prst="rect">
              <a:avLst/>
            </a:prstGeom>
            <a:solidFill>
              <a:srgbClr val="E4D1B3"/>
            </a:solidFill>
            <a:ln w="381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134776" y="984140"/>
              <a:ext cx="1308882" cy="75815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7000">
                  <a:solidFill>
                    <a:srgbClr val="53301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altLang="zh-CN" sz="5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﹁</a:t>
              </a:r>
              <a:r>
                <a:rPr lang="zh-CN" altLang="en-US" sz="5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权利</a:t>
              </a:r>
              <a:r>
                <a:rPr lang="en-US" altLang="zh-CN" sz="5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﹂</a:t>
              </a:r>
              <a:r>
                <a:rPr lang="zh-CN" altLang="en-US" sz="5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一词的由来</a:t>
              </a:r>
              <a:endParaRPr sz="54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324077" y="207524"/>
              <a:ext cx="930281" cy="930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8" h="21596" extrusionOk="0">
                  <a:moveTo>
                    <a:pt x="10551" y="1"/>
                  </a:moveTo>
                  <a:cubicBezTo>
                    <a:pt x="10328" y="3"/>
                    <a:pt x="10108" y="10"/>
                    <a:pt x="9885" y="24"/>
                  </a:cubicBezTo>
                  <a:cubicBezTo>
                    <a:pt x="9476" y="80"/>
                    <a:pt x="9030" y="90"/>
                    <a:pt x="8658" y="239"/>
                  </a:cubicBezTo>
                  <a:cubicBezTo>
                    <a:pt x="8501" y="267"/>
                    <a:pt x="8352" y="369"/>
                    <a:pt x="8222" y="471"/>
                  </a:cubicBezTo>
                  <a:cubicBezTo>
                    <a:pt x="8064" y="667"/>
                    <a:pt x="7887" y="872"/>
                    <a:pt x="7905" y="1152"/>
                  </a:cubicBezTo>
                  <a:cubicBezTo>
                    <a:pt x="7933" y="1226"/>
                    <a:pt x="7924" y="1347"/>
                    <a:pt x="8008" y="1374"/>
                  </a:cubicBezTo>
                  <a:cubicBezTo>
                    <a:pt x="7989" y="1421"/>
                    <a:pt x="7989" y="1422"/>
                    <a:pt x="7989" y="1422"/>
                  </a:cubicBezTo>
                  <a:cubicBezTo>
                    <a:pt x="8082" y="1496"/>
                    <a:pt x="8138" y="1682"/>
                    <a:pt x="8277" y="1635"/>
                  </a:cubicBezTo>
                  <a:cubicBezTo>
                    <a:pt x="8296" y="1589"/>
                    <a:pt x="8351" y="1552"/>
                    <a:pt x="8342" y="1496"/>
                  </a:cubicBezTo>
                  <a:cubicBezTo>
                    <a:pt x="8240" y="1421"/>
                    <a:pt x="8193" y="1319"/>
                    <a:pt x="8165" y="1216"/>
                  </a:cubicBezTo>
                  <a:cubicBezTo>
                    <a:pt x="8119" y="928"/>
                    <a:pt x="8342" y="620"/>
                    <a:pt x="8593" y="490"/>
                  </a:cubicBezTo>
                  <a:cubicBezTo>
                    <a:pt x="8946" y="378"/>
                    <a:pt x="9309" y="313"/>
                    <a:pt x="9699" y="294"/>
                  </a:cubicBezTo>
                  <a:cubicBezTo>
                    <a:pt x="9782" y="304"/>
                    <a:pt x="9866" y="238"/>
                    <a:pt x="9949" y="304"/>
                  </a:cubicBezTo>
                  <a:cubicBezTo>
                    <a:pt x="9949" y="322"/>
                    <a:pt x="9940" y="331"/>
                    <a:pt x="9931" y="350"/>
                  </a:cubicBezTo>
                  <a:cubicBezTo>
                    <a:pt x="9680" y="368"/>
                    <a:pt x="9680" y="369"/>
                    <a:pt x="9680" y="369"/>
                  </a:cubicBezTo>
                  <a:cubicBezTo>
                    <a:pt x="9290" y="424"/>
                    <a:pt x="8890" y="434"/>
                    <a:pt x="8547" y="602"/>
                  </a:cubicBezTo>
                  <a:cubicBezTo>
                    <a:pt x="8407" y="751"/>
                    <a:pt x="8240" y="909"/>
                    <a:pt x="8240" y="1114"/>
                  </a:cubicBezTo>
                  <a:cubicBezTo>
                    <a:pt x="8249" y="1216"/>
                    <a:pt x="8287" y="1347"/>
                    <a:pt x="8380" y="1384"/>
                  </a:cubicBezTo>
                  <a:cubicBezTo>
                    <a:pt x="8407" y="1356"/>
                    <a:pt x="8398" y="1310"/>
                    <a:pt x="8398" y="1264"/>
                  </a:cubicBezTo>
                  <a:cubicBezTo>
                    <a:pt x="8343" y="1161"/>
                    <a:pt x="8324" y="1002"/>
                    <a:pt x="8398" y="899"/>
                  </a:cubicBezTo>
                  <a:cubicBezTo>
                    <a:pt x="8482" y="722"/>
                    <a:pt x="8658" y="602"/>
                    <a:pt x="8835" y="593"/>
                  </a:cubicBezTo>
                  <a:cubicBezTo>
                    <a:pt x="8937" y="574"/>
                    <a:pt x="9048" y="536"/>
                    <a:pt x="9160" y="545"/>
                  </a:cubicBezTo>
                  <a:cubicBezTo>
                    <a:pt x="9253" y="490"/>
                    <a:pt x="9373" y="509"/>
                    <a:pt x="9475" y="490"/>
                  </a:cubicBezTo>
                  <a:cubicBezTo>
                    <a:pt x="9791" y="453"/>
                    <a:pt x="10117" y="397"/>
                    <a:pt x="10433" y="425"/>
                  </a:cubicBezTo>
                  <a:cubicBezTo>
                    <a:pt x="10767" y="397"/>
                    <a:pt x="11092" y="416"/>
                    <a:pt x="11454" y="425"/>
                  </a:cubicBezTo>
                  <a:cubicBezTo>
                    <a:pt x="11547" y="444"/>
                    <a:pt x="11650" y="434"/>
                    <a:pt x="11743" y="443"/>
                  </a:cubicBezTo>
                  <a:cubicBezTo>
                    <a:pt x="12226" y="489"/>
                    <a:pt x="12727" y="574"/>
                    <a:pt x="13201" y="686"/>
                  </a:cubicBezTo>
                  <a:cubicBezTo>
                    <a:pt x="13256" y="742"/>
                    <a:pt x="13256" y="741"/>
                    <a:pt x="13256" y="741"/>
                  </a:cubicBezTo>
                  <a:cubicBezTo>
                    <a:pt x="13312" y="788"/>
                    <a:pt x="13377" y="741"/>
                    <a:pt x="13432" y="751"/>
                  </a:cubicBezTo>
                  <a:cubicBezTo>
                    <a:pt x="13581" y="825"/>
                    <a:pt x="13694" y="993"/>
                    <a:pt x="13694" y="1161"/>
                  </a:cubicBezTo>
                  <a:cubicBezTo>
                    <a:pt x="13731" y="1282"/>
                    <a:pt x="13619" y="1375"/>
                    <a:pt x="13675" y="1477"/>
                  </a:cubicBezTo>
                  <a:cubicBezTo>
                    <a:pt x="13768" y="1384"/>
                    <a:pt x="13768" y="1244"/>
                    <a:pt x="13777" y="1123"/>
                  </a:cubicBezTo>
                  <a:cubicBezTo>
                    <a:pt x="13740" y="956"/>
                    <a:pt x="13656" y="751"/>
                    <a:pt x="13479" y="695"/>
                  </a:cubicBezTo>
                  <a:cubicBezTo>
                    <a:pt x="13387" y="677"/>
                    <a:pt x="13340" y="518"/>
                    <a:pt x="13238" y="602"/>
                  </a:cubicBezTo>
                  <a:cubicBezTo>
                    <a:pt x="12950" y="546"/>
                    <a:pt x="12653" y="462"/>
                    <a:pt x="12346" y="425"/>
                  </a:cubicBezTo>
                  <a:cubicBezTo>
                    <a:pt x="12021" y="360"/>
                    <a:pt x="11668" y="341"/>
                    <a:pt x="11343" y="323"/>
                  </a:cubicBezTo>
                  <a:cubicBezTo>
                    <a:pt x="10887" y="304"/>
                    <a:pt x="10442" y="323"/>
                    <a:pt x="9996" y="323"/>
                  </a:cubicBezTo>
                  <a:cubicBezTo>
                    <a:pt x="9969" y="313"/>
                    <a:pt x="9986" y="266"/>
                    <a:pt x="10005" y="266"/>
                  </a:cubicBezTo>
                  <a:cubicBezTo>
                    <a:pt x="10228" y="257"/>
                    <a:pt x="10228" y="258"/>
                    <a:pt x="10228" y="258"/>
                  </a:cubicBezTo>
                  <a:cubicBezTo>
                    <a:pt x="10683" y="230"/>
                    <a:pt x="11147" y="238"/>
                    <a:pt x="11584" y="275"/>
                  </a:cubicBezTo>
                  <a:cubicBezTo>
                    <a:pt x="11918" y="294"/>
                    <a:pt x="12291" y="350"/>
                    <a:pt x="12625" y="397"/>
                  </a:cubicBezTo>
                  <a:cubicBezTo>
                    <a:pt x="13015" y="537"/>
                    <a:pt x="13517" y="472"/>
                    <a:pt x="13777" y="872"/>
                  </a:cubicBezTo>
                  <a:cubicBezTo>
                    <a:pt x="13889" y="1096"/>
                    <a:pt x="13869" y="1365"/>
                    <a:pt x="13702" y="1561"/>
                  </a:cubicBezTo>
                  <a:cubicBezTo>
                    <a:pt x="13637" y="1635"/>
                    <a:pt x="13721" y="1710"/>
                    <a:pt x="13749" y="1775"/>
                  </a:cubicBezTo>
                  <a:cubicBezTo>
                    <a:pt x="13823" y="1785"/>
                    <a:pt x="13860" y="1701"/>
                    <a:pt x="13916" y="1673"/>
                  </a:cubicBezTo>
                  <a:cubicBezTo>
                    <a:pt x="14065" y="1477"/>
                    <a:pt x="14111" y="1236"/>
                    <a:pt x="14055" y="984"/>
                  </a:cubicBezTo>
                  <a:cubicBezTo>
                    <a:pt x="13981" y="640"/>
                    <a:pt x="13656" y="406"/>
                    <a:pt x="13341" y="304"/>
                  </a:cubicBezTo>
                  <a:cubicBezTo>
                    <a:pt x="12932" y="192"/>
                    <a:pt x="12542" y="135"/>
                    <a:pt x="12105" y="80"/>
                  </a:cubicBezTo>
                  <a:cubicBezTo>
                    <a:pt x="11929" y="42"/>
                    <a:pt x="11733" y="52"/>
                    <a:pt x="11566" y="24"/>
                  </a:cubicBezTo>
                  <a:cubicBezTo>
                    <a:pt x="11455" y="24"/>
                    <a:pt x="11333" y="-4"/>
                    <a:pt x="11231" y="5"/>
                  </a:cubicBezTo>
                  <a:cubicBezTo>
                    <a:pt x="10999" y="1"/>
                    <a:pt x="10774" y="-2"/>
                    <a:pt x="10551" y="1"/>
                  </a:cubicBezTo>
                  <a:close/>
                  <a:moveTo>
                    <a:pt x="7841" y="445"/>
                  </a:moveTo>
                  <a:cubicBezTo>
                    <a:pt x="7588" y="462"/>
                    <a:pt x="7348" y="602"/>
                    <a:pt x="7202" y="826"/>
                  </a:cubicBezTo>
                  <a:cubicBezTo>
                    <a:pt x="7155" y="1003"/>
                    <a:pt x="7155" y="1236"/>
                    <a:pt x="7266" y="1395"/>
                  </a:cubicBezTo>
                  <a:cubicBezTo>
                    <a:pt x="7359" y="1478"/>
                    <a:pt x="7490" y="1572"/>
                    <a:pt x="7621" y="1535"/>
                  </a:cubicBezTo>
                  <a:cubicBezTo>
                    <a:pt x="7723" y="1507"/>
                    <a:pt x="7807" y="1432"/>
                    <a:pt x="7816" y="1330"/>
                  </a:cubicBezTo>
                  <a:cubicBezTo>
                    <a:pt x="7825" y="1236"/>
                    <a:pt x="7741" y="1199"/>
                    <a:pt x="7676" y="1153"/>
                  </a:cubicBezTo>
                  <a:cubicBezTo>
                    <a:pt x="7583" y="1153"/>
                    <a:pt x="7517" y="1302"/>
                    <a:pt x="7443" y="1218"/>
                  </a:cubicBezTo>
                  <a:cubicBezTo>
                    <a:pt x="7359" y="1078"/>
                    <a:pt x="7463" y="938"/>
                    <a:pt x="7528" y="826"/>
                  </a:cubicBezTo>
                  <a:cubicBezTo>
                    <a:pt x="7639" y="696"/>
                    <a:pt x="7806" y="659"/>
                    <a:pt x="7983" y="659"/>
                  </a:cubicBezTo>
                  <a:cubicBezTo>
                    <a:pt x="8030" y="603"/>
                    <a:pt x="8104" y="546"/>
                    <a:pt x="8095" y="471"/>
                  </a:cubicBezTo>
                  <a:cubicBezTo>
                    <a:pt x="8011" y="448"/>
                    <a:pt x="7925" y="440"/>
                    <a:pt x="7841" y="445"/>
                  </a:cubicBezTo>
                  <a:close/>
                  <a:moveTo>
                    <a:pt x="14095" y="575"/>
                  </a:moveTo>
                  <a:cubicBezTo>
                    <a:pt x="14060" y="579"/>
                    <a:pt x="14025" y="589"/>
                    <a:pt x="13990" y="610"/>
                  </a:cubicBezTo>
                  <a:cubicBezTo>
                    <a:pt x="13999" y="666"/>
                    <a:pt x="14055" y="712"/>
                    <a:pt x="14055" y="768"/>
                  </a:cubicBezTo>
                  <a:cubicBezTo>
                    <a:pt x="14111" y="871"/>
                    <a:pt x="14278" y="787"/>
                    <a:pt x="14371" y="861"/>
                  </a:cubicBezTo>
                  <a:cubicBezTo>
                    <a:pt x="14474" y="927"/>
                    <a:pt x="14576" y="992"/>
                    <a:pt x="14604" y="1122"/>
                  </a:cubicBezTo>
                  <a:cubicBezTo>
                    <a:pt x="14614" y="1234"/>
                    <a:pt x="14604" y="1365"/>
                    <a:pt x="14502" y="1420"/>
                  </a:cubicBezTo>
                  <a:cubicBezTo>
                    <a:pt x="14409" y="1439"/>
                    <a:pt x="14437" y="1290"/>
                    <a:pt x="14335" y="1318"/>
                  </a:cubicBezTo>
                  <a:cubicBezTo>
                    <a:pt x="14288" y="1327"/>
                    <a:pt x="14223" y="1328"/>
                    <a:pt x="14214" y="1374"/>
                  </a:cubicBezTo>
                  <a:cubicBezTo>
                    <a:pt x="14177" y="1449"/>
                    <a:pt x="14185" y="1542"/>
                    <a:pt x="14231" y="1607"/>
                  </a:cubicBezTo>
                  <a:cubicBezTo>
                    <a:pt x="14315" y="1653"/>
                    <a:pt x="14409" y="1728"/>
                    <a:pt x="14511" y="1700"/>
                  </a:cubicBezTo>
                  <a:cubicBezTo>
                    <a:pt x="14679" y="1700"/>
                    <a:pt x="14772" y="1551"/>
                    <a:pt x="14837" y="1420"/>
                  </a:cubicBezTo>
                  <a:cubicBezTo>
                    <a:pt x="14921" y="1262"/>
                    <a:pt x="14856" y="1066"/>
                    <a:pt x="14790" y="917"/>
                  </a:cubicBezTo>
                  <a:cubicBezTo>
                    <a:pt x="14725" y="768"/>
                    <a:pt x="14558" y="693"/>
                    <a:pt x="14419" y="619"/>
                  </a:cubicBezTo>
                  <a:cubicBezTo>
                    <a:pt x="14307" y="612"/>
                    <a:pt x="14200" y="564"/>
                    <a:pt x="14095" y="575"/>
                  </a:cubicBezTo>
                  <a:close/>
                  <a:moveTo>
                    <a:pt x="10134" y="583"/>
                  </a:moveTo>
                  <a:cubicBezTo>
                    <a:pt x="10097" y="602"/>
                    <a:pt x="10033" y="593"/>
                    <a:pt x="10014" y="649"/>
                  </a:cubicBezTo>
                  <a:cubicBezTo>
                    <a:pt x="10191" y="789"/>
                    <a:pt x="10190" y="1031"/>
                    <a:pt x="10320" y="1208"/>
                  </a:cubicBezTo>
                  <a:cubicBezTo>
                    <a:pt x="10404" y="1320"/>
                    <a:pt x="10526" y="1394"/>
                    <a:pt x="10684" y="1357"/>
                  </a:cubicBezTo>
                  <a:cubicBezTo>
                    <a:pt x="10674" y="1273"/>
                    <a:pt x="10627" y="1207"/>
                    <a:pt x="10599" y="1142"/>
                  </a:cubicBezTo>
                  <a:cubicBezTo>
                    <a:pt x="10487" y="1161"/>
                    <a:pt x="10442" y="1097"/>
                    <a:pt x="10386" y="1031"/>
                  </a:cubicBezTo>
                  <a:cubicBezTo>
                    <a:pt x="10367" y="985"/>
                    <a:pt x="10367" y="919"/>
                    <a:pt x="10422" y="891"/>
                  </a:cubicBezTo>
                  <a:cubicBezTo>
                    <a:pt x="10450" y="863"/>
                    <a:pt x="10506" y="863"/>
                    <a:pt x="10534" y="872"/>
                  </a:cubicBezTo>
                  <a:cubicBezTo>
                    <a:pt x="10590" y="965"/>
                    <a:pt x="10432" y="891"/>
                    <a:pt x="10451" y="984"/>
                  </a:cubicBezTo>
                  <a:cubicBezTo>
                    <a:pt x="10469" y="1040"/>
                    <a:pt x="10516" y="1068"/>
                    <a:pt x="10572" y="1068"/>
                  </a:cubicBezTo>
                  <a:cubicBezTo>
                    <a:pt x="10665" y="1068"/>
                    <a:pt x="10683" y="966"/>
                    <a:pt x="10730" y="910"/>
                  </a:cubicBezTo>
                  <a:cubicBezTo>
                    <a:pt x="10776" y="835"/>
                    <a:pt x="10721" y="770"/>
                    <a:pt x="10684" y="714"/>
                  </a:cubicBezTo>
                  <a:cubicBezTo>
                    <a:pt x="10619" y="677"/>
                    <a:pt x="10525" y="667"/>
                    <a:pt x="10451" y="705"/>
                  </a:cubicBezTo>
                  <a:cubicBezTo>
                    <a:pt x="10358" y="639"/>
                    <a:pt x="10264" y="565"/>
                    <a:pt x="10134" y="583"/>
                  </a:cubicBezTo>
                  <a:close/>
                  <a:moveTo>
                    <a:pt x="11832" y="583"/>
                  </a:moveTo>
                  <a:cubicBezTo>
                    <a:pt x="11752" y="578"/>
                    <a:pt x="11670" y="614"/>
                    <a:pt x="11614" y="676"/>
                  </a:cubicBezTo>
                  <a:cubicBezTo>
                    <a:pt x="11549" y="769"/>
                    <a:pt x="11456" y="686"/>
                    <a:pt x="11354" y="714"/>
                  </a:cubicBezTo>
                  <a:cubicBezTo>
                    <a:pt x="11327" y="751"/>
                    <a:pt x="11261" y="769"/>
                    <a:pt x="11252" y="825"/>
                  </a:cubicBezTo>
                  <a:cubicBezTo>
                    <a:pt x="11317" y="918"/>
                    <a:pt x="11373" y="1001"/>
                    <a:pt x="11410" y="1094"/>
                  </a:cubicBezTo>
                  <a:cubicBezTo>
                    <a:pt x="11465" y="1140"/>
                    <a:pt x="11512" y="1066"/>
                    <a:pt x="11558" y="1048"/>
                  </a:cubicBezTo>
                  <a:cubicBezTo>
                    <a:pt x="11576" y="992"/>
                    <a:pt x="11531" y="918"/>
                    <a:pt x="11540" y="863"/>
                  </a:cubicBezTo>
                  <a:cubicBezTo>
                    <a:pt x="11550" y="863"/>
                    <a:pt x="11567" y="872"/>
                    <a:pt x="11567" y="872"/>
                  </a:cubicBezTo>
                  <a:cubicBezTo>
                    <a:pt x="11623" y="928"/>
                    <a:pt x="11661" y="1020"/>
                    <a:pt x="11624" y="1094"/>
                  </a:cubicBezTo>
                  <a:cubicBezTo>
                    <a:pt x="11577" y="1149"/>
                    <a:pt x="11493" y="1178"/>
                    <a:pt x="11410" y="1206"/>
                  </a:cubicBezTo>
                  <a:cubicBezTo>
                    <a:pt x="11317" y="1363"/>
                    <a:pt x="11318" y="1363"/>
                    <a:pt x="11318" y="1363"/>
                  </a:cubicBezTo>
                  <a:cubicBezTo>
                    <a:pt x="11336" y="1372"/>
                    <a:pt x="11336" y="1372"/>
                    <a:pt x="11336" y="1372"/>
                  </a:cubicBezTo>
                  <a:cubicBezTo>
                    <a:pt x="11456" y="1363"/>
                    <a:pt x="11605" y="1335"/>
                    <a:pt x="11698" y="1224"/>
                  </a:cubicBezTo>
                  <a:cubicBezTo>
                    <a:pt x="11791" y="1140"/>
                    <a:pt x="11781" y="1001"/>
                    <a:pt x="11827" y="890"/>
                  </a:cubicBezTo>
                  <a:cubicBezTo>
                    <a:pt x="11846" y="797"/>
                    <a:pt x="11911" y="705"/>
                    <a:pt x="11911" y="603"/>
                  </a:cubicBezTo>
                  <a:cubicBezTo>
                    <a:pt x="11885" y="592"/>
                    <a:pt x="11859" y="585"/>
                    <a:pt x="11832" y="583"/>
                  </a:cubicBezTo>
                  <a:close/>
                  <a:moveTo>
                    <a:pt x="9654" y="590"/>
                  </a:moveTo>
                  <a:cubicBezTo>
                    <a:pt x="9617" y="591"/>
                    <a:pt x="9579" y="599"/>
                    <a:pt x="9542" y="613"/>
                  </a:cubicBezTo>
                  <a:cubicBezTo>
                    <a:pt x="9431" y="631"/>
                    <a:pt x="9449" y="770"/>
                    <a:pt x="9366" y="807"/>
                  </a:cubicBezTo>
                  <a:cubicBezTo>
                    <a:pt x="9338" y="947"/>
                    <a:pt x="9486" y="845"/>
                    <a:pt x="9550" y="900"/>
                  </a:cubicBezTo>
                  <a:cubicBezTo>
                    <a:pt x="9624" y="910"/>
                    <a:pt x="9625" y="826"/>
                    <a:pt x="9643" y="788"/>
                  </a:cubicBezTo>
                  <a:cubicBezTo>
                    <a:pt x="9708" y="733"/>
                    <a:pt x="9773" y="788"/>
                    <a:pt x="9847" y="788"/>
                  </a:cubicBezTo>
                  <a:cubicBezTo>
                    <a:pt x="9930" y="816"/>
                    <a:pt x="9977" y="947"/>
                    <a:pt x="10079" y="900"/>
                  </a:cubicBezTo>
                  <a:cubicBezTo>
                    <a:pt x="10060" y="826"/>
                    <a:pt x="10024" y="770"/>
                    <a:pt x="9968" y="714"/>
                  </a:cubicBezTo>
                  <a:cubicBezTo>
                    <a:pt x="9878" y="637"/>
                    <a:pt x="9766" y="587"/>
                    <a:pt x="9654" y="590"/>
                  </a:cubicBezTo>
                  <a:close/>
                  <a:moveTo>
                    <a:pt x="12229" y="590"/>
                  </a:moveTo>
                  <a:cubicBezTo>
                    <a:pt x="12137" y="588"/>
                    <a:pt x="12048" y="615"/>
                    <a:pt x="11985" y="685"/>
                  </a:cubicBezTo>
                  <a:cubicBezTo>
                    <a:pt x="11994" y="777"/>
                    <a:pt x="11863" y="843"/>
                    <a:pt x="11910" y="945"/>
                  </a:cubicBezTo>
                  <a:cubicBezTo>
                    <a:pt x="11928" y="964"/>
                    <a:pt x="11948" y="945"/>
                    <a:pt x="11976" y="945"/>
                  </a:cubicBezTo>
                  <a:cubicBezTo>
                    <a:pt x="12041" y="834"/>
                    <a:pt x="12143" y="759"/>
                    <a:pt x="12273" y="759"/>
                  </a:cubicBezTo>
                  <a:cubicBezTo>
                    <a:pt x="12348" y="787"/>
                    <a:pt x="12265" y="880"/>
                    <a:pt x="12330" y="926"/>
                  </a:cubicBezTo>
                  <a:cubicBezTo>
                    <a:pt x="12349" y="973"/>
                    <a:pt x="12423" y="955"/>
                    <a:pt x="12460" y="945"/>
                  </a:cubicBezTo>
                  <a:cubicBezTo>
                    <a:pt x="12526" y="908"/>
                    <a:pt x="12507" y="833"/>
                    <a:pt x="12498" y="768"/>
                  </a:cubicBezTo>
                  <a:cubicBezTo>
                    <a:pt x="12470" y="694"/>
                    <a:pt x="12404" y="602"/>
                    <a:pt x="12320" y="602"/>
                  </a:cubicBezTo>
                  <a:cubicBezTo>
                    <a:pt x="12290" y="595"/>
                    <a:pt x="12259" y="591"/>
                    <a:pt x="12229" y="590"/>
                  </a:cubicBezTo>
                  <a:close/>
                  <a:moveTo>
                    <a:pt x="7056" y="680"/>
                  </a:moveTo>
                  <a:cubicBezTo>
                    <a:pt x="6954" y="673"/>
                    <a:pt x="6851" y="739"/>
                    <a:pt x="6775" y="817"/>
                  </a:cubicBezTo>
                  <a:cubicBezTo>
                    <a:pt x="6700" y="901"/>
                    <a:pt x="6840" y="892"/>
                    <a:pt x="6877" y="930"/>
                  </a:cubicBezTo>
                  <a:cubicBezTo>
                    <a:pt x="6970" y="855"/>
                    <a:pt x="7155" y="892"/>
                    <a:pt x="7155" y="714"/>
                  </a:cubicBezTo>
                  <a:cubicBezTo>
                    <a:pt x="7122" y="693"/>
                    <a:pt x="7090" y="682"/>
                    <a:pt x="7056" y="680"/>
                  </a:cubicBezTo>
                  <a:close/>
                  <a:moveTo>
                    <a:pt x="11032" y="734"/>
                  </a:moveTo>
                  <a:cubicBezTo>
                    <a:pt x="11016" y="735"/>
                    <a:pt x="11000" y="745"/>
                    <a:pt x="10991" y="759"/>
                  </a:cubicBezTo>
                  <a:cubicBezTo>
                    <a:pt x="10935" y="824"/>
                    <a:pt x="10832" y="851"/>
                    <a:pt x="10786" y="944"/>
                  </a:cubicBezTo>
                  <a:cubicBezTo>
                    <a:pt x="10712" y="1028"/>
                    <a:pt x="10694" y="1150"/>
                    <a:pt x="10731" y="1252"/>
                  </a:cubicBezTo>
                  <a:cubicBezTo>
                    <a:pt x="10749" y="1326"/>
                    <a:pt x="10842" y="1325"/>
                    <a:pt x="10907" y="1363"/>
                  </a:cubicBezTo>
                  <a:cubicBezTo>
                    <a:pt x="10972" y="1372"/>
                    <a:pt x="11028" y="1326"/>
                    <a:pt x="11084" y="1288"/>
                  </a:cubicBezTo>
                  <a:cubicBezTo>
                    <a:pt x="11102" y="1251"/>
                    <a:pt x="11139" y="1205"/>
                    <a:pt x="11111" y="1168"/>
                  </a:cubicBezTo>
                  <a:cubicBezTo>
                    <a:pt x="11083" y="1131"/>
                    <a:pt x="11046" y="1056"/>
                    <a:pt x="10991" y="1075"/>
                  </a:cubicBezTo>
                  <a:cubicBezTo>
                    <a:pt x="10898" y="1084"/>
                    <a:pt x="10981" y="1186"/>
                    <a:pt x="10907" y="1195"/>
                  </a:cubicBezTo>
                  <a:cubicBezTo>
                    <a:pt x="10879" y="1177"/>
                    <a:pt x="10852" y="1149"/>
                    <a:pt x="10852" y="1112"/>
                  </a:cubicBezTo>
                  <a:cubicBezTo>
                    <a:pt x="10870" y="1074"/>
                    <a:pt x="10897" y="1028"/>
                    <a:pt x="10944" y="1018"/>
                  </a:cubicBezTo>
                  <a:cubicBezTo>
                    <a:pt x="11009" y="981"/>
                    <a:pt x="11093" y="1019"/>
                    <a:pt x="11148" y="1066"/>
                  </a:cubicBezTo>
                  <a:cubicBezTo>
                    <a:pt x="11223" y="1140"/>
                    <a:pt x="11194" y="1252"/>
                    <a:pt x="11185" y="1336"/>
                  </a:cubicBezTo>
                  <a:cubicBezTo>
                    <a:pt x="11241" y="1317"/>
                    <a:pt x="11278" y="1270"/>
                    <a:pt x="11297" y="1214"/>
                  </a:cubicBezTo>
                  <a:cubicBezTo>
                    <a:pt x="11352" y="1028"/>
                    <a:pt x="11195" y="880"/>
                    <a:pt x="11074" y="759"/>
                  </a:cubicBezTo>
                  <a:cubicBezTo>
                    <a:pt x="11065" y="740"/>
                    <a:pt x="11048" y="733"/>
                    <a:pt x="11032" y="734"/>
                  </a:cubicBezTo>
                  <a:close/>
                  <a:moveTo>
                    <a:pt x="7845" y="751"/>
                  </a:moveTo>
                  <a:cubicBezTo>
                    <a:pt x="7772" y="755"/>
                    <a:pt x="7696" y="812"/>
                    <a:pt x="7618" y="833"/>
                  </a:cubicBezTo>
                  <a:cubicBezTo>
                    <a:pt x="7562" y="898"/>
                    <a:pt x="7515" y="973"/>
                    <a:pt x="7515" y="1066"/>
                  </a:cubicBezTo>
                  <a:cubicBezTo>
                    <a:pt x="7515" y="1093"/>
                    <a:pt x="7534" y="1102"/>
                    <a:pt x="7562" y="1112"/>
                  </a:cubicBezTo>
                  <a:cubicBezTo>
                    <a:pt x="7609" y="1074"/>
                    <a:pt x="7600" y="1001"/>
                    <a:pt x="7618" y="945"/>
                  </a:cubicBezTo>
                  <a:lnTo>
                    <a:pt x="7758" y="824"/>
                  </a:lnTo>
                  <a:cubicBezTo>
                    <a:pt x="7805" y="787"/>
                    <a:pt x="7880" y="833"/>
                    <a:pt x="7917" y="768"/>
                  </a:cubicBezTo>
                  <a:cubicBezTo>
                    <a:pt x="7894" y="754"/>
                    <a:pt x="7870" y="749"/>
                    <a:pt x="7845" y="751"/>
                  </a:cubicBezTo>
                  <a:close/>
                  <a:moveTo>
                    <a:pt x="8658" y="771"/>
                  </a:moveTo>
                  <a:cubicBezTo>
                    <a:pt x="8594" y="752"/>
                    <a:pt x="8547" y="826"/>
                    <a:pt x="8501" y="872"/>
                  </a:cubicBezTo>
                  <a:cubicBezTo>
                    <a:pt x="8621" y="1058"/>
                    <a:pt x="8639" y="1264"/>
                    <a:pt x="8611" y="1478"/>
                  </a:cubicBezTo>
                  <a:cubicBezTo>
                    <a:pt x="8556" y="1627"/>
                    <a:pt x="8463" y="1794"/>
                    <a:pt x="8305" y="1869"/>
                  </a:cubicBezTo>
                  <a:cubicBezTo>
                    <a:pt x="8185" y="1906"/>
                    <a:pt x="8240" y="2036"/>
                    <a:pt x="8213" y="2129"/>
                  </a:cubicBezTo>
                  <a:cubicBezTo>
                    <a:pt x="8120" y="2418"/>
                    <a:pt x="7869" y="2697"/>
                    <a:pt x="7563" y="2772"/>
                  </a:cubicBezTo>
                  <a:cubicBezTo>
                    <a:pt x="7349" y="2856"/>
                    <a:pt x="7089" y="2791"/>
                    <a:pt x="6895" y="2688"/>
                  </a:cubicBezTo>
                  <a:cubicBezTo>
                    <a:pt x="6765" y="2632"/>
                    <a:pt x="6681" y="2493"/>
                    <a:pt x="6589" y="2409"/>
                  </a:cubicBezTo>
                  <a:cubicBezTo>
                    <a:pt x="6496" y="2437"/>
                    <a:pt x="6402" y="2418"/>
                    <a:pt x="6300" y="2409"/>
                  </a:cubicBezTo>
                  <a:cubicBezTo>
                    <a:pt x="6059" y="2344"/>
                    <a:pt x="5929" y="2111"/>
                    <a:pt x="5873" y="1887"/>
                  </a:cubicBezTo>
                  <a:cubicBezTo>
                    <a:pt x="5808" y="1878"/>
                    <a:pt x="5752" y="1869"/>
                    <a:pt x="5706" y="1906"/>
                  </a:cubicBezTo>
                  <a:cubicBezTo>
                    <a:pt x="5669" y="1999"/>
                    <a:pt x="5753" y="2064"/>
                    <a:pt x="5763" y="2148"/>
                  </a:cubicBezTo>
                  <a:cubicBezTo>
                    <a:pt x="5855" y="2278"/>
                    <a:pt x="5957" y="2381"/>
                    <a:pt x="6059" y="2483"/>
                  </a:cubicBezTo>
                  <a:cubicBezTo>
                    <a:pt x="6161" y="2567"/>
                    <a:pt x="6282" y="2586"/>
                    <a:pt x="6403" y="2633"/>
                  </a:cubicBezTo>
                  <a:cubicBezTo>
                    <a:pt x="6458" y="2633"/>
                    <a:pt x="6486" y="2605"/>
                    <a:pt x="6542" y="2633"/>
                  </a:cubicBezTo>
                  <a:cubicBezTo>
                    <a:pt x="6662" y="2745"/>
                    <a:pt x="6774" y="2857"/>
                    <a:pt x="6923" y="2922"/>
                  </a:cubicBezTo>
                  <a:cubicBezTo>
                    <a:pt x="7006" y="2912"/>
                    <a:pt x="7043" y="2987"/>
                    <a:pt x="7126" y="2996"/>
                  </a:cubicBezTo>
                  <a:cubicBezTo>
                    <a:pt x="7525" y="3061"/>
                    <a:pt x="7906" y="2894"/>
                    <a:pt x="8194" y="2642"/>
                  </a:cubicBezTo>
                  <a:cubicBezTo>
                    <a:pt x="8240" y="2586"/>
                    <a:pt x="8259" y="2484"/>
                    <a:pt x="8334" y="2465"/>
                  </a:cubicBezTo>
                  <a:cubicBezTo>
                    <a:pt x="8380" y="2307"/>
                    <a:pt x="8426" y="2148"/>
                    <a:pt x="8444" y="1990"/>
                  </a:cubicBezTo>
                  <a:cubicBezTo>
                    <a:pt x="8676" y="1813"/>
                    <a:pt x="8816" y="1562"/>
                    <a:pt x="8853" y="1282"/>
                  </a:cubicBezTo>
                  <a:cubicBezTo>
                    <a:pt x="8843" y="1152"/>
                    <a:pt x="8834" y="1050"/>
                    <a:pt x="8779" y="948"/>
                  </a:cubicBezTo>
                  <a:cubicBezTo>
                    <a:pt x="8658" y="771"/>
                    <a:pt x="8658" y="771"/>
                    <a:pt x="8658" y="771"/>
                  </a:cubicBezTo>
                  <a:close/>
                  <a:moveTo>
                    <a:pt x="9235" y="825"/>
                  </a:moveTo>
                  <a:cubicBezTo>
                    <a:pt x="9142" y="825"/>
                    <a:pt x="9012" y="825"/>
                    <a:pt x="8956" y="928"/>
                  </a:cubicBezTo>
                  <a:cubicBezTo>
                    <a:pt x="8919" y="993"/>
                    <a:pt x="8947" y="1077"/>
                    <a:pt x="8984" y="1123"/>
                  </a:cubicBezTo>
                  <a:cubicBezTo>
                    <a:pt x="9040" y="1235"/>
                    <a:pt x="9189" y="1132"/>
                    <a:pt x="9254" y="1198"/>
                  </a:cubicBezTo>
                  <a:cubicBezTo>
                    <a:pt x="9263" y="1291"/>
                    <a:pt x="9217" y="1384"/>
                    <a:pt x="9170" y="1468"/>
                  </a:cubicBezTo>
                  <a:cubicBezTo>
                    <a:pt x="9077" y="1570"/>
                    <a:pt x="8956" y="1617"/>
                    <a:pt x="8835" y="1645"/>
                  </a:cubicBezTo>
                  <a:cubicBezTo>
                    <a:pt x="8807" y="1710"/>
                    <a:pt x="8723" y="1755"/>
                    <a:pt x="8742" y="1839"/>
                  </a:cubicBezTo>
                  <a:cubicBezTo>
                    <a:pt x="8956" y="1867"/>
                    <a:pt x="9152" y="1784"/>
                    <a:pt x="9301" y="1645"/>
                  </a:cubicBezTo>
                  <a:cubicBezTo>
                    <a:pt x="9450" y="1496"/>
                    <a:pt x="9524" y="1235"/>
                    <a:pt x="9449" y="1030"/>
                  </a:cubicBezTo>
                  <a:cubicBezTo>
                    <a:pt x="9393" y="937"/>
                    <a:pt x="9328" y="862"/>
                    <a:pt x="9235" y="825"/>
                  </a:cubicBezTo>
                  <a:close/>
                  <a:moveTo>
                    <a:pt x="14920" y="843"/>
                  </a:moveTo>
                  <a:cubicBezTo>
                    <a:pt x="14808" y="871"/>
                    <a:pt x="14938" y="964"/>
                    <a:pt x="14929" y="1038"/>
                  </a:cubicBezTo>
                  <a:cubicBezTo>
                    <a:pt x="15041" y="1038"/>
                    <a:pt x="15096" y="1122"/>
                    <a:pt x="15199" y="1150"/>
                  </a:cubicBezTo>
                  <a:cubicBezTo>
                    <a:pt x="15254" y="1113"/>
                    <a:pt x="15347" y="1142"/>
                    <a:pt x="15385" y="1086"/>
                  </a:cubicBezTo>
                  <a:cubicBezTo>
                    <a:pt x="15282" y="917"/>
                    <a:pt x="15106" y="843"/>
                    <a:pt x="14920" y="843"/>
                  </a:cubicBezTo>
                  <a:close/>
                  <a:moveTo>
                    <a:pt x="14161" y="899"/>
                  </a:moveTo>
                  <a:cubicBezTo>
                    <a:pt x="14152" y="909"/>
                    <a:pt x="14133" y="918"/>
                    <a:pt x="14133" y="928"/>
                  </a:cubicBezTo>
                  <a:cubicBezTo>
                    <a:pt x="14142" y="1021"/>
                    <a:pt x="14225" y="955"/>
                    <a:pt x="14271" y="983"/>
                  </a:cubicBezTo>
                  <a:cubicBezTo>
                    <a:pt x="14419" y="1002"/>
                    <a:pt x="14474" y="1159"/>
                    <a:pt x="14502" y="1280"/>
                  </a:cubicBezTo>
                  <a:cubicBezTo>
                    <a:pt x="14521" y="1289"/>
                    <a:pt x="14521" y="1290"/>
                    <a:pt x="14521" y="1290"/>
                  </a:cubicBezTo>
                  <a:cubicBezTo>
                    <a:pt x="14558" y="1243"/>
                    <a:pt x="14539" y="1159"/>
                    <a:pt x="14521" y="1113"/>
                  </a:cubicBezTo>
                  <a:cubicBezTo>
                    <a:pt x="14456" y="973"/>
                    <a:pt x="14318" y="899"/>
                    <a:pt x="14161" y="899"/>
                  </a:cubicBezTo>
                  <a:close/>
                  <a:moveTo>
                    <a:pt x="6494" y="900"/>
                  </a:moveTo>
                  <a:cubicBezTo>
                    <a:pt x="6252" y="965"/>
                    <a:pt x="6001" y="1049"/>
                    <a:pt x="5899" y="1318"/>
                  </a:cubicBezTo>
                  <a:cubicBezTo>
                    <a:pt x="5936" y="1374"/>
                    <a:pt x="6010" y="1356"/>
                    <a:pt x="6066" y="1374"/>
                  </a:cubicBezTo>
                  <a:cubicBezTo>
                    <a:pt x="6206" y="1282"/>
                    <a:pt x="6336" y="1170"/>
                    <a:pt x="6513" y="1152"/>
                  </a:cubicBezTo>
                  <a:cubicBezTo>
                    <a:pt x="6699" y="1198"/>
                    <a:pt x="6699" y="1198"/>
                    <a:pt x="6699" y="1198"/>
                  </a:cubicBezTo>
                  <a:cubicBezTo>
                    <a:pt x="6802" y="1253"/>
                    <a:pt x="6904" y="1355"/>
                    <a:pt x="6895" y="1476"/>
                  </a:cubicBezTo>
                  <a:cubicBezTo>
                    <a:pt x="6895" y="1494"/>
                    <a:pt x="6877" y="1541"/>
                    <a:pt x="6839" y="1531"/>
                  </a:cubicBezTo>
                  <a:cubicBezTo>
                    <a:pt x="6765" y="1513"/>
                    <a:pt x="6681" y="1531"/>
                    <a:pt x="6635" y="1606"/>
                  </a:cubicBezTo>
                  <a:cubicBezTo>
                    <a:pt x="6625" y="1643"/>
                    <a:pt x="6625" y="1680"/>
                    <a:pt x="6635" y="1708"/>
                  </a:cubicBezTo>
                  <a:cubicBezTo>
                    <a:pt x="6672" y="1764"/>
                    <a:pt x="6728" y="1810"/>
                    <a:pt x="6784" y="1810"/>
                  </a:cubicBezTo>
                  <a:cubicBezTo>
                    <a:pt x="6914" y="1819"/>
                    <a:pt x="7016" y="1726"/>
                    <a:pt x="7072" y="1615"/>
                  </a:cubicBezTo>
                  <a:cubicBezTo>
                    <a:pt x="7147" y="1485"/>
                    <a:pt x="7100" y="1318"/>
                    <a:pt x="7035" y="1207"/>
                  </a:cubicBezTo>
                  <a:cubicBezTo>
                    <a:pt x="6904" y="1040"/>
                    <a:pt x="6718" y="873"/>
                    <a:pt x="6494" y="900"/>
                  </a:cubicBezTo>
                  <a:close/>
                  <a:moveTo>
                    <a:pt x="12897" y="910"/>
                  </a:moveTo>
                  <a:cubicBezTo>
                    <a:pt x="12844" y="910"/>
                    <a:pt x="12796" y="957"/>
                    <a:pt x="12748" y="957"/>
                  </a:cubicBezTo>
                  <a:cubicBezTo>
                    <a:pt x="12627" y="1031"/>
                    <a:pt x="12543" y="1151"/>
                    <a:pt x="12543" y="1291"/>
                  </a:cubicBezTo>
                  <a:cubicBezTo>
                    <a:pt x="12580" y="1569"/>
                    <a:pt x="12785" y="1793"/>
                    <a:pt x="13035" y="1913"/>
                  </a:cubicBezTo>
                  <a:cubicBezTo>
                    <a:pt x="13118" y="1923"/>
                    <a:pt x="13201" y="1998"/>
                    <a:pt x="13275" y="1961"/>
                  </a:cubicBezTo>
                  <a:cubicBezTo>
                    <a:pt x="13247" y="1896"/>
                    <a:pt x="13229" y="1811"/>
                    <a:pt x="13174" y="1755"/>
                  </a:cubicBezTo>
                  <a:cubicBezTo>
                    <a:pt x="13016" y="1718"/>
                    <a:pt x="12905" y="1616"/>
                    <a:pt x="12803" y="1477"/>
                  </a:cubicBezTo>
                  <a:cubicBezTo>
                    <a:pt x="12784" y="1412"/>
                    <a:pt x="12766" y="1338"/>
                    <a:pt x="12803" y="1273"/>
                  </a:cubicBezTo>
                  <a:cubicBezTo>
                    <a:pt x="12840" y="1171"/>
                    <a:pt x="12905" y="1310"/>
                    <a:pt x="12970" y="1273"/>
                  </a:cubicBezTo>
                  <a:cubicBezTo>
                    <a:pt x="13053" y="1245"/>
                    <a:pt x="13108" y="1170"/>
                    <a:pt x="13081" y="1087"/>
                  </a:cubicBezTo>
                  <a:cubicBezTo>
                    <a:pt x="13053" y="1022"/>
                    <a:pt x="13016" y="966"/>
                    <a:pt x="12951" y="929"/>
                  </a:cubicBezTo>
                  <a:cubicBezTo>
                    <a:pt x="12933" y="915"/>
                    <a:pt x="12915" y="910"/>
                    <a:pt x="12897" y="910"/>
                  </a:cubicBezTo>
                  <a:close/>
                  <a:moveTo>
                    <a:pt x="13471" y="917"/>
                  </a:moveTo>
                  <a:cubicBezTo>
                    <a:pt x="13304" y="1075"/>
                    <a:pt x="13193" y="1299"/>
                    <a:pt x="13221" y="1531"/>
                  </a:cubicBezTo>
                  <a:cubicBezTo>
                    <a:pt x="13221" y="1755"/>
                    <a:pt x="13323" y="1979"/>
                    <a:pt x="13490" y="2137"/>
                  </a:cubicBezTo>
                  <a:cubicBezTo>
                    <a:pt x="13546" y="2501"/>
                    <a:pt x="13741" y="2845"/>
                    <a:pt x="14067" y="3022"/>
                  </a:cubicBezTo>
                  <a:cubicBezTo>
                    <a:pt x="14178" y="3096"/>
                    <a:pt x="14317" y="3133"/>
                    <a:pt x="14447" y="3180"/>
                  </a:cubicBezTo>
                  <a:cubicBezTo>
                    <a:pt x="14781" y="3217"/>
                    <a:pt x="15125" y="3152"/>
                    <a:pt x="15376" y="2910"/>
                  </a:cubicBezTo>
                  <a:cubicBezTo>
                    <a:pt x="15516" y="2882"/>
                    <a:pt x="15664" y="2845"/>
                    <a:pt x="15813" y="2817"/>
                  </a:cubicBezTo>
                  <a:cubicBezTo>
                    <a:pt x="15924" y="2742"/>
                    <a:pt x="16055" y="2706"/>
                    <a:pt x="16139" y="2584"/>
                  </a:cubicBezTo>
                  <a:cubicBezTo>
                    <a:pt x="16260" y="2501"/>
                    <a:pt x="16306" y="2333"/>
                    <a:pt x="16325" y="2193"/>
                  </a:cubicBezTo>
                  <a:cubicBezTo>
                    <a:pt x="16278" y="2193"/>
                    <a:pt x="16204" y="2193"/>
                    <a:pt x="16139" y="2193"/>
                  </a:cubicBezTo>
                  <a:cubicBezTo>
                    <a:pt x="16055" y="2212"/>
                    <a:pt x="16083" y="2314"/>
                    <a:pt x="16027" y="2360"/>
                  </a:cubicBezTo>
                  <a:cubicBezTo>
                    <a:pt x="15878" y="2584"/>
                    <a:pt x="15609" y="2696"/>
                    <a:pt x="15340" y="2659"/>
                  </a:cubicBezTo>
                  <a:cubicBezTo>
                    <a:pt x="15201" y="2724"/>
                    <a:pt x="15117" y="2891"/>
                    <a:pt x="14959" y="2919"/>
                  </a:cubicBezTo>
                  <a:cubicBezTo>
                    <a:pt x="14671" y="3050"/>
                    <a:pt x="14317" y="2975"/>
                    <a:pt x="14057" y="2798"/>
                  </a:cubicBezTo>
                  <a:cubicBezTo>
                    <a:pt x="13862" y="2565"/>
                    <a:pt x="13862" y="2566"/>
                    <a:pt x="13862" y="2566"/>
                  </a:cubicBezTo>
                  <a:cubicBezTo>
                    <a:pt x="13750" y="2417"/>
                    <a:pt x="13704" y="2249"/>
                    <a:pt x="13695" y="2054"/>
                  </a:cubicBezTo>
                  <a:cubicBezTo>
                    <a:pt x="13537" y="1886"/>
                    <a:pt x="13406" y="1699"/>
                    <a:pt x="13397" y="1476"/>
                  </a:cubicBezTo>
                  <a:cubicBezTo>
                    <a:pt x="13397" y="1373"/>
                    <a:pt x="13462" y="1290"/>
                    <a:pt x="13416" y="1196"/>
                  </a:cubicBezTo>
                  <a:cubicBezTo>
                    <a:pt x="13416" y="1150"/>
                    <a:pt x="13471" y="1160"/>
                    <a:pt x="13490" y="1160"/>
                  </a:cubicBezTo>
                  <a:cubicBezTo>
                    <a:pt x="13527" y="1113"/>
                    <a:pt x="13592" y="1066"/>
                    <a:pt x="13555" y="1001"/>
                  </a:cubicBezTo>
                  <a:cubicBezTo>
                    <a:pt x="13536" y="963"/>
                    <a:pt x="13527" y="908"/>
                    <a:pt x="13471" y="917"/>
                  </a:cubicBezTo>
                  <a:close/>
                  <a:moveTo>
                    <a:pt x="7042" y="946"/>
                  </a:moveTo>
                  <a:cubicBezTo>
                    <a:pt x="7015" y="950"/>
                    <a:pt x="6983" y="974"/>
                    <a:pt x="6969" y="1002"/>
                  </a:cubicBezTo>
                  <a:cubicBezTo>
                    <a:pt x="6997" y="1039"/>
                    <a:pt x="7015" y="1067"/>
                    <a:pt x="7062" y="1086"/>
                  </a:cubicBezTo>
                  <a:cubicBezTo>
                    <a:pt x="7080" y="1067"/>
                    <a:pt x="7062" y="1039"/>
                    <a:pt x="7080" y="1011"/>
                  </a:cubicBezTo>
                  <a:cubicBezTo>
                    <a:pt x="7090" y="960"/>
                    <a:pt x="7068" y="943"/>
                    <a:pt x="7042" y="946"/>
                  </a:cubicBezTo>
                  <a:close/>
                  <a:moveTo>
                    <a:pt x="9876" y="982"/>
                  </a:moveTo>
                  <a:cubicBezTo>
                    <a:pt x="9858" y="982"/>
                    <a:pt x="9848" y="1001"/>
                    <a:pt x="9848" y="1020"/>
                  </a:cubicBezTo>
                  <a:cubicBezTo>
                    <a:pt x="9848" y="1104"/>
                    <a:pt x="9904" y="1187"/>
                    <a:pt x="9969" y="1234"/>
                  </a:cubicBezTo>
                  <a:cubicBezTo>
                    <a:pt x="9923" y="1365"/>
                    <a:pt x="9765" y="1356"/>
                    <a:pt x="9672" y="1441"/>
                  </a:cubicBezTo>
                  <a:cubicBezTo>
                    <a:pt x="9634" y="1487"/>
                    <a:pt x="9607" y="1543"/>
                    <a:pt x="9616" y="1608"/>
                  </a:cubicBezTo>
                  <a:cubicBezTo>
                    <a:pt x="9784" y="1636"/>
                    <a:pt x="9904" y="1758"/>
                    <a:pt x="10062" y="1805"/>
                  </a:cubicBezTo>
                  <a:cubicBezTo>
                    <a:pt x="10109" y="1814"/>
                    <a:pt x="10164" y="1833"/>
                    <a:pt x="10201" y="1805"/>
                  </a:cubicBezTo>
                  <a:cubicBezTo>
                    <a:pt x="10229" y="1646"/>
                    <a:pt x="10387" y="1534"/>
                    <a:pt x="10499" y="1441"/>
                  </a:cubicBezTo>
                  <a:cubicBezTo>
                    <a:pt x="10471" y="1422"/>
                    <a:pt x="10434" y="1393"/>
                    <a:pt x="10396" y="1393"/>
                  </a:cubicBezTo>
                  <a:cubicBezTo>
                    <a:pt x="10359" y="1412"/>
                    <a:pt x="10350" y="1468"/>
                    <a:pt x="10322" y="1505"/>
                  </a:cubicBezTo>
                  <a:cubicBezTo>
                    <a:pt x="10267" y="1571"/>
                    <a:pt x="10174" y="1617"/>
                    <a:pt x="10081" y="1589"/>
                  </a:cubicBezTo>
                  <a:cubicBezTo>
                    <a:pt x="10044" y="1542"/>
                    <a:pt x="9969" y="1515"/>
                    <a:pt x="9996" y="1450"/>
                  </a:cubicBezTo>
                  <a:cubicBezTo>
                    <a:pt x="9996" y="1413"/>
                    <a:pt x="10025" y="1384"/>
                    <a:pt x="10062" y="1374"/>
                  </a:cubicBezTo>
                  <a:cubicBezTo>
                    <a:pt x="10118" y="1393"/>
                    <a:pt x="10044" y="1459"/>
                    <a:pt x="10072" y="1496"/>
                  </a:cubicBezTo>
                  <a:cubicBezTo>
                    <a:pt x="10109" y="1524"/>
                    <a:pt x="10145" y="1524"/>
                    <a:pt x="10182" y="1524"/>
                  </a:cubicBezTo>
                  <a:cubicBezTo>
                    <a:pt x="10247" y="1496"/>
                    <a:pt x="10285" y="1431"/>
                    <a:pt x="10294" y="1374"/>
                  </a:cubicBezTo>
                  <a:cubicBezTo>
                    <a:pt x="10276" y="1318"/>
                    <a:pt x="10257" y="1262"/>
                    <a:pt x="10211" y="1234"/>
                  </a:cubicBezTo>
                  <a:cubicBezTo>
                    <a:pt x="10146" y="1197"/>
                    <a:pt x="10062" y="1263"/>
                    <a:pt x="10006" y="1207"/>
                  </a:cubicBezTo>
                  <a:cubicBezTo>
                    <a:pt x="10043" y="1160"/>
                    <a:pt x="10109" y="1160"/>
                    <a:pt x="10155" y="1160"/>
                  </a:cubicBezTo>
                  <a:cubicBezTo>
                    <a:pt x="10192" y="1113"/>
                    <a:pt x="10136" y="1076"/>
                    <a:pt x="10127" y="1029"/>
                  </a:cubicBezTo>
                  <a:cubicBezTo>
                    <a:pt x="10062" y="992"/>
                    <a:pt x="9969" y="972"/>
                    <a:pt x="9876" y="982"/>
                  </a:cubicBezTo>
                  <a:close/>
                  <a:moveTo>
                    <a:pt x="8464" y="988"/>
                  </a:moveTo>
                  <a:cubicBezTo>
                    <a:pt x="8455" y="987"/>
                    <a:pt x="8447" y="991"/>
                    <a:pt x="8447" y="1001"/>
                  </a:cubicBezTo>
                  <a:cubicBezTo>
                    <a:pt x="8428" y="1038"/>
                    <a:pt x="8437" y="1094"/>
                    <a:pt x="8456" y="1122"/>
                  </a:cubicBezTo>
                  <a:cubicBezTo>
                    <a:pt x="8549" y="1225"/>
                    <a:pt x="8455" y="1345"/>
                    <a:pt x="8464" y="1466"/>
                  </a:cubicBezTo>
                  <a:cubicBezTo>
                    <a:pt x="8418" y="1569"/>
                    <a:pt x="8344" y="1681"/>
                    <a:pt x="8242" y="1755"/>
                  </a:cubicBezTo>
                  <a:cubicBezTo>
                    <a:pt x="8186" y="1793"/>
                    <a:pt x="8102" y="1802"/>
                    <a:pt x="8056" y="1858"/>
                  </a:cubicBezTo>
                  <a:cubicBezTo>
                    <a:pt x="8065" y="1998"/>
                    <a:pt x="8000" y="2128"/>
                    <a:pt x="7982" y="2259"/>
                  </a:cubicBezTo>
                  <a:cubicBezTo>
                    <a:pt x="7824" y="2529"/>
                    <a:pt x="7545" y="2689"/>
                    <a:pt x="7229" y="2623"/>
                  </a:cubicBezTo>
                  <a:cubicBezTo>
                    <a:pt x="7024" y="2586"/>
                    <a:pt x="6830" y="2437"/>
                    <a:pt x="6737" y="2251"/>
                  </a:cubicBezTo>
                  <a:cubicBezTo>
                    <a:pt x="6709" y="2213"/>
                    <a:pt x="6662" y="2240"/>
                    <a:pt x="6635" y="2259"/>
                  </a:cubicBezTo>
                  <a:cubicBezTo>
                    <a:pt x="6467" y="2334"/>
                    <a:pt x="6281" y="2269"/>
                    <a:pt x="6151" y="2148"/>
                  </a:cubicBezTo>
                  <a:cubicBezTo>
                    <a:pt x="6104" y="2083"/>
                    <a:pt x="6077" y="1998"/>
                    <a:pt x="6012" y="1961"/>
                  </a:cubicBezTo>
                  <a:cubicBezTo>
                    <a:pt x="6012" y="1970"/>
                    <a:pt x="6012" y="1970"/>
                    <a:pt x="6012" y="1970"/>
                  </a:cubicBezTo>
                  <a:cubicBezTo>
                    <a:pt x="6012" y="2073"/>
                    <a:pt x="6086" y="2167"/>
                    <a:pt x="6160" y="2251"/>
                  </a:cubicBezTo>
                  <a:cubicBezTo>
                    <a:pt x="6300" y="2353"/>
                    <a:pt x="6477" y="2353"/>
                    <a:pt x="6635" y="2306"/>
                  </a:cubicBezTo>
                  <a:cubicBezTo>
                    <a:pt x="6830" y="2530"/>
                    <a:pt x="6830" y="2530"/>
                    <a:pt x="6830" y="2530"/>
                  </a:cubicBezTo>
                  <a:cubicBezTo>
                    <a:pt x="7062" y="2707"/>
                    <a:pt x="7406" y="2801"/>
                    <a:pt x="7694" y="2661"/>
                  </a:cubicBezTo>
                  <a:cubicBezTo>
                    <a:pt x="7935" y="2531"/>
                    <a:pt x="8121" y="2278"/>
                    <a:pt x="8168" y="2008"/>
                  </a:cubicBezTo>
                  <a:cubicBezTo>
                    <a:pt x="8186" y="1970"/>
                    <a:pt x="8149" y="1914"/>
                    <a:pt x="8168" y="1867"/>
                  </a:cubicBezTo>
                  <a:cubicBezTo>
                    <a:pt x="8344" y="1783"/>
                    <a:pt x="8512" y="1643"/>
                    <a:pt x="8549" y="1448"/>
                  </a:cubicBezTo>
                  <a:cubicBezTo>
                    <a:pt x="8549" y="1298"/>
                    <a:pt x="8567" y="1150"/>
                    <a:pt x="8483" y="1010"/>
                  </a:cubicBezTo>
                  <a:cubicBezTo>
                    <a:pt x="8483" y="996"/>
                    <a:pt x="8474" y="989"/>
                    <a:pt x="8464" y="988"/>
                  </a:cubicBezTo>
                  <a:close/>
                  <a:moveTo>
                    <a:pt x="12038" y="1001"/>
                  </a:moveTo>
                  <a:cubicBezTo>
                    <a:pt x="12004" y="1005"/>
                    <a:pt x="11969" y="1020"/>
                    <a:pt x="11946" y="1029"/>
                  </a:cubicBezTo>
                  <a:cubicBezTo>
                    <a:pt x="11872" y="1066"/>
                    <a:pt x="11806" y="1149"/>
                    <a:pt x="11825" y="1233"/>
                  </a:cubicBezTo>
                  <a:lnTo>
                    <a:pt x="12030" y="1206"/>
                  </a:lnTo>
                  <a:cubicBezTo>
                    <a:pt x="12067" y="1150"/>
                    <a:pt x="12086" y="1085"/>
                    <a:pt x="12123" y="1029"/>
                  </a:cubicBezTo>
                  <a:cubicBezTo>
                    <a:pt x="12104" y="1001"/>
                    <a:pt x="12072" y="996"/>
                    <a:pt x="12038" y="1001"/>
                  </a:cubicBezTo>
                  <a:close/>
                  <a:moveTo>
                    <a:pt x="15019" y="1143"/>
                  </a:moveTo>
                  <a:cubicBezTo>
                    <a:pt x="14996" y="1136"/>
                    <a:pt x="14971" y="1139"/>
                    <a:pt x="14948" y="1153"/>
                  </a:cubicBezTo>
                  <a:cubicBezTo>
                    <a:pt x="14939" y="1190"/>
                    <a:pt x="14947" y="1227"/>
                    <a:pt x="14975" y="1264"/>
                  </a:cubicBezTo>
                  <a:cubicBezTo>
                    <a:pt x="15012" y="1236"/>
                    <a:pt x="15050" y="1217"/>
                    <a:pt x="15077" y="1189"/>
                  </a:cubicBezTo>
                  <a:cubicBezTo>
                    <a:pt x="15064" y="1166"/>
                    <a:pt x="15042" y="1150"/>
                    <a:pt x="15019" y="1143"/>
                  </a:cubicBezTo>
                  <a:close/>
                  <a:moveTo>
                    <a:pt x="13614" y="1154"/>
                  </a:moveTo>
                  <a:cubicBezTo>
                    <a:pt x="13588" y="1140"/>
                    <a:pt x="13545" y="1226"/>
                    <a:pt x="13538" y="1254"/>
                  </a:cubicBezTo>
                  <a:cubicBezTo>
                    <a:pt x="13427" y="1431"/>
                    <a:pt x="13492" y="1645"/>
                    <a:pt x="13594" y="1812"/>
                  </a:cubicBezTo>
                  <a:cubicBezTo>
                    <a:pt x="13640" y="1905"/>
                    <a:pt x="13733" y="1932"/>
                    <a:pt x="13780" y="2025"/>
                  </a:cubicBezTo>
                  <a:cubicBezTo>
                    <a:pt x="13789" y="2146"/>
                    <a:pt x="13798" y="2268"/>
                    <a:pt x="13844" y="2389"/>
                  </a:cubicBezTo>
                  <a:cubicBezTo>
                    <a:pt x="13965" y="2686"/>
                    <a:pt x="14262" y="2891"/>
                    <a:pt x="14577" y="2910"/>
                  </a:cubicBezTo>
                  <a:cubicBezTo>
                    <a:pt x="14865" y="2966"/>
                    <a:pt x="15097" y="2752"/>
                    <a:pt x="15301" y="2584"/>
                  </a:cubicBezTo>
                  <a:cubicBezTo>
                    <a:pt x="15394" y="2631"/>
                    <a:pt x="15477" y="2584"/>
                    <a:pt x="15569" y="2584"/>
                  </a:cubicBezTo>
                  <a:cubicBezTo>
                    <a:pt x="15727" y="2529"/>
                    <a:pt x="15931" y="2453"/>
                    <a:pt x="15978" y="2267"/>
                  </a:cubicBezTo>
                  <a:cubicBezTo>
                    <a:pt x="15885" y="2258"/>
                    <a:pt x="15839" y="2361"/>
                    <a:pt x="15774" y="2426"/>
                  </a:cubicBezTo>
                  <a:cubicBezTo>
                    <a:pt x="15635" y="2529"/>
                    <a:pt x="15421" y="2584"/>
                    <a:pt x="15254" y="2491"/>
                  </a:cubicBezTo>
                  <a:cubicBezTo>
                    <a:pt x="14994" y="2696"/>
                    <a:pt x="14995" y="2695"/>
                    <a:pt x="14995" y="2695"/>
                  </a:cubicBezTo>
                  <a:cubicBezTo>
                    <a:pt x="14782" y="2835"/>
                    <a:pt x="14466" y="2853"/>
                    <a:pt x="14253" y="2695"/>
                  </a:cubicBezTo>
                  <a:cubicBezTo>
                    <a:pt x="14076" y="2574"/>
                    <a:pt x="13946" y="2407"/>
                    <a:pt x="13900" y="2212"/>
                  </a:cubicBezTo>
                  <a:cubicBezTo>
                    <a:pt x="13872" y="2128"/>
                    <a:pt x="13890" y="2054"/>
                    <a:pt x="13890" y="1970"/>
                  </a:cubicBezTo>
                  <a:cubicBezTo>
                    <a:pt x="13779" y="1924"/>
                    <a:pt x="13687" y="1812"/>
                    <a:pt x="13622" y="1719"/>
                  </a:cubicBezTo>
                  <a:cubicBezTo>
                    <a:pt x="13511" y="1551"/>
                    <a:pt x="13576" y="1374"/>
                    <a:pt x="13631" y="1207"/>
                  </a:cubicBezTo>
                  <a:cubicBezTo>
                    <a:pt x="13629" y="1174"/>
                    <a:pt x="13622" y="1159"/>
                    <a:pt x="13614" y="1154"/>
                  </a:cubicBezTo>
                  <a:close/>
                  <a:moveTo>
                    <a:pt x="15387" y="1178"/>
                  </a:moveTo>
                  <a:cubicBezTo>
                    <a:pt x="15230" y="1196"/>
                    <a:pt x="15079" y="1260"/>
                    <a:pt x="14968" y="1372"/>
                  </a:cubicBezTo>
                  <a:cubicBezTo>
                    <a:pt x="14838" y="1503"/>
                    <a:pt x="14782" y="1680"/>
                    <a:pt x="14866" y="1847"/>
                  </a:cubicBezTo>
                  <a:cubicBezTo>
                    <a:pt x="14940" y="1950"/>
                    <a:pt x="15042" y="2053"/>
                    <a:pt x="15162" y="2062"/>
                  </a:cubicBezTo>
                  <a:cubicBezTo>
                    <a:pt x="15227" y="2062"/>
                    <a:pt x="15311" y="2072"/>
                    <a:pt x="15358" y="1997"/>
                  </a:cubicBezTo>
                  <a:cubicBezTo>
                    <a:pt x="15404" y="1969"/>
                    <a:pt x="15413" y="1913"/>
                    <a:pt x="15403" y="1866"/>
                  </a:cubicBezTo>
                  <a:cubicBezTo>
                    <a:pt x="15339" y="1717"/>
                    <a:pt x="15200" y="1848"/>
                    <a:pt x="15116" y="1801"/>
                  </a:cubicBezTo>
                  <a:cubicBezTo>
                    <a:pt x="15079" y="1746"/>
                    <a:pt x="15079" y="1652"/>
                    <a:pt x="15097" y="1587"/>
                  </a:cubicBezTo>
                  <a:cubicBezTo>
                    <a:pt x="15144" y="1531"/>
                    <a:pt x="15200" y="1466"/>
                    <a:pt x="15265" y="1429"/>
                  </a:cubicBezTo>
                  <a:cubicBezTo>
                    <a:pt x="15506" y="1354"/>
                    <a:pt x="15812" y="1410"/>
                    <a:pt x="15969" y="1606"/>
                  </a:cubicBezTo>
                  <a:cubicBezTo>
                    <a:pt x="16016" y="1699"/>
                    <a:pt x="16127" y="1624"/>
                    <a:pt x="16201" y="1642"/>
                  </a:cubicBezTo>
                  <a:cubicBezTo>
                    <a:pt x="16229" y="1624"/>
                    <a:pt x="16229" y="1624"/>
                    <a:pt x="16229" y="1624"/>
                  </a:cubicBezTo>
                  <a:cubicBezTo>
                    <a:pt x="16137" y="1475"/>
                    <a:pt x="16007" y="1317"/>
                    <a:pt x="15840" y="1261"/>
                  </a:cubicBezTo>
                  <a:cubicBezTo>
                    <a:pt x="15706" y="1187"/>
                    <a:pt x="15543" y="1159"/>
                    <a:pt x="15387" y="1178"/>
                  </a:cubicBezTo>
                  <a:close/>
                  <a:moveTo>
                    <a:pt x="6494" y="1253"/>
                  </a:moveTo>
                  <a:cubicBezTo>
                    <a:pt x="6390" y="1264"/>
                    <a:pt x="6286" y="1317"/>
                    <a:pt x="6217" y="1392"/>
                  </a:cubicBezTo>
                  <a:cubicBezTo>
                    <a:pt x="6198" y="1420"/>
                    <a:pt x="6226" y="1439"/>
                    <a:pt x="6263" y="1449"/>
                  </a:cubicBezTo>
                  <a:cubicBezTo>
                    <a:pt x="6365" y="1374"/>
                    <a:pt x="6477" y="1318"/>
                    <a:pt x="6616" y="1346"/>
                  </a:cubicBezTo>
                  <a:cubicBezTo>
                    <a:pt x="6671" y="1374"/>
                    <a:pt x="6707" y="1467"/>
                    <a:pt x="6782" y="1430"/>
                  </a:cubicBezTo>
                  <a:cubicBezTo>
                    <a:pt x="6791" y="1411"/>
                    <a:pt x="6781" y="1393"/>
                    <a:pt x="6772" y="1374"/>
                  </a:cubicBezTo>
                  <a:cubicBezTo>
                    <a:pt x="6703" y="1276"/>
                    <a:pt x="6599" y="1242"/>
                    <a:pt x="6494" y="1253"/>
                  </a:cubicBezTo>
                  <a:close/>
                  <a:moveTo>
                    <a:pt x="11879" y="1293"/>
                  </a:moveTo>
                  <a:cubicBezTo>
                    <a:pt x="11830" y="1290"/>
                    <a:pt x="11784" y="1297"/>
                    <a:pt x="11743" y="1339"/>
                  </a:cubicBezTo>
                  <a:cubicBezTo>
                    <a:pt x="11715" y="1385"/>
                    <a:pt x="11677" y="1450"/>
                    <a:pt x="11714" y="1505"/>
                  </a:cubicBezTo>
                  <a:cubicBezTo>
                    <a:pt x="11724" y="1552"/>
                    <a:pt x="11771" y="1589"/>
                    <a:pt x="11826" y="1580"/>
                  </a:cubicBezTo>
                  <a:cubicBezTo>
                    <a:pt x="11928" y="1570"/>
                    <a:pt x="11817" y="1450"/>
                    <a:pt x="11882" y="1431"/>
                  </a:cubicBezTo>
                  <a:cubicBezTo>
                    <a:pt x="11919" y="1459"/>
                    <a:pt x="11937" y="1478"/>
                    <a:pt x="11946" y="1515"/>
                  </a:cubicBezTo>
                  <a:cubicBezTo>
                    <a:pt x="11946" y="1570"/>
                    <a:pt x="11918" y="1617"/>
                    <a:pt x="11872" y="1645"/>
                  </a:cubicBezTo>
                  <a:cubicBezTo>
                    <a:pt x="11816" y="1672"/>
                    <a:pt x="11742" y="1653"/>
                    <a:pt x="11705" y="1626"/>
                  </a:cubicBezTo>
                  <a:cubicBezTo>
                    <a:pt x="11649" y="1551"/>
                    <a:pt x="11603" y="1478"/>
                    <a:pt x="11621" y="1385"/>
                  </a:cubicBezTo>
                  <a:cubicBezTo>
                    <a:pt x="11566" y="1367"/>
                    <a:pt x="11510" y="1422"/>
                    <a:pt x="11473" y="1450"/>
                  </a:cubicBezTo>
                  <a:cubicBezTo>
                    <a:pt x="11603" y="1552"/>
                    <a:pt x="11706" y="1682"/>
                    <a:pt x="11761" y="1849"/>
                  </a:cubicBezTo>
                  <a:cubicBezTo>
                    <a:pt x="12003" y="1867"/>
                    <a:pt x="12150" y="1626"/>
                    <a:pt x="12391" y="1616"/>
                  </a:cubicBezTo>
                  <a:cubicBezTo>
                    <a:pt x="12391" y="1561"/>
                    <a:pt x="12391" y="1561"/>
                    <a:pt x="12391" y="1561"/>
                  </a:cubicBezTo>
                  <a:cubicBezTo>
                    <a:pt x="12326" y="1468"/>
                    <a:pt x="12234" y="1404"/>
                    <a:pt x="12123" y="1395"/>
                  </a:cubicBezTo>
                  <a:cubicBezTo>
                    <a:pt x="12030" y="1311"/>
                    <a:pt x="12030" y="1311"/>
                    <a:pt x="12030" y="1311"/>
                  </a:cubicBezTo>
                  <a:cubicBezTo>
                    <a:pt x="11979" y="1311"/>
                    <a:pt x="11928" y="1297"/>
                    <a:pt x="11879" y="1293"/>
                  </a:cubicBezTo>
                  <a:close/>
                  <a:moveTo>
                    <a:pt x="9122" y="1294"/>
                  </a:moveTo>
                  <a:cubicBezTo>
                    <a:pt x="9087" y="1301"/>
                    <a:pt x="9062" y="1364"/>
                    <a:pt x="9041" y="1385"/>
                  </a:cubicBezTo>
                  <a:cubicBezTo>
                    <a:pt x="8995" y="1468"/>
                    <a:pt x="8875" y="1431"/>
                    <a:pt x="8875" y="1533"/>
                  </a:cubicBezTo>
                  <a:cubicBezTo>
                    <a:pt x="8921" y="1542"/>
                    <a:pt x="8958" y="1532"/>
                    <a:pt x="8986" y="1523"/>
                  </a:cubicBezTo>
                  <a:cubicBezTo>
                    <a:pt x="9069" y="1486"/>
                    <a:pt x="9142" y="1403"/>
                    <a:pt x="9161" y="1311"/>
                  </a:cubicBezTo>
                  <a:cubicBezTo>
                    <a:pt x="9147" y="1297"/>
                    <a:pt x="9134" y="1292"/>
                    <a:pt x="9122" y="1294"/>
                  </a:cubicBezTo>
                  <a:close/>
                  <a:moveTo>
                    <a:pt x="12858" y="1372"/>
                  </a:moveTo>
                  <a:cubicBezTo>
                    <a:pt x="12812" y="1381"/>
                    <a:pt x="12858" y="1420"/>
                    <a:pt x="12858" y="1457"/>
                  </a:cubicBezTo>
                  <a:cubicBezTo>
                    <a:pt x="12914" y="1541"/>
                    <a:pt x="13026" y="1671"/>
                    <a:pt x="13137" y="1643"/>
                  </a:cubicBezTo>
                  <a:cubicBezTo>
                    <a:pt x="13109" y="1540"/>
                    <a:pt x="12979" y="1560"/>
                    <a:pt x="12923" y="1457"/>
                  </a:cubicBezTo>
                  <a:cubicBezTo>
                    <a:pt x="12895" y="1420"/>
                    <a:pt x="12905" y="1372"/>
                    <a:pt x="12858" y="1372"/>
                  </a:cubicBezTo>
                  <a:close/>
                  <a:moveTo>
                    <a:pt x="11167" y="1411"/>
                  </a:moveTo>
                  <a:cubicBezTo>
                    <a:pt x="11093" y="1420"/>
                    <a:pt x="11009" y="1429"/>
                    <a:pt x="10953" y="1504"/>
                  </a:cubicBezTo>
                  <a:cubicBezTo>
                    <a:pt x="10916" y="1551"/>
                    <a:pt x="10935" y="1635"/>
                    <a:pt x="10981" y="1673"/>
                  </a:cubicBezTo>
                  <a:cubicBezTo>
                    <a:pt x="11046" y="1738"/>
                    <a:pt x="11093" y="1617"/>
                    <a:pt x="11148" y="1645"/>
                  </a:cubicBezTo>
                  <a:cubicBezTo>
                    <a:pt x="11176" y="1691"/>
                    <a:pt x="11121" y="1719"/>
                    <a:pt x="11093" y="1747"/>
                  </a:cubicBezTo>
                  <a:cubicBezTo>
                    <a:pt x="11019" y="1794"/>
                    <a:pt x="10935" y="1795"/>
                    <a:pt x="10888" y="1711"/>
                  </a:cubicBezTo>
                  <a:cubicBezTo>
                    <a:pt x="10851" y="1636"/>
                    <a:pt x="10842" y="1533"/>
                    <a:pt x="10888" y="1449"/>
                  </a:cubicBezTo>
                  <a:cubicBezTo>
                    <a:pt x="10860" y="1421"/>
                    <a:pt x="10823" y="1449"/>
                    <a:pt x="10786" y="1449"/>
                  </a:cubicBezTo>
                  <a:cubicBezTo>
                    <a:pt x="10739" y="1477"/>
                    <a:pt x="10721" y="1524"/>
                    <a:pt x="10702" y="1580"/>
                  </a:cubicBezTo>
                  <a:cubicBezTo>
                    <a:pt x="10730" y="1757"/>
                    <a:pt x="10852" y="1934"/>
                    <a:pt x="11019" y="2028"/>
                  </a:cubicBezTo>
                  <a:cubicBezTo>
                    <a:pt x="11158" y="1925"/>
                    <a:pt x="11335" y="1766"/>
                    <a:pt x="11298" y="1570"/>
                  </a:cubicBezTo>
                  <a:cubicBezTo>
                    <a:pt x="11279" y="1496"/>
                    <a:pt x="11223" y="1458"/>
                    <a:pt x="11167" y="1411"/>
                  </a:cubicBezTo>
                  <a:close/>
                  <a:moveTo>
                    <a:pt x="5911" y="1423"/>
                  </a:moveTo>
                  <a:cubicBezTo>
                    <a:pt x="5761" y="1409"/>
                    <a:pt x="5607" y="1432"/>
                    <a:pt x="5472" y="1478"/>
                  </a:cubicBezTo>
                  <a:cubicBezTo>
                    <a:pt x="5036" y="1562"/>
                    <a:pt x="4710" y="1870"/>
                    <a:pt x="4348" y="2121"/>
                  </a:cubicBezTo>
                  <a:cubicBezTo>
                    <a:pt x="3912" y="2428"/>
                    <a:pt x="3568" y="2800"/>
                    <a:pt x="3160" y="3154"/>
                  </a:cubicBezTo>
                  <a:cubicBezTo>
                    <a:pt x="2686" y="3657"/>
                    <a:pt x="2158" y="4196"/>
                    <a:pt x="1879" y="4819"/>
                  </a:cubicBezTo>
                  <a:cubicBezTo>
                    <a:pt x="1861" y="4856"/>
                    <a:pt x="1759" y="5098"/>
                    <a:pt x="1722" y="5322"/>
                  </a:cubicBezTo>
                  <a:cubicBezTo>
                    <a:pt x="1694" y="5582"/>
                    <a:pt x="1823" y="5824"/>
                    <a:pt x="1999" y="6020"/>
                  </a:cubicBezTo>
                  <a:cubicBezTo>
                    <a:pt x="2120" y="6159"/>
                    <a:pt x="2362" y="6169"/>
                    <a:pt x="2529" y="6113"/>
                  </a:cubicBezTo>
                  <a:cubicBezTo>
                    <a:pt x="2585" y="6048"/>
                    <a:pt x="2510" y="5992"/>
                    <a:pt x="2520" y="5936"/>
                  </a:cubicBezTo>
                  <a:cubicBezTo>
                    <a:pt x="2380" y="5936"/>
                    <a:pt x="2232" y="5909"/>
                    <a:pt x="2139" y="5806"/>
                  </a:cubicBezTo>
                  <a:cubicBezTo>
                    <a:pt x="1907" y="5574"/>
                    <a:pt x="1945" y="5220"/>
                    <a:pt x="2056" y="4950"/>
                  </a:cubicBezTo>
                  <a:cubicBezTo>
                    <a:pt x="2084" y="4783"/>
                    <a:pt x="2250" y="4671"/>
                    <a:pt x="2324" y="4503"/>
                  </a:cubicBezTo>
                  <a:cubicBezTo>
                    <a:pt x="2974" y="3628"/>
                    <a:pt x="3819" y="2800"/>
                    <a:pt x="4711" y="2158"/>
                  </a:cubicBezTo>
                  <a:cubicBezTo>
                    <a:pt x="5026" y="1971"/>
                    <a:pt x="5304" y="1692"/>
                    <a:pt x="5685" y="1646"/>
                  </a:cubicBezTo>
                  <a:cubicBezTo>
                    <a:pt x="5917" y="1599"/>
                    <a:pt x="6140" y="1739"/>
                    <a:pt x="6279" y="1906"/>
                  </a:cubicBezTo>
                  <a:cubicBezTo>
                    <a:pt x="6353" y="1990"/>
                    <a:pt x="6353" y="2093"/>
                    <a:pt x="6390" y="2195"/>
                  </a:cubicBezTo>
                  <a:cubicBezTo>
                    <a:pt x="6445" y="2195"/>
                    <a:pt x="6529" y="2214"/>
                    <a:pt x="6576" y="2186"/>
                  </a:cubicBezTo>
                  <a:cubicBezTo>
                    <a:pt x="6613" y="2149"/>
                    <a:pt x="6622" y="2102"/>
                    <a:pt x="6604" y="2064"/>
                  </a:cubicBezTo>
                  <a:cubicBezTo>
                    <a:pt x="6530" y="1888"/>
                    <a:pt x="6473" y="1711"/>
                    <a:pt x="6316" y="1590"/>
                  </a:cubicBezTo>
                  <a:cubicBezTo>
                    <a:pt x="6204" y="1488"/>
                    <a:pt x="6061" y="1437"/>
                    <a:pt x="5911" y="1423"/>
                  </a:cubicBezTo>
                  <a:close/>
                  <a:moveTo>
                    <a:pt x="15460" y="1459"/>
                  </a:moveTo>
                  <a:cubicBezTo>
                    <a:pt x="15339" y="1487"/>
                    <a:pt x="15191" y="1533"/>
                    <a:pt x="15173" y="1672"/>
                  </a:cubicBezTo>
                  <a:cubicBezTo>
                    <a:pt x="15247" y="1736"/>
                    <a:pt x="15275" y="1598"/>
                    <a:pt x="15340" y="1580"/>
                  </a:cubicBezTo>
                  <a:cubicBezTo>
                    <a:pt x="15461" y="1524"/>
                    <a:pt x="15609" y="1543"/>
                    <a:pt x="15739" y="1599"/>
                  </a:cubicBezTo>
                  <a:cubicBezTo>
                    <a:pt x="15785" y="1617"/>
                    <a:pt x="15823" y="1663"/>
                    <a:pt x="15869" y="1691"/>
                  </a:cubicBezTo>
                  <a:cubicBezTo>
                    <a:pt x="15888" y="1700"/>
                    <a:pt x="15934" y="1691"/>
                    <a:pt x="15925" y="1654"/>
                  </a:cubicBezTo>
                  <a:cubicBezTo>
                    <a:pt x="15813" y="1524"/>
                    <a:pt x="15627" y="1459"/>
                    <a:pt x="15460" y="1459"/>
                  </a:cubicBezTo>
                  <a:close/>
                  <a:moveTo>
                    <a:pt x="7201" y="1468"/>
                  </a:moveTo>
                  <a:cubicBezTo>
                    <a:pt x="7182" y="1542"/>
                    <a:pt x="7153" y="1634"/>
                    <a:pt x="7125" y="1708"/>
                  </a:cubicBezTo>
                  <a:cubicBezTo>
                    <a:pt x="7153" y="1745"/>
                    <a:pt x="7201" y="1754"/>
                    <a:pt x="7248" y="1754"/>
                  </a:cubicBezTo>
                  <a:cubicBezTo>
                    <a:pt x="7304" y="1745"/>
                    <a:pt x="7379" y="1698"/>
                    <a:pt x="7398" y="1624"/>
                  </a:cubicBezTo>
                  <a:cubicBezTo>
                    <a:pt x="7342" y="1569"/>
                    <a:pt x="7266" y="1514"/>
                    <a:pt x="7201" y="1468"/>
                  </a:cubicBezTo>
                  <a:close/>
                  <a:moveTo>
                    <a:pt x="10573" y="1507"/>
                  </a:moveTo>
                  <a:cubicBezTo>
                    <a:pt x="10415" y="1562"/>
                    <a:pt x="10284" y="1731"/>
                    <a:pt x="10256" y="1898"/>
                  </a:cubicBezTo>
                  <a:cubicBezTo>
                    <a:pt x="10201" y="2084"/>
                    <a:pt x="10349" y="2224"/>
                    <a:pt x="10312" y="2410"/>
                  </a:cubicBezTo>
                  <a:cubicBezTo>
                    <a:pt x="10330" y="2494"/>
                    <a:pt x="10228" y="2568"/>
                    <a:pt x="10293" y="2652"/>
                  </a:cubicBezTo>
                  <a:cubicBezTo>
                    <a:pt x="10386" y="2670"/>
                    <a:pt x="10461" y="2615"/>
                    <a:pt x="10535" y="2577"/>
                  </a:cubicBezTo>
                  <a:cubicBezTo>
                    <a:pt x="10563" y="2522"/>
                    <a:pt x="10610" y="2437"/>
                    <a:pt x="10685" y="2456"/>
                  </a:cubicBezTo>
                  <a:cubicBezTo>
                    <a:pt x="10778" y="2409"/>
                    <a:pt x="10852" y="2326"/>
                    <a:pt x="10871" y="2233"/>
                  </a:cubicBezTo>
                  <a:cubicBezTo>
                    <a:pt x="10880" y="2131"/>
                    <a:pt x="10815" y="2074"/>
                    <a:pt x="10750" y="2009"/>
                  </a:cubicBezTo>
                  <a:cubicBezTo>
                    <a:pt x="10703" y="1990"/>
                    <a:pt x="10647" y="2009"/>
                    <a:pt x="10619" y="2028"/>
                  </a:cubicBezTo>
                  <a:cubicBezTo>
                    <a:pt x="10572" y="2084"/>
                    <a:pt x="10619" y="2131"/>
                    <a:pt x="10647" y="2168"/>
                  </a:cubicBezTo>
                  <a:cubicBezTo>
                    <a:pt x="10656" y="2187"/>
                    <a:pt x="10694" y="2186"/>
                    <a:pt x="10694" y="2214"/>
                  </a:cubicBezTo>
                  <a:cubicBezTo>
                    <a:pt x="10685" y="2233"/>
                    <a:pt x="10656" y="2242"/>
                    <a:pt x="10628" y="2242"/>
                  </a:cubicBezTo>
                  <a:cubicBezTo>
                    <a:pt x="10535" y="2224"/>
                    <a:pt x="10526" y="2130"/>
                    <a:pt x="10517" y="2047"/>
                  </a:cubicBezTo>
                  <a:cubicBezTo>
                    <a:pt x="10526" y="1991"/>
                    <a:pt x="10572" y="1972"/>
                    <a:pt x="10628" y="1944"/>
                  </a:cubicBezTo>
                  <a:cubicBezTo>
                    <a:pt x="10666" y="1925"/>
                    <a:pt x="10731" y="1925"/>
                    <a:pt x="10759" y="1916"/>
                  </a:cubicBezTo>
                  <a:lnTo>
                    <a:pt x="10628" y="1702"/>
                  </a:lnTo>
                  <a:cubicBezTo>
                    <a:pt x="10582" y="1646"/>
                    <a:pt x="10675" y="1507"/>
                    <a:pt x="10573" y="1507"/>
                  </a:cubicBezTo>
                  <a:close/>
                  <a:moveTo>
                    <a:pt x="11400" y="1533"/>
                  </a:moveTo>
                  <a:cubicBezTo>
                    <a:pt x="11409" y="1691"/>
                    <a:pt x="11335" y="1831"/>
                    <a:pt x="11252" y="1952"/>
                  </a:cubicBezTo>
                  <a:cubicBezTo>
                    <a:pt x="11261" y="1980"/>
                    <a:pt x="11325" y="1980"/>
                    <a:pt x="11353" y="2017"/>
                  </a:cubicBezTo>
                  <a:cubicBezTo>
                    <a:pt x="11399" y="2036"/>
                    <a:pt x="11418" y="2092"/>
                    <a:pt x="11408" y="2148"/>
                  </a:cubicBezTo>
                  <a:cubicBezTo>
                    <a:pt x="11399" y="2223"/>
                    <a:pt x="11335" y="2232"/>
                    <a:pt x="11279" y="2260"/>
                  </a:cubicBezTo>
                  <a:cubicBezTo>
                    <a:pt x="11205" y="2195"/>
                    <a:pt x="11354" y="2194"/>
                    <a:pt x="11336" y="2129"/>
                  </a:cubicBezTo>
                  <a:cubicBezTo>
                    <a:pt x="11326" y="2064"/>
                    <a:pt x="11261" y="2046"/>
                    <a:pt x="11214" y="2046"/>
                  </a:cubicBezTo>
                  <a:cubicBezTo>
                    <a:pt x="11131" y="2055"/>
                    <a:pt x="11067" y="2138"/>
                    <a:pt x="11058" y="2213"/>
                  </a:cubicBezTo>
                  <a:cubicBezTo>
                    <a:pt x="11058" y="2465"/>
                    <a:pt x="11353" y="2418"/>
                    <a:pt x="11427" y="2604"/>
                  </a:cubicBezTo>
                  <a:cubicBezTo>
                    <a:pt x="11492" y="2632"/>
                    <a:pt x="11566" y="2670"/>
                    <a:pt x="11631" y="2642"/>
                  </a:cubicBezTo>
                  <a:cubicBezTo>
                    <a:pt x="11612" y="2428"/>
                    <a:pt x="11612" y="2428"/>
                    <a:pt x="11612" y="2428"/>
                  </a:cubicBezTo>
                  <a:cubicBezTo>
                    <a:pt x="11603" y="2213"/>
                    <a:pt x="11742" y="2026"/>
                    <a:pt x="11659" y="1812"/>
                  </a:cubicBezTo>
                  <a:cubicBezTo>
                    <a:pt x="11613" y="1700"/>
                    <a:pt x="11520" y="1560"/>
                    <a:pt x="11400" y="1533"/>
                  </a:cubicBezTo>
                  <a:close/>
                  <a:moveTo>
                    <a:pt x="7777" y="1573"/>
                  </a:moveTo>
                  <a:cubicBezTo>
                    <a:pt x="7721" y="1619"/>
                    <a:pt x="7619" y="1591"/>
                    <a:pt x="7610" y="1693"/>
                  </a:cubicBezTo>
                  <a:cubicBezTo>
                    <a:pt x="7554" y="1832"/>
                    <a:pt x="7424" y="1971"/>
                    <a:pt x="7266" y="1998"/>
                  </a:cubicBezTo>
                  <a:cubicBezTo>
                    <a:pt x="7099" y="2045"/>
                    <a:pt x="7008" y="1868"/>
                    <a:pt x="6859" y="1896"/>
                  </a:cubicBezTo>
                  <a:cubicBezTo>
                    <a:pt x="6841" y="1905"/>
                    <a:pt x="6822" y="1925"/>
                    <a:pt x="6831" y="1952"/>
                  </a:cubicBezTo>
                  <a:cubicBezTo>
                    <a:pt x="6942" y="2045"/>
                    <a:pt x="7053" y="2138"/>
                    <a:pt x="7202" y="2147"/>
                  </a:cubicBezTo>
                  <a:cubicBezTo>
                    <a:pt x="7406" y="2193"/>
                    <a:pt x="7582" y="2081"/>
                    <a:pt x="7703" y="1915"/>
                  </a:cubicBezTo>
                  <a:cubicBezTo>
                    <a:pt x="7749" y="1813"/>
                    <a:pt x="7805" y="1693"/>
                    <a:pt x="7777" y="1573"/>
                  </a:cubicBezTo>
                  <a:close/>
                  <a:moveTo>
                    <a:pt x="7518" y="1646"/>
                  </a:moveTo>
                  <a:cubicBezTo>
                    <a:pt x="7434" y="1738"/>
                    <a:pt x="7332" y="1876"/>
                    <a:pt x="7183" y="1839"/>
                  </a:cubicBezTo>
                  <a:cubicBezTo>
                    <a:pt x="7127" y="1858"/>
                    <a:pt x="7099" y="1766"/>
                    <a:pt x="7043" y="1803"/>
                  </a:cubicBezTo>
                  <a:cubicBezTo>
                    <a:pt x="7034" y="1812"/>
                    <a:pt x="7034" y="1830"/>
                    <a:pt x="7043" y="1839"/>
                  </a:cubicBezTo>
                  <a:cubicBezTo>
                    <a:pt x="7117" y="1950"/>
                    <a:pt x="7258" y="1903"/>
                    <a:pt x="7351" y="1876"/>
                  </a:cubicBezTo>
                  <a:cubicBezTo>
                    <a:pt x="7454" y="1857"/>
                    <a:pt x="7481" y="1765"/>
                    <a:pt x="7528" y="1692"/>
                  </a:cubicBezTo>
                  <a:cubicBezTo>
                    <a:pt x="7518" y="1646"/>
                    <a:pt x="7518" y="1646"/>
                    <a:pt x="7518" y="1646"/>
                  </a:cubicBezTo>
                  <a:close/>
                  <a:moveTo>
                    <a:pt x="14243" y="1711"/>
                  </a:moveTo>
                  <a:cubicBezTo>
                    <a:pt x="14215" y="1729"/>
                    <a:pt x="14224" y="1766"/>
                    <a:pt x="14215" y="1794"/>
                  </a:cubicBezTo>
                  <a:cubicBezTo>
                    <a:pt x="14261" y="1897"/>
                    <a:pt x="14290" y="2000"/>
                    <a:pt x="14336" y="2093"/>
                  </a:cubicBezTo>
                  <a:cubicBezTo>
                    <a:pt x="14420" y="2167"/>
                    <a:pt x="14494" y="2251"/>
                    <a:pt x="14596" y="2288"/>
                  </a:cubicBezTo>
                  <a:cubicBezTo>
                    <a:pt x="14773" y="2288"/>
                    <a:pt x="14940" y="2251"/>
                    <a:pt x="15042" y="2130"/>
                  </a:cubicBezTo>
                  <a:cubicBezTo>
                    <a:pt x="15024" y="2102"/>
                    <a:pt x="14996" y="2074"/>
                    <a:pt x="14959" y="2064"/>
                  </a:cubicBezTo>
                  <a:cubicBezTo>
                    <a:pt x="14828" y="2120"/>
                    <a:pt x="14624" y="2176"/>
                    <a:pt x="14513" y="2055"/>
                  </a:cubicBezTo>
                  <a:cubicBezTo>
                    <a:pt x="14345" y="1971"/>
                    <a:pt x="14429" y="1748"/>
                    <a:pt x="14243" y="1711"/>
                  </a:cubicBezTo>
                  <a:close/>
                  <a:moveTo>
                    <a:pt x="14695" y="1711"/>
                  </a:moveTo>
                  <a:cubicBezTo>
                    <a:pt x="14678" y="1710"/>
                    <a:pt x="14655" y="1722"/>
                    <a:pt x="14624" y="1755"/>
                  </a:cubicBezTo>
                  <a:cubicBezTo>
                    <a:pt x="14596" y="1765"/>
                    <a:pt x="14596" y="1812"/>
                    <a:pt x="14615" y="1831"/>
                  </a:cubicBezTo>
                  <a:cubicBezTo>
                    <a:pt x="14652" y="1887"/>
                    <a:pt x="14718" y="1906"/>
                    <a:pt x="14774" y="1878"/>
                  </a:cubicBezTo>
                  <a:cubicBezTo>
                    <a:pt x="14753" y="1829"/>
                    <a:pt x="14748" y="1711"/>
                    <a:pt x="14695" y="1711"/>
                  </a:cubicBezTo>
                  <a:close/>
                  <a:moveTo>
                    <a:pt x="16226" y="1734"/>
                  </a:moveTo>
                  <a:cubicBezTo>
                    <a:pt x="16031" y="1739"/>
                    <a:pt x="15848" y="1800"/>
                    <a:pt x="15681" y="1898"/>
                  </a:cubicBezTo>
                  <a:cubicBezTo>
                    <a:pt x="15504" y="2010"/>
                    <a:pt x="15337" y="2223"/>
                    <a:pt x="15374" y="2437"/>
                  </a:cubicBezTo>
                  <a:cubicBezTo>
                    <a:pt x="15467" y="2493"/>
                    <a:pt x="15560" y="2447"/>
                    <a:pt x="15643" y="2429"/>
                  </a:cubicBezTo>
                  <a:cubicBezTo>
                    <a:pt x="15662" y="2298"/>
                    <a:pt x="15662" y="2298"/>
                    <a:pt x="15662" y="2298"/>
                  </a:cubicBezTo>
                  <a:cubicBezTo>
                    <a:pt x="15699" y="2140"/>
                    <a:pt x="15849" y="2038"/>
                    <a:pt x="15988" y="1982"/>
                  </a:cubicBezTo>
                  <a:cubicBezTo>
                    <a:pt x="16332" y="1852"/>
                    <a:pt x="16657" y="2037"/>
                    <a:pt x="16945" y="2224"/>
                  </a:cubicBezTo>
                  <a:cubicBezTo>
                    <a:pt x="17335" y="2503"/>
                    <a:pt x="17689" y="2819"/>
                    <a:pt x="18043" y="3135"/>
                  </a:cubicBezTo>
                  <a:cubicBezTo>
                    <a:pt x="18182" y="3303"/>
                    <a:pt x="18378" y="3452"/>
                    <a:pt x="18526" y="3629"/>
                  </a:cubicBezTo>
                  <a:cubicBezTo>
                    <a:pt x="18554" y="3667"/>
                    <a:pt x="18898" y="4076"/>
                    <a:pt x="18935" y="4113"/>
                  </a:cubicBezTo>
                  <a:cubicBezTo>
                    <a:pt x="19139" y="4355"/>
                    <a:pt x="19316" y="4616"/>
                    <a:pt x="19502" y="4877"/>
                  </a:cubicBezTo>
                  <a:cubicBezTo>
                    <a:pt x="19716" y="5212"/>
                    <a:pt x="20022" y="5630"/>
                    <a:pt x="19771" y="6049"/>
                  </a:cubicBezTo>
                  <a:cubicBezTo>
                    <a:pt x="19688" y="6198"/>
                    <a:pt x="19521" y="6273"/>
                    <a:pt x="19363" y="6300"/>
                  </a:cubicBezTo>
                  <a:cubicBezTo>
                    <a:pt x="19335" y="6356"/>
                    <a:pt x="19335" y="6440"/>
                    <a:pt x="19354" y="6496"/>
                  </a:cubicBezTo>
                  <a:cubicBezTo>
                    <a:pt x="19419" y="6533"/>
                    <a:pt x="19521" y="6496"/>
                    <a:pt x="19595" y="6487"/>
                  </a:cubicBezTo>
                  <a:cubicBezTo>
                    <a:pt x="19799" y="6431"/>
                    <a:pt x="19976" y="6245"/>
                    <a:pt x="20050" y="6049"/>
                  </a:cubicBezTo>
                  <a:cubicBezTo>
                    <a:pt x="20218" y="5668"/>
                    <a:pt x="19986" y="5268"/>
                    <a:pt x="19818" y="4951"/>
                  </a:cubicBezTo>
                  <a:cubicBezTo>
                    <a:pt x="19409" y="4300"/>
                    <a:pt x="18945" y="3750"/>
                    <a:pt x="18415" y="3192"/>
                  </a:cubicBezTo>
                  <a:cubicBezTo>
                    <a:pt x="17950" y="2754"/>
                    <a:pt x="17531" y="2363"/>
                    <a:pt x="17011" y="1982"/>
                  </a:cubicBezTo>
                  <a:cubicBezTo>
                    <a:pt x="16806" y="1917"/>
                    <a:pt x="16648" y="1767"/>
                    <a:pt x="16425" y="1748"/>
                  </a:cubicBezTo>
                  <a:cubicBezTo>
                    <a:pt x="16357" y="1737"/>
                    <a:pt x="16291" y="1733"/>
                    <a:pt x="16226" y="1734"/>
                  </a:cubicBezTo>
                  <a:close/>
                  <a:moveTo>
                    <a:pt x="5753" y="1738"/>
                  </a:moveTo>
                  <a:cubicBezTo>
                    <a:pt x="5299" y="1746"/>
                    <a:pt x="4955" y="2117"/>
                    <a:pt x="4598" y="2353"/>
                  </a:cubicBezTo>
                  <a:cubicBezTo>
                    <a:pt x="4022" y="2753"/>
                    <a:pt x="3474" y="3284"/>
                    <a:pt x="2973" y="3814"/>
                  </a:cubicBezTo>
                  <a:cubicBezTo>
                    <a:pt x="2768" y="4028"/>
                    <a:pt x="2619" y="4271"/>
                    <a:pt x="2424" y="4503"/>
                  </a:cubicBezTo>
                  <a:cubicBezTo>
                    <a:pt x="2341" y="4633"/>
                    <a:pt x="2220" y="4764"/>
                    <a:pt x="2155" y="4912"/>
                  </a:cubicBezTo>
                  <a:cubicBezTo>
                    <a:pt x="2080" y="5099"/>
                    <a:pt x="1997" y="5285"/>
                    <a:pt x="2090" y="5592"/>
                  </a:cubicBezTo>
                  <a:cubicBezTo>
                    <a:pt x="2155" y="5722"/>
                    <a:pt x="2247" y="5824"/>
                    <a:pt x="2396" y="5843"/>
                  </a:cubicBezTo>
                  <a:cubicBezTo>
                    <a:pt x="2415" y="5834"/>
                    <a:pt x="2443" y="5844"/>
                    <a:pt x="2452" y="5816"/>
                  </a:cubicBezTo>
                  <a:cubicBezTo>
                    <a:pt x="2425" y="5723"/>
                    <a:pt x="2322" y="5750"/>
                    <a:pt x="2257" y="5713"/>
                  </a:cubicBezTo>
                  <a:cubicBezTo>
                    <a:pt x="1997" y="5462"/>
                    <a:pt x="2163" y="5024"/>
                    <a:pt x="2191" y="4987"/>
                  </a:cubicBezTo>
                  <a:cubicBezTo>
                    <a:pt x="2386" y="4680"/>
                    <a:pt x="2619" y="4401"/>
                    <a:pt x="2842" y="4122"/>
                  </a:cubicBezTo>
                  <a:cubicBezTo>
                    <a:pt x="3260" y="3592"/>
                    <a:pt x="3799" y="3117"/>
                    <a:pt x="4301" y="2661"/>
                  </a:cubicBezTo>
                  <a:cubicBezTo>
                    <a:pt x="4701" y="2382"/>
                    <a:pt x="5090" y="2083"/>
                    <a:pt x="5508" y="1841"/>
                  </a:cubicBezTo>
                  <a:cubicBezTo>
                    <a:pt x="5638" y="1804"/>
                    <a:pt x="5796" y="1786"/>
                    <a:pt x="5926" y="1814"/>
                  </a:cubicBezTo>
                  <a:cubicBezTo>
                    <a:pt x="6075" y="1861"/>
                    <a:pt x="6169" y="2009"/>
                    <a:pt x="6262" y="2112"/>
                  </a:cubicBezTo>
                  <a:cubicBezTo>
                    <a:pt x="6289" y="2084"/>
                    <a:pt x="6252" y="2037"/>
                    <a:pt x="6252" y="2009"/>
                  </a:cubicBezTo>
                  <a:cubicBezTo>
                    <a:pt x="6196" y="1879"/>
                    <a:pt x="6066" y="1795"/>
                    <a:pt x="5954" y="1758"/>
                  </a:cubicBezTo>
                  <a:cubicBezTo>
                    <a:pt x="5885" y="1743"/>
                    <a:pt x="5818" y="1737"/>
                    <a:pt x="5753" y="1738"/>
                  </a:cubicBezTo>
                  <a:close/>
                  <a:moveTo>
                    <a:pt x="14475" y="1803"/>
                  </a:moveTo>
                  <a:cubicBezTo>
                    <a:pt x="14419" y="1821"/>
                    <a:pt x="14483" y="1895"/>
                    <a:pt x="14493" y="1932"/>
                  </a:cubicBezTo>
                  <a:cubicBezTo>
                    <a:pt x="14558" y="2007"/>
                    <a:pt x="14624" y="2054"/>
                    <a:pt x="14717" y="2044"/>
                  </a:cubicBezTo>
                  <a:cubicBezTo>
                    <a:pt x="14764" y="2026"/>
                    <a:pt x="14828" y="2026"/>
                    <a:pt x="14847" y="1970"/>
                  </a:cubicBezTo>
                  <a:cubicBezTo>
                    <a:pt x="14772" y="1942"/>
                    <a:pt x="14680" y="1988"/>
                    <a:pt x="14606" y="1932"/>
                  </a:cubicBezTo>
                  <a:cubicBezTo>
                    <a:pt x="14540" y="1904"/>
                    <a:pt x="14540" y="1812"/>
                    <a:pt x="14475" y="1803"/>
                  </a:cubicBezTo>
                  <a:close/>
                  <a:moveTo>
                    <a:pt x="9442" y="1819"/>
                  </a:moveTo>
                  <a:cubicBezTo>
                    <a:pt x="9341" y="1821"/>
                    <a:pt x="9233" y="1898"/>
                    <a:pt x="9169" y="1979"/>
                  </a:cubicBezTo>
                  <a:cubicBezTo>
                    <a:pt x="9141" y="2026"/>
                    <a:pt x="9160" y="2092"/>
                    <a:pt x="9104" y="2110"/>
                  </a:cubicBezTo>
                  <a:cubicBezTo>
                    <a:pt x="9011" y="2092"/>
                    <a:pt x="8881" y="2072"/>
                    <a:pt x="8807" y="2147"/>
                  </a:cubicBezTo>
                  <a:cubicBezTo>
                    <a:pt x="8704" y="2249"/>
                    <a:pt x="8648" y="2389"/>
                    <a:pt x="8638" y="2529"/>
                  </a:cubicBezTo>
                  <a:cubicBezTo>
                    <a:pt x="8573" y="2613"/>
                    <a:pt x="8443" y="2650"/>
                    <a:pt x="8434" y="2761"/>
                  </a:cubicBezTo>
                  <a:cubicBezTo>
                    <a:pt x="8424" y="2808"/>
                    <a:pt x="8350" y="2836"/>
                    <a:pt x="8360" y="2883"/>
                  </a:cubicBezTo>
                  <a:cubicBezTo>
                    <a:pt x="8471" y="2892"/>
                    <a:pt x="8573" y="2845"/>
                    <a:pt x="8638" y="2742"/>
                  </a:cubicBezTo>
                  <a:cubicBezTo>
                    <a:pt x="8732" y="2696"/>
                    <a:pt x="8806" y="2789"/>
                    <a:pt x="8881" y="2826"/>
                  </a:cubicBezTo>
                  <a:cubicBezTo>
                    <a:pt x="9002" y="2845"/>
                    <a:pt x="9159" y="2854"/>
                    <a:pt x="9234" y="2742"/>
                  </a:cubicBezTo>
                  <a:cubicBezTo>
                    <a:pt x="9280" y="2649"/>
                    <a:pt x="9187" y="2566"/>
                    <a:pt x="9141" y="2501"/>
                  </a:cubicBezTo>
                  <a:cubicBezTo>
                    <a:pt x="9066" y="2529"/>
                    <a:pt x="9021" y="2565"/>
                    <a:pt x="8993" y="2640"/>
                  </a:cubicBezTo>
                  <a:cubicBezTo>
                    <a:pt x="8965" y="2658"/>
                    <a:pt x="8937" y="2641"/>
                    <a:pt x="8919" y="2622"/>
                  </a:cubicBezTo>
                  <a:cubicBezTo>
                    <a:pt x="8853" y="2585"/>
                    <a:pt x="8853" y="2501"/>
                    <a:pt x="8862" y="2455"/>
                  </a:cubicBezTo>
                  <a:cubicBezTo>
                    <a:pt x="8881" y="2362"/>
                    <a:pt x="8974" y="2305"/>
                    <a:pt x="9067" y="2296"/>
                  </a:cubicBezTo>
                  <a:cubicBezTo>
                    <a:pt x="9253" y="2296"/>
                    <a:pt x="9319" y="2557"/>
                    <a:pt x="9523" y="2538"/>
                  </a:cubicBezTo>
                  <a:cubicBezTo>
                    <a:pt x="9635" y="2576"/>
                    <a:pt x="9643" y="2687"/>
                    <a:pt x="9736" y="2742"/>
                  </a:cubicBezTo>
                  <a:cubicBezTo>
                    <a:pt x="9820" y="2742"/>
                    <a:pt x="9942" y="2808"/>
                    <a:pt x="9998" y="2706"/>
                  </a:cubicBezTo>
                  <a:cubicBezTo>
                    <a:pt x="10007" y="2650"/>
                    <a:pt x="10016" y="2576"/>
                    <a:pt x="9951" y="2538"/>
                  </a:cubicBezTo>
                  <a:cubicBezTo>
                    <a:pt x="9885" y="2483"/>
                    <a:pt x="9867" y="2594"/>
                    <a:pt x="9802" y="2584"/>
                  </a:cubicBezTo>
                  <a:cubicBezTo>
                    <a:pt x="9784" y="2566"/>
                    <a:pt x="9774" y="2529"/>
                    <a:pt x="9783" y="2510"/>
                  </a:cubicBezTo>
                  <a:cubicBezTo>
                    <a:pt x="9876" y="2417"/>
                    <a:pt x="10016" y="2380"/>
                    <a:pt x="10062" y="2259"/>
                  </a:cubicBezTo>
                  <a:cubicBezTo>
                    <a:pt x="10090" y="2222"/>
                    <a:pt x="10109" y="2137"/>
                    <a:pt x="10043" y="2119"/>
                  </a:cubicBezTo>
                  <a:cubicBezTo>
                    <a:pt x="9904" y="2072"/>
                    <a:pt x="9895" y="2249"/>
                    <a:pt x="9793" y="2296"/>
                  </a:cubicBezTo>
                  <a:cubicBezTo>
                    <a:pt x="9672" y="2333"/>
                    <a:pt x="9550" y="2361"/>
                    <a:pt x="9439" y="2305"/>
                  </a:cubicBezTo>
                  <a:cubicBezTo>
                    <a:pt x="9383" y="2268"/>
                    <a:pt x="9328" y="2203"/>
                    <a:pt x="9328" y="2137"/>
                  </a:cubicBezTo>
                  <a:cubicBezTo>
                    <a:pt x="9328" y="2100"/>
                    <a:pt x="9327" y="2045"/>
                    <a:pt x="9374" y="2027"/>
                  </a:cubicBezTo>
                  <a:cubicBezTo>
                    <a:pt x="9420" y="2073"/>
                    <a:pt x="9421" y="2073"/>
                    <a:pt x="9421" y="2073"/>
                  </a:cubicBezTo>
                  <a:cubicBezTo>
                    <a:pt x="9449" y="2091"/>
                    <a:pt x="9523" y="2110"/>
                    <a:pt x="9569" y="2082"/>
                  </a:cubicBezTo>
                  <a:cubicBezTo>
                    <a:pt x="9625" y="2036"/>
                    <a:pt x="9616" y="1970"/>
                    <a:pt x="9607" y="1915"/>
                  </a:cubicBezTo>
                  <a:cubicBezTo>
                    <a:pt x="9562" y="1845"/>
                    <a:pt x="9503" y="1818"/>
                    <a:pt x="9442" y="1819"/>
                  </a:cubicBezTo>
                  <a:close/>
                  <a:moveTo>
                    <a:pt x="10006" y="1858"/>
                  </a:moveTo>
                  <a:cubicBezTo>
                    <a:pt x="9950" y="1886"/>
                    <a:pt x="9875" y="1924"/>
                    <a:pt x="9894" y="1998"/>
                  </a:cubicBezTo>
                  <a:cubicBezTo>
                    <a:pt x="9978" y="2026"/>
                    <a:pt x="10071" y="2102"/>
                    <a:pt x="10165" y="2074"/>
                  </a:cubicBezTo>
                  <a:cubicBezTo>
                    <a:pt x="10174" y="2008"/>
                    <a:pt x="10174" y="1952"/>
                    <a:pt x="10155" y="1905"/>
                  </a:cubicBezTo>
                  <a:cubicBezTo>
                    <a:pt x="10109" y="1886"/>
                    <a:pt x="10062" y="1858"/>
                    <a:pt x="10006" y="1858"/>
                  </a:cubicBezTo>
                  <a:close/>
                  <a:moveTo>
                    <a:pt x="11846" y="1921"/>
                  </a:moveTo>
                  <a:cubicBezTo>
                    <a:pt x="11819" y="1925"/>
                    <a:pt x="11793" y="1934"/>
                    <a:pt x="11770" y="1943"/>
                  </a:cubicBezTo>
                  <a:cubicBezTo>
                    <a:pt x="11770" y="1989"/>
                    <a:pt x="11751" y="2054"/>
                    <a:pt x="11770" y="2100"/>
                  </a:cubicBezTo>
                  <a:cubicBezTo>
                    <a:pt x="11854" y="2100"/>
                    <a:pt x="11949" y="2136"/>
                    <a:pt x="12024" y="2081"/>
                  </a:cubicBezTo>
                  <a:cubicBezTo>
                    <a:pt x="12005" y="2026"/>
                    <a:pt x="11958" y="1970"/>
                    <a:pt x="11930" y="1924"/>
                  </a:cubicBezTo>
                  <a:cubicBezTo>
                    <a:pt x="11902" y="1915"/>
                    <a:pt x="11873" y="1916"/>
                    <a:pt x="11846" y="1921"/>
                  </a:cubicBezTo>
                  <a:close/>
                  <a:moveTo>
                    <a:pt x="12468" y="1932"/>
                  </a:moveTo>
                  <a:cubicBezTo>
                    <a:pt x="12393" y="1932"/>
                    <a:pt x="12337" y="1969"/>
                    <a:pt x="12291" y="2025"/>
                  </a:cubicBezTo>
                  <a:cubicBezTo>
                    <a:pt x="12263" y="2072"/>
                    <a:pt x="12282" y="2128"/>
                    <a:pt x="12319" y="2156"/>
                  </a:cubicBezTo>
                  <a:cubicBezTo>
                    <a:pt x="12394" y="2203"/>
                    <a:pt x="12449" y="2128"/>
                    <a:pt x="12505" y="2119"/>
                  </a:cubicBezTo>
                  <a:cubicBezTo>
                    <a:pt x="12542" y="2137"/>
                    <a:pt x="12588" y="2175"/>
                    <a:pt x="12570" y="2221"/>
                  </a:cubicBezTo>
                  <a:cubicBezTo>
                    <a:pt x="12542" y="2287"/>
                    <a:pt x="12515" y="2371"/>
                    <a:pt x="12431" y="2380"/>
                  </a:cubicBezTo>
                  <a:cubicBezTo>
                    <a:pt x="12236" y="2436"/>
                    <a:pt x="12106" y="2306"/>
                    <a:pt x="11976" y="2194"/>
                  </a:cubicBezTo>
                  <a:cubicBezTo>
                    <a:pt x="11855" y="2203"/>
                    <a:pt x="11854" y="2202"/>
                    <a:pt x="11854" y="2202"/>
                  </a:cubicBezTo>
                  <a:cubicBezTo>
                    <a:pt x="11854" y="2268"/>
                    <a:pt x="11882" y="2334"/>
                    <a:pt x="11929" y="2371"/>
                  </a:cubicBezTo>
                  <a:cubicBezTo>
                    <a:pt x="11975" y="2436"/>
                    <a:pt x="12096" y="2445"/>
                    <a:pt x="12114" y="2538"/>
                  </a:cubicBezTo>
                  <a:cubicBezTo>
                    <a:pt x="12096" y="2641"/>
                    <a:pt x="12013" y="2539"/>
                    <a:pt x="11966" y="2586"/>
                  </a:cubicBezTo>
                  <a:cubicBezTo>
                    <a:pt x="11901" y="2614"/>
                    <a:pt x="11919" y="2689"/>
                    <a:pt x="11929" y="2735"/>
                  </a:cubicBezTo>
                  <a:cubicBezTo>
                    <a:pt x="11984" y="2782"/>
                    <a:pt x="12040" y="2800"/>
                    <a:pt x="12114" y="2800"/>
                  </a:cubicBezTo>
                  <a:cubicBezTo>
                    <a:pt x="12207" y="2772"/>
                    <a:pt x="12263" y="2688"/>
                    <a:pt x="12310" y="2604"/>
                  </a:cubicBezTo>
                  <a:cubicBezTo>
                    <a:pt x="12468" y="2586"/>
                    <a:pt x="12468" y="2586"/>
                    <a:pt x="12468" y="2586"/>
                  </a:cubicBezTo>
                  <a:cubicBezTo>
                    <a:pt x="12607" y="2558"/>
                    <a:pt x="12662" y="2361"/>
                    <a:pt x="12811" y="2352"/>
                  </a:cubicBezTo>
                  <a:cubicBezTo>
                    <a:pt x="12885" y="2343"/>
                    <a:pt x="12969" y="2343"/>
                    <a:pt x="13016" y="2409"/>
                  </a:cubicBezTo>
                  <a:cubicBezTo>
                    <a:pt x="13072" y="2474"/>
                    <a:pt x="13062" y="2585"/>
                    <a:pt x="13016" y="2650"/>
                  </a:cubicBezTo>
                  <a:cubicBezTo>
                    <a:pt x="12914" y="2762"/>
                    <a:pt x="12904" y="2576"/>
                    <a:pt x="12821" y="2586"/>
                  </a:cubicBezTo>
                  <a:cubicBezTo>
                    <a:pt x="12755" y="2586"/>
                    <a:pt x="12728" y="2632"/>
                    <a:pt x="12691" y="2669"/>
                  </a:cubicBezTo>
                  <a:cubicBezTo>
                    <a:pt x="12682" y="2716"/>
                    <a:pt x="12672" y="2782"/>
                    <a:pt x="12709" y="2810"/>
                  </a:cubicBezTo>
                  <a:cubicBezTo>
                    <a:pt x="12830" y="2931"/>
                    <a:pt x="13034" y="2875"/>
                    <a:pt x="13174" y="2819"/>
                  </a:cubicBezTo>
                  <a:cubicBezTo>
                    <a:pt x="13322" y="2856"/>
                    <a:pt x="13388" y="3053"/>
                    <a:pt x="13564" y="3053"/>
                  </a:cubicBezTo>
                  <a:cubicBezTo>
                    <a:pt x="13583" y="2997"/>
                    <a:pt x="13499" y="2959"/>
                    <a:pt x="13490" y="2893"/>
                  </a:cubicBezTo>
                  <a:cubicBezTo>
                    <a:pt x="13471" y="2763"/>
                    <a:pt x="13350" y="2679"/>
                    <a:pt x="13276" y="2586"/>
                  </a:cubicBezTo>
                  <a:cubicBezTo>
                    <a:pt x="13276" y="2464"/>
                    <a:pt x="13276" y="2306"/>
                    <a:pt x="13164" y="2194"/>
                  </a:cubicBezTo>
                  <a:cubicBezTo>
                    <a:pt x="13053" y="2073"/>
                    <a:pt x="12858" y="2119"/>
                    <a:pt x="12746" y="2147"/>
                  </a:cubicBezTo>
                  <a:cubicBezTo>
                    <a:pt x="12719" y="2138"/>
                    <a:pt x="12709" y="2101"/>
                    <a:pt x="12709" y="2082"/>
                  </a:cubicBezTo>
                  <a:cubicBezTo>
                    <a:pt x="12662" y="1970"/>
                    <a:pt x="12560" y="1951"/>
                    <a:pt x="12468" y="1932"/>
                  </a:cubicBezTo>
                  <a:close/>
                  <a:moveTo>
                    <a:pt x="16229" y="2007"/>
                  </a:moveTo>
                  <a:cubicBezTo>
                    <a:pt x="16034" y="2025"/>
                    <a:pt x="15829" y="2081"/>
                    <a:pt x="15736" y="2277"/>
                  </a:cubicBezTo>
                  <a:cubicBezTo>
                    <a:pt x="15718" y="2295"/>
                    <a:pt x="15727" y="2332"/>
                    <a:pt x="15755" y="2342"/>
                  </a:cubicBezTo>
                  <a:cubicBezTo>
                    <a:pt x="15830" y="2220"/>
                    <a:pt x="15959" y="2183"/>
                    <a:pt x="16080" y="2136"/>
                  </a:cubicBezTo>
                  <a:cubicBezTo>
                    <a:pt x="16396" y="2071"/>
                    <a:pt x="16684" y="2229"/>
                    <a:pt x="16917" y="2416"/>
                  </a:cubicBezTo>
                  <a:cubicBezTo>
                    <a:pt x="17065" y="2481"/>
                    <a:pt x="17159" y="2640"/>
                    <a:pt x="17298" y="2705"/>
                  </a:cubicBezTo>
                  <a:cubicBezTo>
                    <a:pt x="17697" y="3031"/>
                    <a:pt x="18097" y="3422"/>
                    <a:pt x="18450" y="3804"/>
                  </a:cubicBezTo>
                  <a:cubicBezTo>
                    <a:pt x="18450" y="3804"/>
                    <a:pt x="18542" y="3926"/>
                    <a:pt x="18598" y="3963"/>
                  </a:cubicBezTo>
                  <a:cubicBezTo>
                    <a:pt x="18793" y="4196"/>
                    <a:pt x="18998" y="4438"/>
                    <a:pt x="19175" y="4699"/>
                  </a:cubicBezTo>
                  <a:cubicBezTo>
                    <a:pt x="19203" y="4736"/>
                    <a:pt x="19276" y="4857"/>
                    <a:pt x="19360" y="4988"/>
                  </a:cubicBezTo>
                  <a:cubicBezTo>
                    <a:pt x="19452" y="5118"/>
                    <a:pt x="19676" y="5462"/>
                    <a:pt x="19704" y="5574"/>
                  </a:cubicBezTo>
                  <a:cubicBezTo>
                    <a:pt x="19732" y="5723"/>
                    <a:pt x="19723" y="5882"/>
                    <a:pt x="19621" y="6013"/>
                  </a:cubicBezTo>
                  <a:cubicBezTo>
                    <a:pt x="19565" y="6097"/>
                    <a:pt x="19453" y="6115"/>
                    <a:pt x="19416" y="6208"/>
                  </a:cubicBezTo>
                  <a:cubicBezTo>
                    <a:pt x="19518" y="6190"/>
                    <a:pt x="19611" y="6133"/>
                    <a:pt x="19686" y="6049"/>
                  </a:cubicBezTo>
                  <a:cubicBezTo>
                    <a:pt x="19816" y="5872"/>
                    <a:pt x="19815" y="5593"/>
                    <a:pt x="19713" y="5397"/>
                  </a:cubicBezTo>
                  <a:cubicBezTo>
                    <a:pt x="19462" y="4931"/>
                    <a:pt x="19147" y="4476"/>
                    <a:pt x="18803" y="4066"/>
                  </a:cubicBezTo>
                  <a:cubicBezTo>
                    <a:pt x="18320" y="3507"/>
                    <a:pt x="17781" y="2937"/>
                    <a:pt x="17177" y="2481"/>
                  </a:cubicBezTo>
                  <a:cubicBezTo>
                    <a:pt x="16879" y="2276"/>
                    <a:pt x="16601" y="2007"/>
                    <a:pt x="16229" y="2007"/>
                  </a:cubicBezTo>
                  <a:close/>
                  <a:moveTo>
                    <a:pt x="10946" y="2110"/>
                  </a:moveTo>
                  <a:cubicBezTo>
                    <a:pt x="10946" y="2269"/>
                    <a:pt x="10899" y="2427"/>
                    <a:pt x="10751" y="2502"/>
                  </a:cubicBezTo>
                  <a:cubicBezTo>
                    <a:pt x="10732" y="2521"/>
                    <a:pt x="10733" y="2585"/>
                    <a:pt x="10779" y="2567"/>
                  </a:cubicBezTo>
                  <a:cubicBezTo>
                    <a:pt x="10797" y="2632"/>
                    <a:pt x="10880" y="2585"/>
                    <a:pt x="10890" y="2650"/>
                  </a:cubicBezTo>
                  <a:cubicBezTo>
                    <a:pt x="10936" y="2688"/>
                    <a:pt x="10983" y="2678"/>
                    <a:pt x="11020" y="2650"/>
                  </a:cubicBezTo>
                  <a:cubicBezTo>
                    <a:pt x="11076" y="2604"/>
                    <a:pt x="11196" y="2604"/>
                    <a:pt x="11205" y="2529"/>
                  </a:cubicBezTo>
                  <a:cubicBezTo>
                    <a:pt x="11103" y="2473"/>
                    <a:pt x="11029" y="2390"/>
                    <a:pt x="10992" y="2297"/>
                  </a:cubicBezTo>
                  <a:cubicBezTo>
                    <a:pt x="10936" y="2222"/>
                    <a:pt x="11076" y="2129"/>
                    <a:pt x="10946" y="2110"/>
                  </a:cubicBezTo>
                  <a:close/>
                  <a:moveTo>
                    <a:pt x="5414" y="2278"/>
                  </a:moveTo>
                  <a:cubicBezTo>
                    <a:pt x="5389" y="2282"/>
                    <a:pt x="5365" y="2291"/>
                    <a:pt x="5344" y="2305"/>
                  </a:cubicBezTo>
                  <a:cubicBezTo>
                    <a:pt x="5232" y="2370"/>
                    <a:pt x="5260" y="2474"/>
                    <a:pt x="5279" y="2586"/>
                  </a:cubicBezTo>
                  <a:cubicBezTo>
                    <a:pt x="5307" y="2726"/>
                    <a:pt x="5380" y="2847"/>
                    <a:pt x="5501" y="2893"/>
                  </a:cubicBezTo>
                  <a:cubicBezTo>
                    <a:pt x="5566" y="2949"/>
                    <a:pt x="5651" y="2968"/>
                    <a:pt x="5744" y="2987"/>
                  </a:cubicBezTo>
                  <a:cubicBezTo>
                    <a:pt x="5967" y="2987"/>
                    <a:pt x="6190" y="2912"/>
                    <a:pt x="6366" y="2744"/>
                  </a:cubicBezTo>
                  <a:cubicBezTo>
                    <a:pt x="6376" y="2725"/>
                    <a:pt x="6376" y="2726"/>
                    <a:pt x="6376" y="2726"/>
                  </a:cubicBezTo>
                  <a:cubicBezTo>
                    <a:pt x="6348" y="2651"/>
                    <a:pt x="6255" y="2679"/>
                    <a:pt x="6190" y="2650"/>
                  </a:cubicBezTo>
                  <a:cubicBezTo>
                    <a:pt x="6097" y="2688"/>
                    <a:pt x="6032" y="2772"/>
                    <a:pt x="5930" y="2781"/>
                  </a:cubicBezTo>
                  <a:cubicBezTo>
                    <a:pt x="5800" y="2828"/>
                    <a:pt x="5641" y="2791"/>
                    <a:pt x="5539" y="2679"/>
                  </a:cubicBezTo>
                  <a:cubicBezTo>
                    <a:pt x="5502" y="2641"/>
                    <a:pt x="5538" y="2585"/>
                    <a:pt x="5585" y="2567"/>
                  </a:cubicBezTo>
                  <a:cubicBezTo>
                    <a:pt x="5613" y="2511"/>
                    <a:pt x="5641" y="2427"/>
                    <a:pt x="5594" y="2371"/>
                  </a:cubicBezTo>
                  <a:cubicBezTo>
                    <a:pt x="5573" y="2294"/>
                    <a:pt x="5490" y="2264"/>
                    <a:pt x="5414" y="2278"/>
                  </a:cubicBezTo>
                  <a:close/>
                  <a:moveTo>
                    <a:pt x="4849" y="2462"/>
                  </a:moveTo>
                  <a:cubicBezTo>
                    <a:pt x="4757" y="2462"/>
                    <a:pt x="4710" y="2527"/>
                    <a:pt x="4654" y="2574"/>
                  </a:cubicBezTo>
                  <a:cubicBezTo>
                    <a:pt x="4571" y="2639"/>
                    <a:pt x="4552" y="2732"/>
                    <a:pt x="4571" y="2825"/>
                  </a:cubicBezTo>
                  <a:cubicBezTo>
                    <a:pt x="4589" y="2881"/>
                    <a:pt x="4608" y="2956"/>
                    <a:pt x="4664" y="2965"/>
                  </a:cubicBezTo>
                  <a:cubicBezTo>
                    <a:pt x="4812" y="2965"/>
                    <a:pt x="4682" y="2825"/>
                    <a:pt x="4756" y="2760"/>
                  </a:cubicBezTo>
                  <a:cubicBezTo>
                    <a:pt x="4775" y="2676"/>
                    <a:pt x="4868" y="2677"/>
                    <a:pt x="4933" y="2686"/>
                  </a:cubicBezTo>
                  <a:cubicBezTo>
                    <a:pt x="4979" y="2667"/>
                    <a:pt x="5007" y="2621"/>
                    <a:pt x="5007" y="2583"/>
                  </a:cubicBezTo>
                  <a:cubicBezTo>
                    <a:pt x="4989" y="2499"/>
                    <a:pt x="4924" y="2462"/>
                    <a:pt x="4849" y="2462"/>
                  </a:cubicBezTo>
                  <a:close/>
                  <a:moveTo>
                    <a:pt x="16508" y="2498"/>
                  </a:moveTo>
                  <a:cubicBezTo>
                    <a:pt x="16484" y="2498"/>
                    <a:pt x="16460" y="2503"/>
                    <a:pt x="16437" y="2517"/>
                  </a:cubicBezTo>
                  <a:cubicBezTo>
                    <a:pt x="16371" y="2555"/>
                    <a:pt x="16287" y="2602"/>
                    <a:pt x="16297" y="2686"/>
                  </a:cubicBezTo>
                  <a:cubicBezTo>
                    <a:pt x="16287" y="2798"/>
                    <a:pt x="16418" y="2807"/>
                    <a:pt x="16446" y="2901"/>
                  </a:cubicBezTo>
                  <a:cubicBezTo>
                    <a:pt x="16399" y="2966"/>
                    <a:pt x="16324" y="2993"/>
                    <a:pt x="16259" y="3021"/>
                  </a:cubicBezTo>
                  <a:cubicBezTo>
                    <a:pt x="16119" y="3077"/>
                    <a:pt x="15961" y="3021"/>
                    <a:pt x="15859" y="2909"/>
                  </a:cubicBezTo>
                  <a:cubicBezTo>
                    <a:pt x="15775" y="2853"/>
                    <a:pt x="15683" y="2928"/>
                    <a:pt x="15599" y="2937"/>
                  </a:cubicBezTo>
                  <a:cubicBezTo>
                    <a:pt x="15571" y="2965"/>
                    <a:pt x="15599" y="3012"/>
                    <a:pt x="15618" y="3030"/>
                  </a:cubicBezTo>
                  <a:cubicBezTo>
                    <a:pt x="15673" y="3068"/>
                    <a:pt x="15627" y="3124"/>
                    <a:pt x="15608" y="3152"/>
                  </a:cubicBezTo>
                  <a:cubicBezTo>
                    <a:pt x="15599" y="3198"/>
                    <a:pt x="15663" y="3189"/>
                    <a:pt x="15663" y="3226"/>
                  </a:cubicBezTo>
                  <a:cubicBezTo>
                    <a:pt x="15608" y="3319"/>
                    <a:pt x="15608" y="3319"/>
                    <a:pt x="15608" y="3319"/>
                  </a:cubicBezTo>
                  <a:cubicBezTo>
                    <a:pt x="15636" y="3319"/>
                    <a:pt x="15636" y="3319"/>
                    <a:pt x="15636" y="3319"/>
                  </a:cubicBezTo>
                  <a:cubicBezTo>
                    <a:pt x="15674" y="3291"/>
                    <a:pt x="15748" y="3282"/>
                    <a:pt x="15729" y="3207"/>
                  </a:cubicBezTo>
                  <a:cubicBezTo>
                    <a:pt x="15869" y="3188"/>
                    <a:pt x="15981" y="3348"/>
                    <a:pt x="16139" y="3283"/>
                  </a:cubicBezTo>
                  <a:cubicBezTo>
                    <a:pt x="16288" y="3283"/>
                    <a:pt x="16436" y="3235"/>
                    <a:pt x="16557" y="3133"/>
                  </a:cubicBezTo>
                  <a:cubicBezTo>
                    <a:pt x="16696" y="2993"/>
                    <a:pt x="16762" y="2806"/>
                    <a:pt x="16687" y="2620"/>
                  </a:cubicBezTo>
                  <a:cubicBezTo>
                    <a:pt x="16652" y="2557"/>
                    <a:pt x="16581" y="2500"/>
                    <a:pt x="16508" y="2498"/>
                  </a:cubicBezTo>
                  <a:close/>
                  <a:moveTo>
                    <a:pt x="6023" y="2570"/>
                  </a:moveTo>
                  <a:cubicBezTo>
                    <a:pt x="5959" y="2572"/>
                    <a:pt x="5892" y="2660"/>
                    <a:pt x="5816" y="2632"/>
                  </a:cubicBezTo>
                  <a:cubicBezTo>
                    <a:pt x="5750" y="2641"/>
                    <a:pt x="5676" y="2538"/>
                    <a:pt x="5639" y="2641"/>
                  </a:cubicBezTo>
                  <a:cubicBezTo>
                    <a:pt x="5639" y="2678"/>
                    <a:pt x="5685" y="2687"/>
                    <a:pt x="5704" y="2696"/>
                  </a:cubicBezTo>
                  <a:cubicBezTo>
                    <a:pt x="5834" y="2752"/>
                    <a:pt x="5992" y="2697"/>
                    <a:pt x="6085" y="2603"/>
                  </a:cubicBezTo>
                  <a:cubicBezTo>
                    <a:pt x="6064" y="2578"/>
                    <a:pt x="6044" y="2570"/>
                    <a:pt x="6023" y="2570"/>
                  </a:cubicBezTo>
                  <a:close/>
                  <a:moveTo>
                    <a:pt x="17141" y="2698"/>
                  </a:moveTo>
                  <a:cubicBezTo>
                    <a:pt x="17058" y="2679"/>
                    <a:pt x="16966" y="2707"/>
                    <a:pt x="16911" y="2772"/>
                  </a:cubicBezTo>
                  <a:cubicBezTo>
                    <a:pt x="16892" y="2837"/>
                    <a:pt x="16929" y="2893"/>
                    <a:pt x="16966" y="2921"/>
                  </a:cubicBezTo>
                  <a:cubicBezTo>
                    <a:pt x="17012" y="2958"/>
                    <a:pt x="17076" y="2929"/>
                    <a:pt x="17113" y="2892"/>
                  </a:cubicBezTo>
                  <a:cubicBezTo>
                    <a:pt x="17159" y="2864"/>
                    <a:pt x="17160" y="2921"/>
                    <a:pt x="17197" y="2930"/>
                  </a:cubicBezTo>
                  <a:cubicBezTo>
                    <a:pt x="17308" y="3023"/>
                    <a:pt x="17224" y="3237"/>
                    <a:pt x="17409" y="3265"/>
                  </a:cubicBezTo>
                  <a:cubicBezTo>
                    <a:pt x="17455" y="3190"/>
                    <a:pt x="17381" y="3116"/>
                    <a:pt x="17399" y="3023"/>
                  </a:cubicBezTo>
                  <a:cubicBezTo>
                    <a:pt x="17353" y="2893"/>
                    <a:pt x="17261" y="2772"/>
                    <a:pt x="17141" y="2698"/>
                  </a:cubicBezTo>
                  <a:close/>
                  <a:moveTo>
                    <a:pt x="4479" y="2744"/>
                  </a:moveTo>
                  <a:cubicBezTo>
                    <a:pt x="4396" y="2744"/>
                    <a:pt x="4386" y="2855"/>
                    <a:pt x="4312" y="2892"/>
                  </a:cubicBezTo>
                  <a:cubicBezTo>
                    <a:pt x="4275" y="2957"/>
                    <a:pt x="4284" y="3032"/>
                    <a:pt x="4266" y="3097"/>
                  </a:cubicBezTo>
                  <a:cubicBezTo>
                    <a:pt x="4155" y="3135"/>
                    <a:pt x="4071" y="3264"/>
                    <a:pt x="4062" y="3376"/>
                  </a:cubicBezTo>
                  <a:cubicBezTo>
                    <a:pt x="4071" y="3441"/>
                    <a:pt x="4145" y="3431"/>
                    <a:pt x="4192" y="3441"/>
                  </a:cubicBezTo>
                  <a:cubicBezTo>
                    <a:pt x="4275" y="3431"/>
                    <a:pt x="4340" y="3506"/>
                    <a:pt x="4414" y="3488"/>
                  </a:cubicBezTo>
                  <a:cubicBezTo>
                    <a:pt x="4423" y="3441"/>
                    <a:pt x="4451" y="3403"/>
                    <a:pt x="4423" y="3357"/>
                  </a:cubicBezTo>
                  <a:cubicBezTo>
                    <a:pt x="4396" y="3292"/>
                    <a:pt x="4303" y="3293"/>
                    <a:pt x="4266" y="3246"/>
                  </a:cubicBezTo>
                  <a:cubicBezTo>
                    <a:pt x="4294" y="3227"/>
                    <a:pt x="4294" y="3227"/>
                    <a:pt x="4294" y="3227"/>
                  </a:cubicBezTo>
                  <a:cubicBezTo>
                    <a:pt x="4349" y="3227"/>
                    <a:pt x="4423" y="3228"/>
                    <a:pt x="4479" y="3274"/>
                  </a:cubicBezTo>
                  <a:cubicBezTo>
                    <a:pt x="4553" y="3349"/>
                    <a:pt x="4516" y="3460"/>
                    <a:pt x="4498" y="3543"/>
                  </a:cubicBezTo>
                  <a:cubicBezTo>
                    <a:pt x="4516" y="3599"/>
                    <a:pt x="4525" y="3683"/>
                    <a:pt x="4580" y="3730"/>
                  </a:cubicBezTo>
                  <a:cubicBezTo>
                    <a:pt x="4682" y="3702"/>
                    <a:pt x="4755" y="3599"/>
                    <a:pt x="4765" y="3497"/>
                  </a:cubicBezTo>
                  <a:cubicBezTo>
                    <a:pt x="4820" y="3200"/>
                    <a:pt x="4470" y="3032"/>
                    <a:pt x="4479" y="2744"/>
                  </a:cubicBezTo>
                  <a:close/>
                  <a:moveTo>
                    <a:pt x="15948" y="2824"/>
                  </a:moveTo>
                  <a:cubicBezTo>
                    <a:pt x="15940" y="2826"/>
                    <a:pt x="15933" y="2836"/>
                    <a:pt x="15926" y="2855"/>
                  </a:cubicBezTo>
                  <a:cubicBezTo>
                    <a:pt x="15963" y="2911"/>
                    <a:pt x="16019" y="2949"/>
                    <a:pt x="16074" y="2968"/>
                  </a:cubicBezTo>
                  <a:cubicBezTo>
                    <a:pt x="16167" y="2996"/>
                    <a:pt x="16286" y="2968"/>
                    <a:pt x="16341" y="2902"/>
                  </a:cubicBezTo>
                  <a:lnTo>
                    <a:pt x="16333" y="2883"/>
                  </a:lnTo>
                  <a:cubicBezTo>
                    <a:pt x="16231" y="2902"/>
                    <a:pt x="16129" y="2921"/>
                    <a:pt x="16027" y="2873"/>
                  </a:cubicBezTo>
                  <a:cubicBezTo>
                    <a:pt x="15999" y="2866"/>
                    <a:pt x="15972" y="2816"/>
                    <a:pt x="15948" y="2824"/>
                  </a:cubicBezTo>
                  <a:close/>
                  <a:moveTo>
                    <a:pt x="4942" y="2857"/>
                  </a:moveTo>
                  <a:cubicBezTo>
                    <a:pt x="4878" y="2940"/>
                    <a:pt x="4740" y="2950"/>
                    <a:pt x="4721" y="3070"/>
                  </a:cubicBezTo>
                  <a:cubicBezTo>
                    <a:pt x="4749" y="3117"/>
                    <a:pt x="4767" y="3191"/>
                    <a:pt x="4813" y="3200"/>
                  </a:cubicBezTo>
                  <a:cubicBezTo>
                    <a:pt x="4868" y="3126"/>
                    <a:pt x="4969" y="3135"/>
                    <a:pt x="5015" y="3080"/>
                  </a:cubicBezTo>
                  <a:cubicBezTo>
                    <a:pt x="4997" y="3015"/>
                    <a:pt x="4969" y="2940"/>
                    <a:pt x="4969" y="2857"/>
                  </a:cubicBezTo>
                  <a:cubicBezTo>
                    <a:pt x="4942" y="2857"/>
                    <a:pt x="4942" y="2857"/>
                    <a:pt x="4942" y="2857"/>
                  </a:cubicBezTo>
                  <a:close/>
                  <a:moveTo>
                    <a:pt x="10774" y="2889"/>
                  </a:moveTo>
                  <a:cubicBezTo>
                    <a:pt x="6424" y="2889"/>
                    <a:pt x="2882" y="6439"/>
                    <a:pt x="2882" y="10798"/>
                  </a:cubicBezTo>
                  <a:cubicBezTo>
                    <a:pt x="2882" y="15167"/>
                    <a:pt x="6424" y="18707"/>
                    <a:pt x="10774" y="18707"/>
                  </a:cubicBezTo>
                  <a:cubicBezTo>
                    <a:pt x="15134" y="18707"/>
                    <a:pt x="18665" y="15167"/>
                    <a:pt x="18665" y="10798"/>
                  </a:cubicBezTo>
                  <a:cubicBezTo>
                    <a:pt x="18665" y="6439"/>
                    <a:pt x="15134" y="2889"/>
                    <a:pt x="10774" y="2889"/>
                  </a:cubicBezTo>
                  <a:close/>
                  <a:moveTo>
                    <a:pt x="17503" y="3080"/>
                  </a:moveTo>
                  <a:cubicBezTo>
                    <a:pt x="17568" y="3321"/>
                    <a:pt x="17308" y="3460"/>
                    <a:pt x="17252" y="3655"/>
                  </a:cubicBezTo>
                  <a:cubicBezTo>
                    <a:pt x="17243" y="3795"/>
                    <a:pt x="17279" y="3906"/>
                    <a:pt x="17381" y="3998"/>
                  </a:cubicBezTo>
                  <a:cubicBezTo>
                    <a:pt x="17419" y="3952"/>
                    <a:pt x="17391" y="3877"/>
                    <a:pt x="17456" y="3831"/>
                  </a:cubicBezTo>
                  <a:cubicBezTo>
                    <a:pt x="17539" y="3757"/>
                    <a:pt x="17409" y="3683"/>
                    <a:pt x="17465" y="3590"/>
                  </a:cubicBezTo>
                  <a:cubicBezTo>
                    <a:pt x="17502" y="3535"/>
                    <a:pt x="17567" y="3497"/>
                    <a:pt x="17632" y="3507"/>
                  </a:cubicBezTo>
                  <a:cubicBezTo>
                    <a:pt x="17679" y="3516"/>
                    <a:pt x="17698" y="3553"/>
                    <a:pt x="17689" y="3581"/>
                  </a:cubicBezTo>
                  <a:cubicBezTo>
                    <a:pt x="17670" y="3609"/>
                    <a:pt x="17641" y="3581"/>
                    <a:pt x="17623" y="3581"/>
                  </a:cubicBezTo>
                  <a:cubicBezTo>
                    <a:pt x="17586" y="3562"/>
                    <a:pt x="17558" y="3618"/>
                    <a:pt x="17549" y="3627"/>
                  </a:cubicBezTo>
                  <a:cubicBezTo>
                    <a:pt x="17558" y="3664"/>
                    <a:pt x="17558" y="3701"/>
                    <a:pt x="17586" y="3711"/>
                  </a:cubicBezTo>
                  <a:cubicBezTo>
                    <a:pt x="17688" y="3627"/>
                    <a:pt x="17957" y="3757"/>
                    <a:pt x="17902" y="3534"/>
                  </a:cubicBezTo>
                  <a:cubicBezTo>
                    <a:pt x="17874" y="3460"/>
                    <a:pt x="17827" y="3395"/>
                    <a:pt x="17744" y="3404"/>
                  </a:cubicBezTo>
                  <a:cubicBezTo>
                    <a:pt x="17707" y="3348"/>
                    <a:pt x="17744" y="3219"/>
                    <a:pt x="17670" y="3163"/>
                  </a:cubicBezTo>
                  <a:cubicBezTo>
                    <a:pt x="17623" y="3126"/>
                    <a:pt x="17568" y="3061"/>
                    <a:pt x="17503" y="3080"/>
                  </a:cubicBezTo>
                  <a:close/>
                  <a:moveTo>
                    <a:pt x="5333" y="3087"/>
                  </a:moveTo>
                  <a:cubicBezTo>
                    <a:pt x="5277" y="3105"/>
                    <a:pt x="5203" y="3106"/>
                    <a:pt x="5175" y="3180"/>
                  </a:cubicBezTo>
                  <a:cubicBezTo>
                    <a:pt x="5055" y="3189"/>
                    <a:pt x="4897" y="3171"/>
                    <a:pt x="4851" y="3301"/>
                  </a:cubicBezTo>
                  <a:cubicBezTo>
                    <a:pt x="4869" y="3357"/>
                    <a:pt x="4841" y="3460"/>
                    <a:pt x="4934" y="3488"/>
                  </a:cubicBezTo>
                  <a:cubicBezTo>
                    <a:pt x="4971" y="3506"/>
                    <a:pt x="5018" y="3487"/>
                    <a:pt x="5046" y="3450"/>
                  </a:cubicBezTo>
                  <a:cubicBezTo>
                    <a:pt x="5092" y="3413"/>
                    <a:pt x="5018" y="3347"/>
                    <a:pt x="5092" y="3338"/>
                  </a:cubicBezTo>
                  <a:cubicBezTo>
                    <a:pt x="5110" y="3347"/>
                    <a:pt x="5129" y="3375"/>
                    <a:pt x="5129" y="3403"/>
                  </a:cubicBezTo>
                  <a:cubicBezTo>
                    <a:pt x="5120" y="3459"/>
                    <a:pt x="5102" y="3515"/>
                    <a:pt x="5055" y="3543"/>
                  </a:cubicBezTo>
                  <a:cubicBezTo>
                    <a:pt x="5009" y="3580"/>
                    <a:pt x="4925" y="3581"/>
                    <a:pt x="4869" y="3572"/>
                  </a:cubicBezTo>
                  <a:cubicBezTo>
                    <a:pt x="4832" y="3599"/>
                    <a:pt x="4795" y="3645"/>
                    <a:pt x="4786" y="3692"/>
                  </a:cubicBezTo>
                  <a:cubicBezTo>
                    <a:pt x="4851" y="3720"/>
                    <a:pt x="4851" y="3720"/>
                    <a:pt x="4851" y="3720"/>
                  </a:cubicBezTo>
                  <a:cubicBezTo>
                    <a:pt x="4943" y="3683"/>
                    <a:pt x="5045" y="3729"/>
                    <a:pt x="5147" y="3720"/>
                  </a:cubicBezTo>
                  <a:cubicBezTo>
                    <a:pt x="5323" y="3664"/>
                    <a:pt x="5370" y="3487"/>
                    <a:pt x="5463" y="3366"/>
                  </a:cubicBezTo>
                  <a:cubicBezTo>
                    <a:pt x="5463" y="3329"/>
                    <a:pt x="5518" y="3301"/>
                    <a:pt x="5537" y="3283"/>
                  </a:cubicBezTo>
                  <a:cubicBezTo>
                    <a:pt x="5564" y="3245"/>
                    <a:pt x="5639" y="3291"/>
                    <a:pt x="5639" y="3226"/>
                  </a:cubicBezTo>
                  <a:cubicBezTo>
                    <a:pt x="5574" y="3124"/>
                    <a:pt x="5454" y="3087"/>
                    <a:pt x="5333" y="3087"/>
                  </a:cubicBezTo>
                  <a:close/>
                  <a:moveTo>
                    <a:pt x="6539" y="3087"/>
                  </a:moveTo>
                  <a:cubicBezTo>
                    <a:pt x="6409" y="3096"/>
                    <a:pt x="6316" y="3198"/>
                    <a:pt x="6196" y="3245"/>
                  </a:cubicBezTo>
                  <a:cubicBezTo>
                    <a:pt x="6149" y="3170"/>
                    <a:pt x="6056" y="3170"/>
                    <a:pt x="5972" y="3152"/>
                  </a:cubicBezTo>
                  <a:cubicBezTo>
                    <a:pt x="5907" y="3161"/>
                    <a:pt x="5861" y="3236"/>
                    <a:pt x="5814" y="3283"/>
                  </a:cubicBezTo>
                  <a:cubicBezTo>
                    <a:pt x="5786" y="3348"/>
                    <a:pt x="5824" y="3403"/>
                    <a:pt x="5861" y="3450"/>
                  </a:cubicBezTo>
                  <a:cubicBezTo>
                    <a:pt x="5945" y="3487"/>
                    <a:pt x="5982" y="3394"/>
                    <a:pt x="6038" y="3376"/>
                  </a:cubicBezTo>
                  <a:cubicBezTo>
                    <a:pt x="6066" y="3385"/>
                    <a:pt x="6093" y="3413"/>
                    <a:pt x="6112" y="3450"/>
                  </a:cubicBezTo>
                  <a:cubicBezTo>
                    <a:pt x="6149" y="3515"/>
                    <a:pt x="6121" y="3609"/>
                    <a:pt x="6084" y="3674"/>
                  </a:cubicBezTo>
                  <a:cubicBezTo>
                    <a:pt x="6028" y="3777"/>
                    <a:pt x="5917" y="3776"/>
                    <a:pt x="5824" y="3794"/>
                  </a:cubicBezTo>
                  <a:cubicBezTo>
                    <a:pt x="5768" y="3766"/>
                    <a:pt x="5712" y="3767"/>
                    <a:pt x="5657" y="3767"/>
                  </a:cubicBezTo>
                  <a:cubicBezTo>
                    <a:pt x="5638" y="3814"/>
                    <a:pt x="5592" y="3850"/>
                    <a:pt x="5592" y="3897"/>
                  </a:cubicBezTo>
                  <a:cubicBezTo>
                    <a:pt x="5620" y="3925"/>
                    <a:pt x="5638" y="3935"/>
                    <a:pt x="5675" y="3944"/>
                  </a:cubicBezTo>
                  <a:cubicBezTo>
                    <a:pt x="5778" y="3954"/>
                    <a:pt x="5898" y="3898"/>
                    <a:pt x="5991" y="3954"/>
                  </a:cubicBezTo>
                  <a:cubicBezTo>
                    <a:pt x="6028" y="4047"/>
                    <a:pt x="5898" y="4000"/>
                    <a:pt x="5879" y="4066"/>
                  </a:cubicBezTo>
                  <a:cubicBezTo>
                    <a:pt x="5851" y="4112"/>
                    <a:pt x="5870" y="4167"/>
                    <a:pt x="5917" y="4195"/>
                  </a:cubicBezTo>
                  <a:cubicBezTo>
                    <a:pt x="5954" y="4233"/>
                    <a:pt x="6009" y="4224"/>
                    <a:pt x="6056" y="4214"/>
                  </a:cubicBezTo>
                  <a:cubicBezTo>
                    <a:pt x="6111" y="4177"/>
                    <a:pt x="6168" y="4139"/>
                    <a:pt x="6186" y="4074"/>
                  </a:cubicBezTo>
                  <a:cubicBezTo>
                    <a:pt x="6223" y="3999"/>
                    <a:pt x="6167" y="3897"/>
                    <a:pt x="6158" y="3823"/>
                  </a:cubicBezTo>
                  <a:cubicBezTo>
                    <a:pt x="6269" y="3683"/>
                    <a:pt x="6288" y="3516"/>
                    <a:pt x="6372" y="3376"/>
                  </a:cubicBezTo>
                  <a:cubicBezTo>
                    <a:pt x="6428" y="3320"/>
                    <a:pt x="6503" y="3255"/>
                    <a:pt x="6586" y="3283"/>
                  </a:cubicBezTo>
                  <a:cubicBezTo>
                    <a:pt x="6670" y="3292"/>
                    <a:pt x="6687" y="3385"/>
                    <a:pt x="6687" y="3450"/>
                  </a:cubicBezTo>
                  <a:cubicBezTo>
                    <a:pt x="6678" y="3562"/>
                    <a:pt x="6557" y="3469"/>
                    <a:pt x="6511" y="3562"/>
                  </a:cubicBezTo>
                  <a:cubicBezTo>
                    <a:pt x="6483" y="3609"/>
                    <a:pt x="6511" y="3656"/>
                    <a:pt x="6530" y="3693"/>
                  </a:cubicBezTo>
                  <a:cubicBezTo>
                    <a:pt x="6576" y="3740"/>
                    <a:pt x="6641" y="3720"/>
                    <a:pt x="6706" y="3711"/>
                  </a:cubicBezTo>
                  <a:cubicBezTo>
                    <a:pt x="6799" y="3673"/>
                    <a:pt x="6855" y="3571"/>
                    <a:pt x="6864" y="3469"/>
                  </a:cubicBezTo>
                  <a:cubicBezTo>
                    <a:pt x="6864" y="3404"/>
                    <a:pt x="6939" y="3413"/>
                    <a:pt x="6985" y="3385"/>
                  </a:cubicBezTo>
                  <a:cubicBezTo>
                    <a:pt x="7097" y="3376"/>
                    <a:pt x="7236" y="3422"/>
                    <a:pt x="7319" y="3347"/>
                  </a:cubicBezTo>
                  <a:cubicBezTo>
                    <a:pt x="7189" y="3254"/>
                    <a:pt x="7013" y="3153"/>
                    <a:pt x="6837" y="3227"/>
                  </a:cubicBezTo>
                  <a:cubicBezTo>
                    <a:pt x="6744" y="3162"/>
                    <a:pt x="6660" y="3087"/>
                    <a:pt x="6539" y="3087"/>
                  </a:cubicBezTo>
                  <a:close/>
                  <a:moveTo>
                    <a:pt x="17123" y="3167"/>
                  </a:moveTo>
                  <a:cubicBezTo>
                    <a:pt x="17109" y="3162"/>
                    <a:pt x="17094" y="3162"/>
                    <a:pt x="17076" y="3172"/>
                  </a:cubicBezTo>
                  <a:cubicBezTo>
                    <a:pt x="17066" y="3237"/>
                    <a:pt x="16983" y="3312"/>
                    <a:pt x="17039" y="3386"/>
                  </a:cubicBezTo>
                  <a:cubicBezTo>
                    <a:pt x="17123" y="3396"/>
                    <a:pt x="17150" y="3507"/>
                    <a:pt x="17225" y="3516"/>
                  </a:cubicBezTo>
                  <a:cubicBezTo>
                    <a:pt x="17253" y="3460"/>
                    <a:pt x="17346" y="3414"/>
                    <a:pt x="17327" y="3349"/>
                  </a:cubicBezTo>
                  <a:cubicBezTo>
                    <a:pt x="17225" y="3255"/>
                    <a:pt x="17225" y="3255"/>
                    <a:pt x="17225" y="3255"/>
                  </a:cubicBezTo>
                  <a:cubicBezTo>
                    <a:pt x="17183" y="3241"/>
                    <a:pt x="17162" y="3181"/>
                    <a:pt x="17123" y="3167"/>
                  </a:cubicBezTo>
                  <a:close/>
                  <a:moveTo>
                    <a:pt x="16623" y="3299"/>
                  </a:moveTo>
                  <a:cubicBezTo>
                    <a:pt x="16557" y="3327"/>
                    <a:pt x="16446" y="3318"/>
                    <a:pt x="16446" y="3402"/>
                  </a:cubicBezTo>
                  <a:cubicBezTo>
                    <a:pt x="16520" y="3486"/>
                    <a:pt x="16557" y="3580"/>
                    <a:pt x="16594" y="3682"/>
                  </a:cubicBezTo>
                  <a:cubicBezTo>
                    <a:pt x="16613" y="3813"/>
                    <a:pt x="16622" y="3962"/>
                    <a:pt x="16752" y="4055"/>
                  </a:cubicBezTo>
                  <a:cubicBezTo>
                    <a:pt x="16891" y="3980"/>
                    <a:pt x="17050" y="3943"/>
                    <a:pt x="17217" y="3924"/>
                  </a:cubicBezTo>
                  <a:cubicBezTo>
                    <a:pt x="17217" y="3700"/>
                    <a:pt x="17068" y="3952"/>
                    <a:pt x="16966" y="3905"/>
                  </a:cubicBezTo>
                  <a:cubicBezTo>
                    <a:pt x="16892" y="3896"/>
                    <a:pt x="16826" y="3812"/>
                    <a:pt x="16817" y="3738"/>
                  </a:cubicBezTo>
                  <a:cubicBezTo>
                    <a:pt x="16807" y="3682"/>
                    <a:pt x="16846" y="3626"/>
                    <a:pt x="16892" y="3607"/>
                  </a:cubicBezTo>
                  <a:cubicBezTo>
                    <a:pt x="16920" y="3579"/>
                    <a:pt x="16966" y="3579"/>
                    <a:pt x="16976" y="3626"/>
                  </a:cubicBezTo>
                  <a:cubicBezTo>
                    <a:pt x="16966" y="3663"/>
                    <a:pt x="16919" y="3654"/>
                    <a:pt x="16900" y="3682"/>
                  </a:cubicBezTo>
                  <a:cubicBezTo>
                    <a:pt x="16863" y="3720"/>
                    <a:pt x="16891" y="3775"/>
                    <a:pt x="16928" y="3793"/>
                  </a:cubicBezTo>
                  <a:cubicBezTo>
                    <a:pt x="16975" y="3849"/>
                    <a:pt x="17040" y="3804"/>
                    <a:pt x="17077" y="3785"/>
                  </a:cubicBezTo>
                  <a:cubicBezTo>
                    <a:pt x="17142" y="3738"/>
                    <a:pt x="17142" y="3654"/>
                    <a:pt x="17133" y="3580"/>
                  </a:cubicBezTo>
                  <a:cubicBezTo>
                    <a:pt x="17105" y="3515"/>
                    <a:pt x="17050" y="3467"/>
                    <a:pt x="16985" y="3439"/>
                  </a:cubicBezTo>
                  <a:cubicBezTo>
                    <a:pt x="16920" y="3402"/>
                    <a:pt x="16799" y="3487"/>
                    <a:pt x="16799" y="3384"/>
                  </a:cubicBezTo>
                  <a:cubicBezTo>
                    <a:pt x="16762" y="3319"/>
                    <a:pt x="16688" y="3308"/>
                    <a:pt x="16623" y="3299"/>
                  </a:cubicBezTo>
                  <a:close/>
                  <a:moveTo>
                    <a:pt x="15292" y="3365"/>
                  </a:moveTo>
                  <a:cubicBezTo>
                    <a:pt x="15180" y="3412"/>
                    <a:pt x="15050" y="3523"/>
                    <a:pt x="14939" y="3411"/>
                  </a:cubicBezTo>
                  <a:cubicBezTo>
                    <a:pt x="14836" y="3439"/>
                    <a:pt x="14724" y="3458"/>
                    <a:pt x="14622" y="3495"/>
                  </a:cubicBezTo>
                  <a:cubicBezTo>
                    <a:pt x="14678" y="3588"/>
                    <a:pt x="14789" y="3561"/>
                    <a:pt x="14901" y="3570"/>
                  </a:cubicBezTo>
                  <a:cubicBezTo>
                    <a:pt x="15115" y="3617"/>
                    <a:pt x="15077" y="3877"/>
                    <a:pt x="15245" y="3970"/>
                  </a:cubicBezTo>
                  <a:cubicBezTo>
                    <a:pt x="15319" y="4007"/>
                    <a:pt x="15431" y="4027"/>
                    <a:pt x="15487" y="3943"/>
                  </a:cubicBezTo>
                  <a:cubicBezTo>
                    <a:pt x="15506" y="3896"/>
                    <a:pt x="15505" y="3840"/>
                    <a:pt x="15459" y="3803"/>
                  </a:cubicBezTo>
                  <a:cubicBezTo>
                    <a:pt x="15412" y="3737"/>
                    <a:pt x="15347" y="3794"/>
                    <a:pt x="15292" y="3822"/>
                  </a:cubicBezTo>
                  <a:cubicBezTo>
                    <a:pt x="15227" y="3784"/>
                    <a:pt x="15254" y="3691"/>
                    <a:pt x="15254" y="3626"/>
                  </a:cubicBezTo>
                  <a:cubicBezTo>
                    <a:pt x="15263" y="3588"/>
                    <a:pt x="15282" y="3551"/>
                    <a:pt x="15328" y="3542"/>
                  </a:cubicBezTo>
                  <a:cubicBezTo>
                    <a:pt x="15440" y="3523"/>
                    <a:pt x="15570" y="3533"/>
                    <a:pt x="15635" y="3645"/>
                  </a:cubicBezTo>
                  <a:cubicBezTo>
                    <a:pt x="15682" y="3794"/>
                    <a:pt x="15672" y="3980"/>
                    <a:pt x="15802" y="4092"/>
                  </a:cubicBezTo>
                  <a:cubicBezTo>
                    <a:pt x="15765" y="4241"/>
                    <a:pt x="15766" y="4241"/>
                    <a:pt x="15766" y="4241"/>
                  </a:cubicBezTo>
                  <a:cubicBezTo>
                    <a:pt x="15766" y="4325"/>
                    <a:pt x="15784" y="4399"/>
                    <a:pt x="15849" y="4455"/>
                  </a:cubicBezTo>
                  <a:cubicBezTo>
                    <a:pt x="15887" y="4473"/>
                    <a:pt x="15932" y="4502"/>
                    <a:pt x="15988" y="4493"/>
                  </a:cubicBezTo>
                  <a:cubicBezTo>
                    <a:pt x="16035" y="4474"/>
                    <a:pt x="16072" y="4437"/>
                    <a:pt x="16081" y="4390"/>
                  </a:cubicBezTo>
                  <a:cubicBezTo>
                    <a:pt x="16053" y="4325"/>
                    <a:pt x="15989" y="4334"/>
                    <a:pt x="15942" y="4306"/>
                  </a:cubicBezTo>
                  <a:cubicBezTo>
                    <a:pt x="15924" y="4278"/>
                    <a:pt x="15942" y="4232"/>
                    <a:pt x="15969" y="4213"/>
                  </a:cubicBezTo>
                  <a:cubicBezTo>
                    <a:pt x="16090" y="4194"/>
                    <a:pt x="16230" y="4260"/>
                    <a:pt x="16341" y="4204"/>
                  </a:cubicBezTo>
                  <a:cubicBezTo>
                    <a:pt x="16276" y="4064"/>
                    <a:pt x="16277" y="4063"/>
                    <a:pt x="16277" y="4063"/>
                  </a:cubicBezTo>
                  <a:cubicBezTo>
                    <a:pt x="16137" y="4119"/>
                    <a:pt x="15988" y="4046"/>
                    <a:pt x="15876" y="3952"/>
                  </a:cubicBezTo>
                  <a:cubicBezTo>
                    <a:pt x="15830" y="3897"/>
                    <a:pt x="15803" y="3812"/>
                    <a:pt x="15821" y="3738"/>
                  </a:cubicBezTo>
                  <a:cubicBezTo>
                    <a:pt x="15821" y="3654"/>
                    <a:pt x="15895" y="3626"/>
                    <a:pt x="15969" y="3607"/>
                  </a:cubicBezTo>
                  <a:cubicBezTo>
                    <a:pt x="16062" y="3626"/>
                    <a:pt x="15960" y="3747"/>
                    <a:pt x="16062" y="3784"/>
                  </a:cubicBezTo>
                  <a:cubicBezTo>
                    <a:pt x="16127" y="3821"/>
                    <a:pt x="16192" y="3775"/>
                    <a:pt x="16239" y="3719"/>
                  </a:cubicBezTo>
                  <a:cubicBezTo>
                    <a:pt x="16276" y="3635"/>
                    <a:pt x="16202" y="3551"/>
                    <a:pt x="16146" y="3485"/>
                  </a:cubicBezTo>
                  <a:cubicBezTo>
                    <a:pt x="16016" y="3402"/>
                    <a:pt x="15877" y="3458"/>
                    <a:pt x="15756" y="3495"/>
                  </a:cubicBezTo>
                  <a:cubicBezTo>
                    <a:pt x="15682" y="3430"/>
                    <a:pt x="15579" y="3449"/>
                    <a:pt x="15514" y="3375"/>
                  </a:cubicBezTo>
                  <a:cubicBezTo>
                    <a:pt x="15449" y="3365"/>
                    <a:pt x="15366" y="3384"/>
                    <a:pt x="15292" y="3365"/>
                  </a:cubicBezTo>
                  <a:close/>
                  <a:moveTo>
                    <a:pt x="3867" y="3496"/>
                  </a:moveTo>
                  <a:cubicBezTo>
                    <a:pt x="3858" y="3636"/>
                    <a:pt x="3811" y="3832"/>
                    <a:pt x="3867" y="3963"/>
                  </a:cubicBezTo>
                  <a:cubicBezTo>
                    <a:pt x="3904" y="4028"/>
                    <a:pt x="3960" y="4093"/>
                    <a:pt x="4034" y="4102"/>
                  </a:cubicBezTo>
                  <a:cubicBezTo>
                    <a:pt x="4108" y="4102"/>
                    <a:pt x="4192" y="4074"/>
                    <a:pt x="4220" y="4018"/>
                  </a:cubicBezTo>
                  <a:cubicBezTo>
                    <a:pt x="4211" y="4009"/>
                    <a:pt x="4193" y="4009"/>
                    <a:pt x="4174" y="3990"/>
                  </a:cubicBezTo>
                  <a:cubicBezTo>
                    <a:pt x="4090" y="3953"/>
                    <a:pt x="4034" y="3878"/>
                    <a:pt x="4043" y="3794"/>
                  </a:cubicBezTo>
                  <a:cubicBezTo>
                    <a:pt x="4053" y="3729"/>
                    <a:pt x="4118" y="3711"/>
                    <a:pt x="4174" y="3701"/>
                  </a:cubicBezTo>
                  <a:cubicBezTo>
                    <a:pt x="4258" y="3757"/>
                    <a:pt x="4109" y="3786"/>
                    <a:pt x="4146" y="3851"/>
                  </a:cubicBezTo>
                  <a:cubicBezTo>
                    <a:pt x="4164" y="3888"/>
                    <a:pt x="4192" y="3935"/>
                    <a:pt x="4229" y="3916"/>
                  </a:cubicBezTo>
                  <a:cubicBezTo>
                    <a:pt x="4304" y="3935"/>
                    <a:pt x="4369" y="3879"/>
                    <a:pt x="4415" y="3832"/>
                  </a:cubicBezTo>
                  <a:cubicBezTo>
                    <a:pt x="4452" y="3786"/>
                    <a:pt x="4453" y="3711"/>
                    <a:pt x="4434" y="3655"/>
                  </a:cubicBezTo>
                  <a:cubicBezTo>
                    <a:pt x="4304" y="3478"/>
                    <a:pt x="4053" y="3515"/>
                    <a:pt x="3867" y="3496"/>
                  </a:cubicBezTo>
                  <a:close/>
                  <a:moveTo>
                    <a:pt x="10755" y="3503"/>
                  </a:moveTo>
                  <a:cubicBezTo>
                    <a:pt x="10802" y="3503"/>
                    <a:pt x="10801" y="3503"/>
                    <a:pt x="10801" y="3503"/>
                  </a:cubicBezTo>
                  <a:cubicBezTo>
                    <a:pt x="10811" y="3503"/>
                    <a:pt x="10821" y="3502"/>
                    <a:pt x="10821" y="3511"/>
                  </a:cubicBezTo>
                  <a:cubicBezTo>
                    <a:pt x="11026" y="3521"/>
                    <a:pt x="11230" y="3596"/>
                    <a:pt x="11379" y="3726"/>
                  </a:cubicBezTo>
                  <a:cubicBezTo>
                    <a:pt x="11481" y="3810"/>
                    <a:pt x="11621" y="3997"/>
                    <a:pt x="11779" y="3960"/>
                  </a:cubicBezTo>
                  <a:cubicBezTo>
                    <a:pt x="11853" y="3941"/>
                    <a:pt x="11919" y="3848"/>
                    <a:pt x="11984" y="3820"/>
                  </a:cubicBezTo>
                  <a:cubicBezTo>
                    <a:pt x="12086" y="3774"/>
                    <a:pt x="12188" y="3754"/>
                    <a:pt x="12290" y="3754"/>
                  </a:cubicBezTo>
                  <a:cubicBezTo>
                    <a:pt x="12504" y="3754"/>
                    <a:pt x="12698" y="3837"/>
                    <a:pt x="12846" y="3977"/>
                  </a:cubicBezTo>
                  <a:cubicBezTo>
                    <a:pt x="12949" y="4070"/>
                    <a:pt x="13015" y="4221"/>
                    <a:pt x="13155" y="4277"/>
                  </a:cubicBezTo>
                  <a:cubicBezTo>
                    <a:pt x="13303" y="4342"/>
                    <a:pt x="13498" y="4173"/>
                    <a:pt x="13675" y="4173"/>
                  </a:cubicBezTo>
                  <a:cubicBezTo>
                    <a:pt x="13991" y="4173"/>
                    <a:pt x="14316" y="4369"/>
                    <a:pt x="14455" y="4677"/>
                  </a:cubicBezTo>
                  <a:cubicBezTo>
                    <a:pt x="14492" y="4779"/>
                    <a:pt x="14484" y="4957"/>
                    <a:pt x="14549" y="5032"/>
                  </a:cubicBezTo>
                  <a:cubicBezTo>
                    <a:pt x="14661" y="5153"/>
                    <a:pt x="14845" y="5068"/>
                    <a:pt x="14975" y="5068"/>
                  </a:cubicBezTo>
                  <a:cubicBezTo>
                    <a:pt x="15282" y="5068"/>
                    <a:pt x="15590" y="5254"/>
                    <a:pt x="15748" y="5599"/>
                  </a:cubicBezTo>
                  <a:cubicBezTo>
                    <a:pt x="15804" y="5720"/>
                    <a:pt x="15821" y="5850"/>
                    <a:pt x="15821" y="5971"/>
                  </a:cubicBezTo>
                  <a:cubicBezTo>
                    <a:pt x="15821" y="6223"/>
                    <a:pt x="15886" y="6306"/>
                    <a:pt x="16137" y="6306"/>
                  </a:cubicBezTo>
                  <a:cubicBezTo>
                    <a:pt x="16387" y="6306"/>
                    <a:pt x="16629" y="6446"/>
                    <a:pt x="16787" y="6707"/>
                  </a:cubicBezTo>
                  <a:cubicBezTo>
                    <a:pt x="16880" y="6856"/>
                    <a:pt x="16928" y="7015"/>
                    <a:pt x="16928" y="7173"/>
                  </a:cubicBezTo>
                  <a:cubicBezTo>
                    <a:pt x="16928" y="7369"/>
                    <a:pt x="16871" y="7564"/>
                    <a:pt x="17085" y="7639"/>
                  </a:cubicBezTo>
                  <a:cubicBezTo>
                    <a:pt x="17364" y="7732"/>
                    <a:pt x="17596" y="7825"/>
                    <a:pt x="17745" y="8095"/>
                  </a:cubicBezTo>
                  <a:cubicBezTo>
                    <a:pt x="17847" y="8291"/>
                    <a:pt x="17895" y="8488"/>
                    <a:pt x="17895" y="8674"/>
                  </a:cubicBezTo>
                  <a:cubicBezTo>
                    <a:pt x="17895" y="8861"/>
                    <a:pt x="17847" y="9047"/>
                    <a:pt x="17755" y="9205"/>
                  </a:cubicBezTo>
                  <a:cubicBezTo>
                    <a:pt x="17699" y="9298"/>
                    <a:pt x="17569" y="9474"/>
                    <a:pt x="17671" y="9586"/>
                  </a:cubicBezTo>
                  <a:cubicBezTo>
                    <a:pt x="17717" y="9623"/>
                    <a:pt x="17812" y="9642"/>
                    <a:pt x="17858" y="9679"/>
                  </a:cubicBezTo>
                  <a:cubicBezTo>
                    <a:pt x="17932" y="9735"/>
                    <a:pt x="17998" y="9810"/>
                    <a:pt x="18053" y="9894"/>
                  </a:cubicBezTo>
                  <a:cubicBezTo>
                    <a:pt x="18146" y="10061"/>
                    <a:pt x="18191" y="10238"/>
                    <a:pt x="18191" y="10406"/>
                  </a:cubicBezTo>
                  <a:cubicBezTo>
                    <a:pt x="18191" y="10732"/>
                    <a:pt x="18015" y="11050"/>
                    <a:pt x="17755" y="11245"/>
                  </a:cubicBezTo>
                  <a:cubicBezTo>
                    <a:pt x="17624" y="11348"/>
                    <a:pt x="17487" y="11375"/>
                    <a:pt x="17329" y="11440"/>
                  </a:cubicBezTo>
                  <a:cubicBezTo>
                    <a:pt x="17273" y="11468"/>
                    <a:pt x="17225" y="11505"/>
                    <a:pt x="17197" y="11542"/>
                  </a:cubicBezTo>
                  <a:cubicBezTo>
                    <a:pt x="17113" y="11673"/>
                    <a:pt x="17133" y="11859"/>
                    <a:pt x="17133" y="12008"/>
                  </a:cubicBezTo>
                  <a:cubicBezTo>
                    <a:pt x="17133" y="12195"/>
                    <a:pt x="17077" y="12390"/>
                    <a:pt x="16974" y="12558"/>
                  </a:cubicBezTo>
                  <a:cubicBezTo>
                    <a:pt x="16900" y="12670"/>
                    <a:pt x="16686" y="12800"/>
                    <a:pt x="16714" y="12959"/>
                  </a:cubicBezTo>
                  <a:cubicBezTo>
                    <a:pt x="16751" y="13126"/>
                    <a:pt x="17067" y="13174"/>
                    <a:pt x="17206" y="13183"/>
                  </a:cubicBezTo>
                  <a:cubicBezTo>
                    <a:pt x="17225" y="13183"/>
                    <a:pt x="17243" y="13191"/>
                    <a:pt x="17252" y="13210"/>
                  </a:cubicBezTo>
                  <a:cubicBezTo>
                    <a:pt x="17261" y="13229"/>
                    <a:pt x="17271" y="13247"/>
                    <a:pt x="17261" y="13265"/>
                  </a:cubicBezTo>
                  <a:cubicBezTo>
                    <a:pt x="17178" y="13591"/>
                    <a:pt x="16844" y="13843"/>
                    <a:pt x="16481" y="14020"/>
                  </a:cubicBezTo>
                  <a:cubicBezTo>
                    <a:pt x="16323" y="14104"/>
                    <a:pt x="16138" y="14131"/>
                    <a:pt x="15989" y="14234"/>
                  </a:cubicBezTo>
                  <a:cubicBezTo>
                    <a:pt x="15720" y="14411"/>
                    <a:pt x="15952" y="14570"/>
                    <a:pt x="15952" y="14813"/>
                  </a:cubicBezTo>
                  <a:cubicBezTo>
                    <a:pt x="15952" y="15129"/>
                    <a:pt x="15682" y="15390"/>
                    <a:pt x="15356" y="15465"/>
                  </a:cubicBezTo>
                  <a:cubicBezTo>
                    <a:pt x="15282" y="15474"/>
                    <a:pt x="15199" y="15484"/>
                    <a:pt x="15115" y="15484"/>
                  </a:cubicBezTo>
                  <a:cubicBezTo>
                    <a:pt x="14920" y="15484"/>
                    <a:pt x="14734" y="15436"/>
                    <a:pt x="14576" y="15334"/>
                  </a:cubicBezTo>
                  <a:cubicBezTo>
                    <a:pt x="14353" y="15185"/>
                    <a:pt x="14241" y="15325"/>
                    <a:pt x="14102" y="15484"/>
                  </a:cubicBezTo>
                  <a:cubicBezTo>
                    <a:pt x="13963" y="15642"/>
                    <a:pt x="13757" y="15734"/>
                    <a:pt x="13562" y="15771"/>
                  </a:cubicBezTo>
                  <a:cubicBezTo>
                    <a:pt x="13283" y="15827"/>
                    <a:pt x="12996" y="15828"/>
                    <a:pt x="12755" y="15912"/>
                  </a:cubicBezTo>
                  <a:cubicBezTo>
                    <a:pt x="12597" y="15968"/>
                    <a:pt x="12457" y="16052"/>
                    <a:pt x="12345" y="16210"/>
                  </a:cubicBezTo>
                  <a:cubicBezTo>
                    <a:pt x="12280" y="16303"/>
                    <a:pt x="12262" y="16368"/>
                    <a:pt x="12262" y="16433"/>
                  </a:cubicBezTo>
                  <a:cubicBezTo>
                    <a:pt x="12262" y="16517"/>
                    <a:pt x="12299" y="16592"/>
                    <a:pt x="12364" y="16667"/>
                  </a:cubicBezTo>
                  <a:cubicBezTo>
                    <a:pt x="12429" y="16741"/>
                    <a:pt x="12522" y="16816"/>
                    <a:pt x="12605" y="16881"/>
                  </a:cubicBezTo>
                  <a:cubicBezTo>
                    <a:pt x="12838" y="17058"/>
                    <a:pt x="12950" y="17291"/>
                    <a:pt x="12950" y="17533"/>
                  </a:cubicBezTo>
                  <a:cubicBezTo>
                    <a:pt x="12950" y="17710"/>
                    <a:pt x="12885" y="17896"/>
                    <a:pt x="12764" y="18064"/>
                  </a:cubicBezTo>
                  <a:cubicBezTo>
                    <a:pt x="12755" y="18092"/>
                    <a:pt x="12727" y="18100"/>
                    <a:pt x="12699" y="18091"/>
                  </a:cubicBezTo>
                  <a:cubicBezTo>
                    <a:pt x="12671" y="18091"/>
                    <a:pt x="12651" y="18073"/>
                    <a:pt x="12642" y="18045"/>
                  </a:cubicBezTo>
                  <a:cubicBezTo>
                    <a:pt x="12586" y="17719"/>
                    <a:pt x="12420" y="17467"/>
                    <a:pt x="12104" y="17365"/>
                  </a:cubicBezTo>
                  <a:cubicBezTo>
                    <a:pt x="11955" y="17318"/>
                    <a:pt x="11833" y="17299"/>
                    <a:pt x="11703" y="17262"/>
                  </a:cubicBezTo>
                  <a:cubicBezTo>
                    <a:pt x="11573" y="17225"/>
                    <a:pt x="11444" y="17159"/>
                    <a:pt x="11332" y="17019"/>
                  </a:cubicBezTo>
                  <a:cubicBezTo>
                    <a:pt x="11127" y="16796"/>
                    <a:pt x="11100" y="16554"/>
                    <a:pt x="11100" y="16302"/>
                  </a:cubicBezTo>
                  <a:cubicBezTo>
                    <a:pt x="11100" y="16256"/>
                    <a:pt x="11100" y="16219"/>
                    <a:pt x="11100" y="16172"/>
                  </a:cubicBezTo>
                  <a:cubicBezTo>
                    <a:pt x="11100" y="16163"/>
                    <a:pt x="11109" y="16164"/>
                    <a:pt x="11100" y="16155"/>
                  </a:cubicBezTo>
                  <a:cubicBezTo>
                    <a:pt x="11109" y="16052"/>
                    <a:pt x="11092" y="15996"/>
                    <a:pt x="11064" y="15959"/>
                  </a:cubicBezTo>
                  <a:cubicBezTo>
                    <a:pt x="11027" y="15922"/>
                    <a:pt x="10970" y="15892"/>
                    <a:pt x="10840" y="15882"/>
                  </a:cubicBezTo>
                  <a:cubicBezTo>
                    <a:pt x="10719" y="15882"/>
                    <a:pt x="10718" y="15882"/>
                    <a:pt x="10718" y="15882"/>
                  </a:cubicBezTo>
                  <a:cubicBezTo>
                    <a:pt x="10588" y="15892"/>
                    <a:pt x="10533" y="15922"/>
                    <a:pt x="10495" y="15959"/>
                  </a:cubicBezTo>
                  <a:cubicBezTo>
                    <a:pt x="10467" y="15996"/>
                    <a:pt x="10449" y="16052"/>
                    <a:pt x="10449" y="16155"/>
                  </a:cubicBezTo>
                  <a:cubicBezTo>
                    <a:pt x="10449" y="16164"/>
                    <a:pt x="10449" y="16163"/>
                    <a:pt x="10449" y="16172"/>
                  </a:cubicBezTo>
                  <a:cubicBezTo>
                    <a:pt x="10449" y="16219"/>
                    <a:pt x="10458" y="16256"/>
                    <a:pt x="10458" y="16302"/>
                  </a:cubicBezTo>
                  <a:cubicBezTo>
                    <a:pt x="10458" y="16554"/>
                    <a:pt x="10421" y="16796"/>
                    <a:pt x="10226" y="17019"/>
                  </a:cubicBezTo>
                  <a:cubicBezTo>
                    <a:pt x="10105" y="17159"/>
                    <a:pt x="9983" y="17225"/>
                    <a:pt x="9853" y="17262"/>
                  </a:cubicBezTo>
                  <a:cubicBezTo>
                    <a:pt x="9723" y="17299"/>
                    <a:pt x="9604" y="17318"/>
                    <a:pt x="9455" y="17365"/>
                  </a:cubicBezTo>
                  <a:cubicBezTo>
                    <a:pt x="9139" y="17467"/>
                    <a:pt x="8971" y="17719"/>
                    <a:pt x="8915" y="18045"/>
                  </a:cubicBezTo>
                  <a:cubicBezTo>
                    <a:pt x="8906" y="18073"/>
                    <a:pt x="8888" y="18091"/>
                    <a:pt x="8860" y="18091"/>
                  </a:cubicBezTo>
                  <a:cubicBezTo>
                    <a:pt x="8860" y="18100"/>
                    <a:pt x="8850" y="18101"/>
                    <a:pt x="8850" y="18101"/>
                  </a:cubicBezTo>
                  <a:cubicBezTo>
                    <a:pt x="8822" y="18101"/>
                    <a:pt x="8804" y="18083"/>
                    <a:pt x="8795" y="18064"/>
                  </a:cubicBezTo>
                  <a:cubicBezTo>
                    <a:pt x="8674" y="17896"/>
                    <a:pt x="8608" y="17710"/>
                    <a:pt x="8608" y="17533"/>
                  </a:cubicBezTo>
                  <a:cubicBezTo>
                    <a:pt x="8608" y="17291"/>
                    <a:pt x="8721" y="17058"/>
                    <a:pt x="8954" y="16881"/>
                  </a:cubicBezTo>
                  <a:cubicBezTo>
                    <a:pt x="9037" y="16816"/>
                    <a:pt x="9130" y="16741"/>
                    <a:pt x="9195" y="16667"/>
                  </a:cubicBezTo>
                  <a:cubicBezTo>
                    <a:pt x="9260" y="16592"/>
                    <a:pt x="9296" y="16517"/>
                    <a:pt x="9296" y="16433"/>
                  </a:cubicBezTo>
                  <a:cubicBezTo>
                    <a:pt x="9296" y="16368"/>
                    <a:pt x="9270" y="16303"/>
                    <a:pt x="9214" y="16210"/>
                  </a:cubicBezTo>
                  <a:cubicBezTo>
                    <a:pt x="9047" y="15968"/>
                    <a:pt x="8814" y="15892"/>
                    <a:pt x="8544" y="15855"/>
                  </a:cubicBezTo>
                  <a:cubicBezTo>
                    <a:pt x="8284" y="15809"/>
                    <a:pt x="7986" y="15810"/>
                    <a:pt x="7725" y="15689"/>
                  </a:cubicBezTo>
                  <a:cubicBezTo>
                    <a:pt x="7428" y="15540"/>
                    <a:pt x="7307" y="15147"/>
                    <a:pt x="6926" y="15361"/>
                  </a:cubicBezTo>
                  <a:cubicBezTo>
                    <a:pt x="6778" y="15445"/>
                    <a:pt x="6610" y="15484"/>
                    <a:pt x="6443" y="15484"/>
                  </a:cubicBezTo>
                  <a:cubicBezTo>
                    <a:pt x="6359" y="15484"/>
                    <a:pt x="6276" y="15474"/>
                    <a:pt x="6192" y="15465"/>
                  </a:cubicBezTo>
                  <a:cubicBezTo>
                    <a:pt x="5876" y="15390"/>
                    <a:pt x="5606" y="15129"/>
                    <a:pt x="5606" y="14813"/>
                  </a:cubicBezTo>
                  <a:cubicBezTo>
                    <a:pt x="5606" y="14589"/>
                    <a:pt x="5922" y="14308"/>
                    <a:pt x="5587" y="14224"/>
                  </a:cubicBezTo>
                  <a:cubicBezTo>
                    <a:pt x="5411" y="14178"/>
                    <a:pt x="5235" y="14104"/>
                    <a:pt x="5077" y="14020"/>
                  </a:cubicBezTo>
                  <a:cubicBezTo>
                    <a:pt x="4714" y="13843"/>
                    <a:pt x="4379" y="13591"/>
                    <a:pt x="4295" y="13265"/>
                  </a:cubicBezTo>
                  <a:cubicBezTo>
                    <a:pt x="4286" y="13247"/>
                    <a:pt x="4297" y="13229"/>
                    <a:pt x="4306" y="13210"/>
                  </a:cubicBezTo>
                  <a:cubicBezTo>
                    <a:pt x="4315" y="13191"/>
                    <a:pt x="4333" y="13183"/>
                    <a:pt x="4352" y="13183"/>
                  </a:cubicBezTo>
                  <a:cubicBezTo>
                    <a:pt x="4482" y="13174"/>
                    <a:pt x="4770" y="13135"/>
                    <a:pt x="4835" y="13014"/>
                  </a:cubicBezTo>
                  <a:cubicBezTo>
                    <a:pt x="4919" y="12856"/>
                    <a:pt x="4686" y="12697"/>
                    <a:pt x="4612" y="12585"/>
                  </a:cubicBezTo>
                  <a:cubicBezTo>
                    <a:pt x="4491" y="12417"/>
                    <a:pt x="4426" y="12213"/>
                    <a:pt x="4426" y="12008"/>
                  </a:cubicBezTo>
                  <a:cubicBezTo>
                    <a:pt x="4426" y="11785"/>
                    <a:pt x="4548" y="11609"/>
                    <a:pt x="4315" y="11469"/>
                  </a:cubicBezTo>
                  <a:cubicBezTo>
                    <a:pt x="4157" y="11385"/>
                    <a:pt x="3970" y="11367"/>
                    <a:pt x="3830" y="11264"/>
                  </a:cubicBezTo>
                  <a:cubicBezTo>
                    <a:pt x="3552" y="11068"/>
                    <a:pt x="3366" y="10741"/>
                    <a:pt x="3366" y="10406"/>
                  </a:cubicBezTo>
                  <a:cubicBezTo>
                    <a:pt x="3366" y="10238"/>
                    <a:pt x="3413" y="10061"/>
                    <a:pt x="3506" y="9894"/>
                  </a:cubicBezTo>
                  <a:cubicBezTo>
                    <a:pt x="3571" y="9791"/>
                    <a:pt x="3654" y="9708"/>
                    <a:pt x="3756" y="9633"/>
                  </a:cubicBezTo>
                  <a:cubicBezTo>
                    <a:pt x="3831" y="9577"/>
                    <a:pt x="3951" y="9512"/>
                    <a:pt x="3933" y="9391"/>
                  </a:cubicBezTo>
                  <a:cubicBezTo>
                    <a:pt x="3923" y="9326"/>
                    <a:pt x="3839" y="9261"/>
                    <a:pt x="3802" y="9205"/>
                  </a:cubicBezTo>
                  <a:cubicBezTo>
                    <a:pt x="3709" y="9047"/>
                    <a:pt x="3655" y="8861"/>
                    <a:pt x="3655" y="8674"/>
                  </a:cubicBezTo>
                  <a:cubicBezTo>
                    <a:pt x="3655" y="8488"/>
                    <a:pt x="3709" y="8291"/>
                    <a:pt x="3812" y="8095"/>
                  </a:cubicBezTo>
                  <a:cubicBezTo>
                    <a:pt x="3951" y="7844"/>
                    <a:pt x="4156" y="7732"/>
                    <a:pt x="4416" y="7658"/>
                  </a:cubicBezTo>
                  <a:cubicBezTo>
                    <a:pt x="4677" y="7583"/>
                    <a:pt x="4631" y="7406"/>
                    <a:pt x="4631" y="7173"/>
                  </a:cubicBezTo>
                  <a:cubicBezTo>
                    <a:pt x="4631" y="7015"/>
                    <a:pt x="4678" y="6856"/>
                    <a:pt x="4771" y="6707"/>
                  </a:cubicBezTo>
                  <a:cubicBezTo>
                    <a:pt x="4891" y="6493"/>
                    <a:pt x="5150" y="6278"/>
                    <a:pt x="5411" y="6306"/>
                  </a:cubicBezTo>
                  <a:cubicBezTo>
                    <a:pt x="5522" y="6316"/>
                    <a:pt x="5587" y="6363"/>
                    <a:pt x="5671" y="6260"/>
                  </a:cubicBezTo>
                  <a:cubicBezTo>
                    <a:pt x="5727" y="6186"/>
                    <a:pt x="5737" y="6065"/>
                    <a:pt x="5737" y="5971"/>
                  </a:cubicBezTo>
                  <a:cubicBezTo>
                    <a:pt x="5737" y="5850"/>
                    <a:pt x="5755" y="5720"/>
                    <a:pt x="5811" y="5599"/>
                  </a:cubicBezTo>
                  <a:cubicBezTo>
                    <a:pt x="5941" y="5319"/>
                    <a:pt x="6237" y="5059"/>
                    <a:pt x="6563" y="5068"/>
                  </a:cubicBezTo>
                  <a:cubicBezTo>
                    <a:pt x="6702" y="5068"/>
                    <a:pt x="6824" y="5134"/>
                    <a:pt x="6945" y="5013"/>
                  </a:cubicBezTo>
                  <a:cubicBezTo>
                    <a:pt x="7029" y="4929"/>
                    <a:pt x="7058" y="4788"/>
                    <a:pt x="7104" y="4677"/>
                  </a:cubicBezTo>
                  <a:cubicBezTo>
                    <a:pt x="7243" y="4369"/>
                    <a:pt x="7568" y="4173"/>
                    <a:pt x="7884" y="4173"/>
                  </a:cubicBezTo>
                  <a:cubicBezTo>
                    <a:pt x="8117" y="4173"/>
                    <a:pt x="8357" y="4378"/>
                    <a:pt x="8553" y="4173"/>
                  </a:cubicBezTo>
                  <a:cubicBezTo>
                    <a:pt x="8664" y="4061"/>
                    <a:pt x="8719" y="3941"/>
                    <a:pt x="8868" y="3857"/>
                  </a:cubicBezTo>
                  <a:cubicBezTo>
                    <a:pt x="8989" y="3792"/>
                    <a:pt x="9120" y="3754"/>
                    <a:pt x="9269" y="3754"/>
                  </a:cubicBezTo>
                  <a:cubicBezTo>
                    <a:pt x="9464" y="3754"/>
                    <a:pt x="9567" y="3847"/>
                    <a:pt x="9734" y="3912"/>
                  </a:cubicBezTo>
                  <a:cubicBezTo>
                    <a:pt x="9938" y="3996"/>
                    <a:pt x="10040" y="3875"/>
                    <a:pt x="10152" y="3745"/>
                  </a:cubicBezTo>
                  <a:cubicBezTo>
                    <a:pt x="10291" y="3596"/>
                    <a:pt x="10532" y="3521"/>
                    <a:pt x="10737" y="3511"/>
                  </a:cubicBezTo>
                  <a:cubicBezTo>
                    <a:pt x="10737" y="3502"/>
                    <a:pt x="10746" y="3503"/>
                    <a:pt x="10755" y="3503"/>
                  </a:cubicBezTo>
                  <a:close/>
                  <a:moveTo>
                    <a:pt x="5427" y="3616"/>
                  </a:moveTo>
                  <a:cubicBezTo>
                    <a:pt x="5381" y="3682"/>
                    <a:pt x="5278" y="3710"/>
                    <a:pt x="5250" y="3794"/>
                  </a:cubicBezTo>
                  <a:lnTo>
                    <a:pt x="5399" y="3916"/>
                  </a:lnTo>
                  <a:cubicBezTo>
                    <a:pt x="5436" y="3897"/>
                    <a:pt x="5492" y="3888"/>
                    <a:pt x="5530" y="3842"/>
                  </a:cubicBezTo>
                  <a:cubicBezTo>
                    <a:pt x="5539" y="3767"/>
                    <a:pt x="5604" y="3710"/>
                    <a:pt x="5613" y="3635"/>
                  </a:cubicBezTo>
                  <a:cubicBezTo>
                    <a:pt x="5557" y="3616"/>
                    <a:pt x="5493" y="3616"/>
                    <a:pt x="5427" y="3616"/>
                  </a:cubicBezTo>
                  <a:close/>
                  <a:moveTo>
                    <a:pt x="10774" y="3643"/>
                  </a:moveTo>
                  <a:cubicBezTo>
                    <a:pt x="10281" y="3662"/>
                    <a:pt x="10030" y="3987"/>
                    <a:pt x="10021" y="4332"/>
                  </a:cubicBezTo>
                  <a:cubicBezTo>
                    <a:pt x="10021" y="4351"/>
                    <a:pt x="10021" y="4381"/>
                    <a:pt x="10031" y="4399"/>
                  </a:cubicBezTo>
                  <a:cubicBezTo>
                    <a:pt x="10049" y="4604"/>
                    <a:pt x="10115" y="4734"/>
                    <a:pt x="10199" y="4873"/>
                  </a:cubicBezTo>
                  <a:cubicBezTo>
                    <a:pt x="10273" y="5023"/>
                    <a:pt x="10374" y="5172"/>
                    <a:pt x="10467" y="5377"/>
                  </a:cubicBezTo>
                  <a:cubicBezTo>
                    <a:pt x="10467" y="5396"/>
                    <a:pt x="10467" y="5404"/>
                    <a:pt x="10467" y="5423"/>
                  </a:cubicBezTo>
                  <a:cubicBezTo>
                    <a:pt x="10514" y="5395"/>
                    <a:pt x="10580" y="5377"/>
                    <a:pt x="10635" y="5368"/>
                  </a:cubicBezTo>
                  <a:cubicBezTo>
                    <a:pt x="10552" y="5181"/>
                    <a:pt x="10495" y="4874"/>
                    <a:pt x="10495" y="4669"/>
                  </a:cubicBezTo>
                  <a:cubicBezTo>
                    <a:pt x="10495" y="4660"/>
                    <a:pt x="10495" y="4660"/>
                    <a:pt x="10495" y="4651"/>
                  </a:cubicBezTo>
                  <a:cubicBezTo>
                    <a:pt x="10495" y="4651"/>
                    <a:pt x="10495" y="4650"/>
                    <a:pt x="10495" y="4641"/>
                  </a:cubicBezTo>
                  <a:cubicBezTo>
                    <a:pt x="10430" y="4623"/>
                    <a:pt x="10365" y="4584"/>
                    <a:pt x="10309" y="4537"/>
                  </a:cubicBezTo>
                  <a:cubicBezTo>
                    <a:pt x="10235" y="4472"/>
                    <a:pt x="10168" y="4370"/>
                    <a:pt x="10168" y="4267"/>
                  </a:cubicBezTo>
                  <a:cubicBezTo>
                    <a:pt x="10168" y="4221"/>
                    <a:pt x="10189" y="4167"/>
                    <a:pt x="10216" y="4129"/>
                  </a:cubicBezTo>
                  <a:cubicBezTo>
                    <a:pt x="10235" y="4092"/>
                    <a:pt x="10282" y="4091"/>
                    <a:pt x="10309" y="4109"/>
                  </a:cubicBezTo>
                  <a:cubicBezTo>
                    <a:pt x="10337" y="4128"/>
                    <a:pt x="10346" y="4176"/>
                    <a:pt x="10327" y="4204"/>
                  </a:cubicBezTo>
                  <a:cubicBezTo>
                    <a:pt x="10308" y="4222"/>
                    <a:pt x="10309" y="4239"/>
                    <a:pt x="10309" y="4267"/>
                  </a:cubicBezTo>
                  <a:cubicBezTo>
                    <a:pt x="10309" y="4314"/>
                    <a:pt x="10336" y="4389"/>
                    <a:pt x="10401" y="4445"/>
                  </a:cubicBezTo>
                  <a:cubicBezTo>
                    <a:pt x="10606" y="4622"/>
                    <a:pt x="10951" y="4613"/>
                    <a:pt x="11155" y="4445"/>
                  </a:cubicBezTo>
                  <a:cubicBezTo>
                    <a:pt x="11211" y="4389"/>
                    <a:pt x="11247" y="4314"/>
                    <a:pt x="11247" y="4267"/>
                  </a:cubicBezTo>
                  <a:cubicBezTo>
                    <a:pt x="11247" y="4239"/>
                    <a:pt x="11248" y="4222"/>
                    <a:pt x="11230" y="4204"/>
                  </a:cubicBezTo>
                  <a:cubicBezTo>
                    <a:pt x="11211" y="4176"/>
                    <a:pt x="11219" y="4128"/>
                    <a:pt x="11247" y="4109"/>
                  </a:cubicBezTo>
                  <a:cubicBezTo>
                    <a:pt x="11275" y="4091"/>
                    <a:pt x="11323" y="4092"/>
                    <a:pt x="11341" y="4129"/>
                  </a:cubicBezTo>
                  <a:cubicBezTo>
                    <a:pt x="11369" y="4167"/>
                    <a:pt x="11387" y="4221"/>
                    <a:pt x="11387" y="4267"/>
                  </a:cubicBezTo>
                  <a:cubicBezTo>
                    <a:pt x="11378" y="4370"/>
                    <a:pt x="11322" y="4472"/>
                    <a:pt x="11238" y="4537"/>
                  </a:cubicBezTo>
                  <a:cubicBezTo>
                    <a:pt x="11191" y="4584"/>
                    <a:pt x="11126" y="4623"/>
                    <a:pt x="11052" y="4641"/>
                  </a:cubicBezTo>
                  <a:cubicBezTo>
                    <a:pt x="11061" y="4650"/>
                    <a:pt x="11061" y="4651"/>
                    <a:pt x="11061" y="4651"/>
                  </a:cubicBezTo>
                  <a:cubicBezTo>
                    <a:pt x="11061" y="4660"/>
                    <a:pt x="11061" y="4660"/>
                    <a:pt x="11061" y="4669"/>
                  </a:cubicBezTo>
                  <a:cubicBezTo>
                    <a:pt x="11061" y="4874"/>
                    <a:pt x="11006" y="5181"/>
                    <a:pt x="10922" y="5368"/>
                  </a:cubicBezTo>
                  <a:cubicBezTo>
                    <a:pt x="10978" y="5377"/>
                    <a:pt x="11035" y="5395"/>
                    <a:pt x="11091" y="5423"/>
                  </a:cubicBezTo>
                  <a:cubicBezTo>
                    <a:pt x="11091" y="5404"/>
                    <a:pt x="11091" y="5396"/>
                    <a:pt x="11091" y="5377"/>
                  </a:cubicBezTo>
                  <a:cubicBezTo>
                    <a:pt x="11174" y="5172"/>
                    <a:pt x="11277" y="5023"/>
                    <a:pt x="11360" y="4873"/>
                  </a:cubicBezTo>
                  <a:cubicBezTo>
                    <a:pt x="11444" y="4734"/>
                    <a:pt x="11510" y="4604"/>
                    <a:pt x="11528" y="4399"/>
                  </a:cubicBezTo>
                  <a:cubicBezTo>
                    <a:pt x="11528" y="4381"/>
                    <a:pt x="11537" y="4351"/>
                    <a:pt x="11537" y="4332"/>
                  </a:cubicBezTo>
                  <a:cubicBezTo>
                    <a:pt x="11527" y="3987"/>
                    <a:pt x="11276" y="3662"/>
                    <a:pt x="10774" y="3643"/>
                  </a:cubicBezTo>
                  <a:close/>
                  <a:moveTo>
                    <a:pt x="3642" y="3730"/>
                  </a:moveTo>
                  <a:cubicBezTo>
                    <a:pt x="3595" y="3767"/>
                    <a:pt x="3530" y="3777"/>
                    <a:pt x="3512" y="3842"/>
                  </a:cubicBezTo>
                  <a:cubicBezTo>
                    <a:pt x="3362" y="3869"/>
                    <a:pt x="3213" y="3934"/>
                    <a:pt x="3157" y="4082"/>
                  </a:cubicBezTo>
                  <a:cubicBezTo>
                    <a:pt x="3167" y="4091"/>
                    <a:pt x="3167" y="4092"/>
                    <a:pt x="3167" y="4092"/>
                  </a:cubicBezTo>
                  <a:cubicBezTo>
                    <a:pt x="3353" y="4101"/>
                    <a:pt x="3474" y="4259"/>
                    <a:pt x="3642" y="4324"/>
                  </a:cubicBezTo>
                  <a:cubicBezTo>
                    <a:pt x="3754" y="4389"/>
                    <a:pt x="3895" y="4343"/>
                    <a:pt x="3997" y="4287"/>
                  </a:cubicBezTo>
                  <a:cubicBezTo>
                    <a:pt x="4016" y="4260"/>
                    <a:pt x="4063" y="4231"/>
                    <a:pt x="4035" y="4194"/>
                  </a:cubicBezTo>
                  <a:cubicBezTo>
                    <a:pt x="3877" y="4120"/>
                    <a:pt x="3876" y="4120"/>
                    <a:pt x="3876" y="4120"/>
                  </a:cubicBezTo>
                  <a:cubicBezTo>
                    <a:pt x="3820" y="4129"/>
                    <a:pt x="3773" y="4176"/>
                    <a:pt x="3708" y="4148"/>
                  </a:cubicBezTo>
                  <a:cubicBezTo>
                    <a:pt x="3652" y="4111"/>
                    <a:pt x="3577" y="4064"/>
                    <a:pt x="3587" y="3990"/>
                  </a:cubicBezTo>
                  <a:cubicBezTo>
                    <a:pt x="3652" y="3953"/>
                    <a:pt x="3671" y="4055"/>
                    <a:pt x="3727" y="4064"/>
                  </a:cubicBezTo>
                  <a:cubicBezTo>
                    <a:pt x="3746" y="4064"/>
                    <a:pt x="3801" y="4073"/>
                    <a:pt x="3792" y="4027"/>
                  </a:cubicBezTo>
                  <a:cubicBezTo>
                    <a:pt x="3736" y="3952"/>
                    <a:pt x="3746" y="3879"/>
                    <a:pt x="3746" y="3786"/>
                  </a:cubicBezTo>
                  <a:cubicBezTo>
                    <a:pt x="3755" y="3721"/>
                    <a:pt x="3679" y="3739"/>
                    <a:pt x="3642" y="3730"/>
                  </a:cubicBezTo>
                  <a:close/>
                  <a:moveTo>
                    <a:pt x="17902" y="3752"/>
                  </a:moveTo>
                  <a:cubicBezTo>
                    <a:pt x="17759" y="3750"/>
                    <a:pt x="17618" y="3790"/>
                    <a:pt x="17513" y="3888"/>
                  </a:cubicBezTo>
                  <a:cubicBezTo>
                    <a:pt x="17485" y="3943"/>
                    <a:pt x="17485" y="3990"/>
                    <a:pt x="17504" y="4046"/>
                  </a:cubicBezTo>
                  <a:cubicBezTo>
                    <a:pt x="17541" y="4083"/>
                    <a:pt x="17578" y="4009"/>
                    <a:pt x="17606" y="3990"/>
                  </a:cubicBezTo>
                  <a:cubicBezTo>
                    <a:pt x="17653" y="3972"/>
                    <a:pt x="17718" y="3934"/>
                    <a:pt x="17783" y="3962"/>
                  </a:cubicBezTo>
                  <a:cubicBezTo>
                    <a:pt x="17829" y="3990"/>
                    <a:pt x="17876" y="4045"/>
                    <a:pt x="17866" y="4110"/>
                  </a:cubicBezTo>
                  <a:cubicBezTo>
                    <a:pt x="17866" y="4129"/>
                    <a:pt x="17839" y="4167"/>
                    <a:pt x="17811" y="4167"/>
                  </a:cubicBezTo>
                  <a:cubicBezTo>
                    <a:pt x="17792" y="4148"/>
                    <a:pt x="17792" y="4129"/>
                    <a:pt x="17792" y="4120"/>
                  </a:cubicBezTo>
                  <a:cubicBezTo>
                    <a:pt x="17792" y="4064"/>
                    <a:pt x="17755" y="4055"/>
                    <a:pt x="17727" y="4046"/>
                  </a:cubicBezTo>
                  <a:cubicBezTo>
                    <a:pt x="17690" y="4064"/>
                    <a:pt x="17634" y="4064"/>
                    <a:pt x="17606" y="4120"/>
                  </a:cubicBezTo>
                  <a:cubicBezTo>
                    <a:pt x="17588" y="4176"/>
                    <a:pt x="17588" y="4233"/>
                    <a:pt x="17625" y="4289"/>
                  </a:cubicBezTo>
                  <a:cubicBezTo>
                    <a:pt x="17672" y="4344"/>
                    <a:pt x="17746" y="4354"/>
                    <a:pt x="17811" y="4372"/>
                  </a:cubicBezTo>
                  <a:cubicBezTo>
                    <a:pt x="17876" y="4344"/>
                    <a:pt x="17941" y="4325"/>
                    <a:pt x="17987" y="4251"/>
                  </a:cubicBezTo>
                  <a:cubicBezTo>
                    <a:pt x="18108" y="4120"/>
                    <a:pt x="18117" y="3943"/>
                    <a:pt x="18117" y="3776"/>
                  </a:cubicBezTo>
                  <a:lnTo>
                    <a:pt x="18043" y="3766"/>
                  </a:lnTo>
                  <a:cubicBezTo>
                    <a:pt x="17996" y="3757"/>
                    <a:pt x="17949" y="3753"/>
                    <a:pt x="17902" y="3752"/>
                  </a:cubicBezTo>
                  <a:close/>
                  <a:moveTo>
                    <a:pt x="4897" y="3787"/>
                  </a:moveTo>
                  <a:cubicBezTo>
                    <a:pt x="4836" y="3786"/>
                    <a:pt x="4780" y="3798"/>
                    <a:pt x="4747" y="3850"/>
                  </a:cubicBezTo>
                  <a:cubicBezTo>
                    <a:pt x="4868" y="3906"/>
                    <a:pt x="4896" y="4045"/>
                    <a:pt x="4933" y="4158"/>
                  </a:cubicBezTo>
                  <a:cubicBezTo>
                    <a:pt x="4952" y="4167"/>
                    <a:pt x="4971" y="4167"/>
                    <a:pt x="4980" y="4148"/>
                  </a:cubicBezTo>
                  <a:cubicBezTo>
                    <a:pt x="5036" y="4139"/>
                    <a:pt x="5119" y="4120"/>
                    <a:pt x="5147" y="4177"/>
                  </a:cubicBezTo>
                  <a:cubicBezTo>
                    <a:pt x="5175" y="4223"/>
                    <a:pt x="5222" y="4289"/>
                    <a:pt x="5166" y="4326"/>
                  </a:cubicBezTo>
                  <a:cubicBezTo>
                    <a:pt x="5129" y="4308"/>
                    <a:pt x="5110" y="4280"/>
                    <a:pt x="5092" y="4252"/>
                  </a:cubicBezTo>
                  <a:cubicBezTo>
                    <a:pt x="5036" y="4205"/>
                    <a:pt x="4970" y="4242"/>
                    <a:pt x="4933" y="4289"/>
                  </a:cubicBezTo>
                  <a:cubicBezTo>
                    <a:pt x="4914" y="4363"/>
                    <a:pt x="4971" y="4420"/>
                    <a:pt x="4999" y="4485"/>
                  </a:cubicBezTo>
                  <a:cubicBezTo>
                    <a:pt x="5073" y="4514"/>
                    <a:pt x="5129" y="4438"/>
                    <a:pt x="5204" y="4457"/>
                  </a:cubicBezTo>
                  <a:cubicBezTo>
                    <a:pt x="5278" y="4523"/>
                    <a:pt x="5371" y="4597"/>
                    <a:pt x="5492" y="4569"/>
                  </a:cubicBezTo>
                  <a:cubicBezTo>
                    <a:pt x="5538" y="4560"/>
                    <a:pt x="5604" y="4532"/>
                    <a:pt x="5613" y="4476"/>
                  </a:cubicBezTo>
                  <a:cubicBezTo>
                    <a:pt x="5455" y="4289"/>
                    <a:pt x="5455" y="4289"/>
                    <a:pt x="5455" y="4289"/>
                  </a:cubicBezTo>
                  <a:cubicBezTo>
                    <a:pt x="5409" y="4139"/>
                    <a:pt x="5334" y="3990"/>
                    <a:pt x="5232" y="3878"/>
                  </a:cubicBezTo>
                  <a:cubicBezTo>
                    <a:pt x="5074" y="3803"/>
                    <a:pt x="5073" y="3803"/>
                    <a:pt x="5073" y="3803"/>
                  </a:cubicBezTo>
                  <a:cubicBezTo>
                    <a:pt x="5022" y="3803"/>
                    <a:pt x="4957" y="3789"/>
                    <a:pt x="4897" y="3787"/>
                  </a:cubicBezTo>
                  <a:close/>
                  <a:moveTo>
                    <a:pt x="4607" y="3868"/>
                  </a:moveTo>
                  <a:cubicBezTo>
                    <a:pt x="4584" y="3864"/>
                    <a:pt x="4559" y="3865"/>
                    <a:pt x="4534" y="3870"/>
                  </a:cubicBezTo>
                  <a:cubicBezTo>
                    <a:pt x="4506" y="3879"/>
                    <a:pt x="4497" y="3888"/>
                    <a:pt x="4488" y="3916"/>
                  </a:cubicBezTo>
                  <a:cubicBezTo>
                    <a:pt x="4553" y="3944"/>
                    <a:pt x="4627" y="3999"/>
                    <a:pt x="4646" y="4064"/>
                  </a:cubicBezTo>
                  <a:cubicBezTo>
                    <a:pt x="4637" y="4130"/>
                    <a:pt x="4636" y="4261"/>
                    <a:pt x="4534" y="4289"/>
                  </a:cubicBezTo>
                  <a:cubicBezTo>
                    <a:pt x="4405" y="4270"/>
                    <a:pt x="4571" y="4223"/>
                    <a:pt x="4553" y="4167"/>
                  </a:cubicBezTo>
                  <a:cubicBezTo>
                    <a:pt x="4562" y="4121"/>
                    <a:pt x="4544" y="4065"/>
                    <a:pt x="4507" y="4028"/>
                  </a:cubicBezTo>
                  <a:cubicBezTo>
                    <a:pt x="4442" y="3972"/>
                    <a:pt x="4378" y="4028"/>
                    <a:pt x="4313" y="4037"/>
                  </a:cubicBezTo>
                  <a:cubicBezTo>
                    <a:pt x="4267" y="4084"/>
                    <a:pt x="4192" y="4121"/>
                    <a:pt x="4229" y="4195"/>
                  </a:cubicBezTo>
                  <a:cubicBezTo>
                    <a:pt x="4239" y="4307"/>
                    <a:pt x="4312" y="4391"/>
                    <a:pt x="4405" y="4447"/>
                  </a:cubicBezTo>
                  <a:cubicBezTo>
                    <a:pt x="4534" y="4456"/>
                    <a:pt x="4654" y="4502"/>
                    <a:pt x="4784" y="4447"/>
                  </a:cubicBezTo>
                  <a:cubicBezTo>
                    <a:pt x="4802" y="4288"/>
                    <a:pt x="4885" y="4130"/>
                    <a:pt x="4784" y="3981"/>
                  </a:cubicBezTo>
                  <a:cubicBezTo>
                    <a:pt x="4735" y="3918"/>
                    <a:pt x="4676" y="3877"/>
                    <a:pt x="4607" y="3868"/>
                  </a:cubicBezTo>
                  <a:close/>
                  <a:moveTo>
                    <a:pt x="9267" y="3883"/>
                  </a:moveTo>
                  <a:cubicBezTo>
                    <a:pt x="9007" y="3883"/>
                    <a:pt x="8745" y="4041"/>
                    <a:pt x="8634" y="4322"/>
                  </a:cubicBezTo>
                  <a:cubicBezTo>
                    <a:pt x="8587" y="4415"/>
                    <a:pt x="8570" y="4518"/>
                    <a:pt x="8570" y="4631"/>
                  </a:cubicBezTo>
                  <a:cubicBezTo>
                    <a:pt x="8570" y="4985"/>
                    <a:pt x="8784" y="5377"/>
                    <a:pt x="9035" y="5592"/>
                  </a:cubicBezTo>
                  <a:cubicBezTo>
                    <a:pt x="9044" y="5601"/>
                    <a:pt x="9062" y="5609"/>
                    <a:pt x="9072" y="5619"/>
                  </a:cubicBezTo>
                  <a:cubicBezTo>
                    <a:pt x="9090" y="5637"/>
                    <a:pt x="9099" y="5656"/>
                    <a:pt x="9099" y="5674"/>
                  </a:cubicBezTo>
                  <a:cubicBezTo>
                    <a:pt x="9117" y="5674"/>
                    <a:pt x="9127" y="5665"/>
                    <a:pt x="9136" y="5665"/>
                  </a:cubicBezTo>
                  <a:cubicBezTo>
                    <a:pt x="8904" y="5459"/>
                    <a:pt x="8698" y="5068"/>
                    <a:pt x="8698" y="4713"/>
                  </a:cubicBezTo>
                  <a:cubicBezTo>
                    <a:pt x="8698" y="4508"/>
                    <a:pt x="8775" y="4312"/>
                    <a:pt x="8961" y="4191"/>
                  </a:cubicBezTo>
                  <a:cubicBezTo>
                    <a:pt x="9045" y="4135"/>
                    <a:pt x="9138" y="4107"/>
                    <a:pt x="9240" y="4107"/>
                  </a:cubicBezTo>
                  <a:cubicBezTo>
                    <a:pt x="9472" y="4107"/>
                    <a:pt x="9712" y="4256"/>
                    <a:pt x="9759" y="4498"/>
                  </a:cubicBezTo>
                  <a:cubicBezTo>
                    <a:pt x="9768" y="4526"/>
                    <a:pt x="9768" y="4565"/>
                    <a:pt x="9768" y="4602"/>
                  </a:cubicBezTo>
                  <a:cubicBezTo>
                    <a:pt x="9768" y="4714"/>
                    <a:pt x="9749" y="4844"/>
                    <a:pt x="9693" y="4947"/>
                  </a:cubicBezTo>
                  <a:cubicBezTo>
                    <a:pt x="9786" y="4844"/>
                    <a:pt x="9852" y="4676"/>
                    <a:pt x="9852" y="4498"/>
                  </a:cubicBezTo>
                  <a:cubicBezTo>
                    <a:pt x="9852" y="4377"/>
                    <a:pt x="9824" y="4265"/>
                    <a:pt x="9759" y="4162"/>
                  </a:cubicBezTo>
                  <a:cubicBezTo>
                    <a:pt x="9638" y="3966"/>
                    <a:pt x="9453" y="3883"/>
                    <a:pt x="9267" y="3883"/>
                  </a:cubicBezTo>
                  <a:close/>
                  <a:moveTo>
                    <a:pt x="12287" y="3883"/>
                  </a:moveTo>
                  <a:cubicBezTo>
                    <a:pt x="12092" y="3883"/>
                    <a:pt x="11914" y="3966"/>
                    <a:pt x="11793" y="4162"/>
                  </a:cubicBezTo>
                  <a:cubicBezTo>
                    <a:pt x="11728" y="4265"/>
                    <a:pt x="11701" y="4377"/>
                    <a:pt x="11701" y="4498"/>
                  </a:cubicBezTo>
                  <a:cubicBezTo>
                    <a:pt x="11701" y="4676"/>
                    <a:pt x="11767" y="4844"/>
                    <a:pt x="11860" y="4947"/>
                  </a:cubicBezTo>
                  <a:cubicBezTo>
                    <a:pt x="11804" y="4844"/>
                    <a:pt x="11776" y="4714"/>
                    <a:pt x="11776" y="4602"/>
                  </a:cubicBezTo>
                  <a:cubicBezTo>
                    <a:pt x="11776" y="4565"/>
                    <a:pt x="11784" y="4526"/>
                    <a:pt x="11793" y="4498"/>
                  </a:cubicBezTo>
                  <a:cubicBezTo>
                    <a:pt x="11840" y="4256"/>
                    <a:pt x="12083" y="4107"/>
                    <a:pt x="12316" y="4107"/>
                  </a:cubicBezTo>
                  <a:cubicBezTo>
                    <a:pt x="12409" y="4107"/>
                    <a:pt x="12512" y="4135"/>
                    <a:pt x="12596" y="4191"/>
                  </a:cubicBezTo>
                  <a:cubicBezTo>
                    <a:pt x="12782" y="4312"/>
                    <a:pt x="12858" y="4508"/>
                    <a:pt x="12858" y="4713"/>
                  </a:cubicBezTo>
                  <a:cubicBezTo>
                    <a:pt x="12858" y="5068"/>
                    <a:pt x="12652" y="5459"/>
                    <a:pt x="12410" y="5665"/>
                  </a:cubicBezTo>
                  <a:cubicBezTo>
                    <a:pt x="12428" y="5665"/>
                    <a:pt x="12437" y="5674"/>
                    <a:pt x="12456" y="5674"/>
                  </a:cubicBezTo>
                  <a:cubicBezTo>
                    <a:pt x="12456" y="5656"/>
                    <a:pt x="12465" y="5637"/>
                    <a:pt x="12475" y="5619"/>
                  </a:cubicBezTo>
                  <a:cubicBezTo>
                    <a:pt x="12493" y="5609"/>
                    <a:pt x="12512" y="5601"/>
                    <a:pt x="12522" y="5592"/>
                  </a:cubicBezTo>
                  <a:cubicBezTo>
                    <a:pt x="12773" y="5377"/>
                    <a:pt x="12986" y="4985"/>
                    <a:pt x="12977" y="4631"/>
                  </a:cubicBezTo>
                  <a:cubicBezTo>
                    <a:pt x="12977" y="4518"/>
                    <a:pt x="12959" y="4415"/>
                    <a:pt x="12922" y="4322"/>
                  </a:cubicBezTo>
                  <a:cubicBezTo>
                    <a:pt x="12810" y="4041"/>
                    <a:pt x="12548" y="3883"/>
                    <a:pt x="12287" y="3883"/>
                  </a:cubicBezTo>
                  <a:close/>
                  <a:moveTo>
                    <a:pt x="16519" y="3898"/>
                  </a:moveTo>
                  <a:cubicBezTo>
                    <a:pt x="16454" y="3945"/>
                    <a:pt x="16370" y="3936"/>
                    <a:pt x="16333" y="4010"/>
                  </a:cubicBezTo>
                  <a:cubicBezTo>
                    <a:pt x="16398" y="4075"/>
                    <a:pt x="16398" y="4205"/>
                    <a:pt x="16519" y="4224"/>
                  </a:cubicBezTo>
                  <a:cubicBezTo>
                    <a:pt x="16565" y="4205"/>
                    <a:pt x="16612" y="4159"/>
                    <a:pt x="16650" y="4113"/>
                  </a:cubicBezTo>
                  <a:cubicBezTo>
                    <a:pt x="16547" y="3908"/>
                    <a:pt x="16547" y="3908"/>
                    <a:pt x="16547" y="3908"/>
                  </a:cubicBezTo>
                  <a:cubicBezTo>
                    <a:pt x="16519" y="3898"/>
                    <a:pt x="16519" y="3898"/>
                    <a:pt x="16519" y="3898"/>
                  </a:cubicBezTo>
                  <a:close/>
                  <a:moveTo>
                    <a:pt x="17145" y="4021"/>
                  </a:moveTo>
                  <a:cubicBezTo>
                    <a:pt x="16996" y="4010"/>
                    <a:pt x="16841" y="4094"/>
                    <a:pt x="16723" y="4178"/>
                  </a:cubicBezTo>
                  <a:cubicBezTo>
                    <a:pt x="16574" y="4252"/>
                    <a:pt x="16509" y="4401"/>
                    <a:pt x="16388" y="4513"/>
                  </a:cubicBezTo>
                  <a:cubicBezTo>
                    <a:pt x="16342" y="4578"/>
                    <a:pt x="16212" y="4541"/>
                    <a:pt x="16240" y="4634"/>
                  </a:cubicBezTo>
                  <a:cubicBezTo>
                    <a:pt x="16305" y="4727"/>
                    <a:pt x="16434" y="4736"/>
                    <a:pt x="16546" y="4718"/>
                  </a:cubicBezTo>
                  <a:cubicBezTo>
                    <a:pt x="16611" y="4755"/>
                    <a:pt x="16695" y="4792"/>
                    <a:pt x="16779" y="4802"/>
                  </a:cubicBezTo>
                  <a:cubicBezTo>
                    <a:pt x="16853" y="4783"/>
                    <a:pt x="16965" y="4783"/>
                    <a:pt x="16965" y="4690"/>
                  </a:cubicBezTo>
                  <a:cubicBezTo>
                    <a:pt x="16956" y="4615"/>
                    <a:pt x="17011" y="4513"/>
                    <a:pt x="16937" y="4457"/>
                  </a:cubicBezTo>
                  <a:cubicBezTo>
                    <a:pt x="16881" y="4439"/>
                    <a:pt x="16797" y="4411"/>
                    <a:pt x="16760" y="4476"/>
                  </a:cubicBezTo>
                  <a:cubicBezTo>
                    <a:pt x="16704" y="4569"/>
                    <a:pt x="16854" y="4569"/>
                    <a:pt x="16798" y="4644"/>
                  </a:cubicBezTo>
                  <a:cubicBezTo>
                    <a:pt x="16761" y="4671"/>
                    <a:pt x="16705" y="4635"/>
                    <a:pt x="16686" y="4588"/>
                  </a:cubicBezTo>
                  <a:cubicBezTo>
                    <a:pt x="16640" y="4514"/>
                    <a:pt x="16686" y="4439"/>
                    <a:pt x="16741" y="4383"/>
                  </a:cubicBezTo>
                  <a:cubicBezTo>
                    <a:pt x="16797" y="4355"/>
                    <a:pt x="16863" y="4308"/>
                    <a:pt x="16910" y="4364"/>
                  </a:cubicBezTo>
                  <a:cubicBezTo>
                    <a:pt x="17040" y="4457"/>
                    <a:pt x="17012" y="4290"/>
                    <a:pt x="17067" y="4234"/>
                  </a:cubicBezTo>
                  <a:cubicBezTo>
                    <a:pt x="17114" y="4141"/>
                    <a:pt x="17225" y="4132"/>
                    <a:pt x="17290" y="4067"/>
                  </a:cubicBezTo>
                  <a:cubicBezTo>
                    <a:pt x="17243" y="4039"/>
                    <a:pt x="17195" y="4024"/>
                    <a:pt x="17145" y="4021"/>
                  </a:cubicBezTo>
                  <a:close/>
                  <a:moveTo>
                    <a:pt x="18229" y="4086"/>
                  </a:moveTo>
                  <a:cubicBezTo>
                    <a:pt x="18164" y="4104"/>
                    <a:pt x="18117" y="4188"/>
                    <a:pt x="18089" y="4253"/>
                  </a:cubicBezTo>
                  <a:cubicBezTo>
                    <a:pt x="18098" y="4300"/>
                    <a:pt x="18107" y="4346"/>
                    <a:pt x="18144" y="4373"/>
                  </a:cubicBezTo>
                  <a:cubicBezTo>
                    <a:pt x="18228" y="4420"/>
                    <a:pt x="18266" y="4262"/>
                    <a:pt x="18322" y="4309"/>
                  </a:cubicBezTo>
                  <a:cubicBezTo>
                    <a:pt x="18331" y="4374"/>
                    <a:pt x="18285" y="4429"/>
                    <a:pt x="18238" y="4457"/>
                  </a:cubicBezTo>
                  <a:cubicBezTo>
                    <a:pt x="18164" y="4466"/>
                    <a:pt x="18052" y="4457"/>
                    <a:pt x="18005" y="4373"/>
                  </a:cubicBezTo>
                  <a:cubicBezTo>
                    <a:pt x="17838" y="4457"/>
                    <a:pt x="17837" y="4457"/>
                    <a:pt x="17837" y="4457"/>
                  </a:cubicBezTo>
                  <a:cubicBezTo>
                    <a:pt x="17818" y="4485"/>
                    <a:pt x="17846" y="4505"/>
                    <a:pt x="17865" y="4523"/>
                  </a:cubicBezTo>
                  <a:cubicBezTo>
                    <a:pt x="18126" y="4728"/>
                    <a:pt x="18470" y="4533"/>
                    <a:pt x="18731" y="4439"/>
                  </a:cubicBezTo>
                  <a:cubicBezTo>
                    <a:pt x="18750" y="4402"/>
                    <a:pt x="18722" y="4365"/>
                    <a:pt x="18703" y="4337"/>
                  </a:cubicBezTo>
                  <a:cubicBezTo>
                    <a:pt x="18628" y="4272"/>
                    <a:pt x="18545" y="4169"/>
                    <a:pt x="18433" y="4225"/>
                  </a:cubicBezTo>
                  <a:cubicBezTo>
                    <a:pt x="18406" y="4141"/>
                    <a:pt x="18313" y="4095"/>
                    <a:pt x="18229" y="4086"/>
                  </a:cubicBezTo>
                  <a:close/>
                  <a:moveTo>
                    <a:pt x="9240" y="4156"/>
                  </a:moveTo>
                  <a:cubicBezTo>
                    <a:pt x="9147" y="4156"/>
                    <a:pt x="9062" y="4175"/>
                    <a:pt x="8988" y="4231"/>
                  </a:cubicBezTo>
                  <a:cubicBezTo>
                    <a:pt x="8812" y="4342"/>
                    <a:pt x="8749" y="4520"/>
                    <a:pt x="8740" y="4715"/>
                  </a:cubicBezTo>
                  <a:cubicBezTo>
                    <a:pt x="8740" y="5060"/>
                    <a:pt x="8952" y="5449"/>
                    <a:pt x="9183" y="5635"/>
                  </a:cubicBezTo>
                  <a:cubicBezTo>
                    <a:pt x="9183" y="5635"/>
                    <a:pt x="9183" y="5635"/>
                    <a:pt x="9183" y="5645"/>
                  </a:cubicBezTo>
                  <a:cubicBezTo>
                    <a:pt x="9257" y="5617"/>
                    <a:pt x="9332" y="5608"/>
                    <a:pt x="9406" y="5608"/>
                  </a:cubicBezTo>
                  <a:cubicBezTo>
                    <a:pt x="9313" y="5478"/>
                    <a:pt x="9230" y="5310"/>
                    <a:pt x="9230" y="5142"/>
                  </a:cubicBezTo>
                  <a:cubicBezTo>
                    <a:pt x="9230" y="5133"/>
                    <a:pt x="9230" y="5114"/>
                    <a:pt x="9230" y="5105"/>
                  </a:cubicBezTo>
                  <a:cubicBezTo>
                    <a:pt x="9138" y="5030"/>
                    <a:pt x="9082" y="4910"/>
                    <a:pt x="9082" y="4789"/>
                  </a:cubicBezTo>
                  <a:cubicBezTo>
                    <a:pt x="9082" y="4658"/>
                    <a:pt x="9173" y="4510"/>
                    <a:pt x="9359" y="4491"/>
                  </a:cubicBezTo>
                  <a:cubicBezTo>
                    <a:pt x="9396" y="4482"/>
                    <a:pt x="9426" y="4510"/>
                    <a:pt x="9435" y="4547"/>
                  </a:cubicBezTo>
                  <a:cubicBezTo>
                    <a:pt x="9444" y="4584"/>
                    <a:pt x="9415" y="4612"/>
                    <a:pt x="9377" y="4621"/>
                  </a:cubicBezTo>
                  <a:cubicBezTo>
                    <a:pt x="9248" y="4640"/>
                    <a:pt x="9221" y="4705"/>
                    <a:pt x="9221" y="4789"/>
                  </a:cubicBezTo>
                  <a:cubicBezTo>
                    <a:pt x="9212" y="4854"/>
                    <a:pt x="9239" y="4920"/>
                    <a:pt x="9286" y="4976"/>
                  </a:cubicBezTo>
                  <a:cubicBezTo>
                    <a:pt x="9332" y="5023"/>
                    <a:pt x="9388" y="5059"/>
                    <a:pt x="9462" y="5059"/>
                  </a:cubicBezTo>
                  <a:cubicBezTo>
                    <a:pt x="9499" y="5059"/>
                    <a:pt x="9536" y="5050"/>
                    <a:pt x="9573" y="5032"/>
                  </a:cubicBezTo>
                  <a:cubicBezTo>
                    <a:pt x="9601" y="5004"/>
                    <a:pt x="9628" y="4965"/>
                    <a:pt x="9647" y="4928"/>
                  </a:cubicBezTo>
                  <a:cubicBezTo>
                    <a:pt x="9703" y="4835"/>
                    <a:pt x="9729" y="4714"/>
                    <a:pt x="9729" y="4602"/>
                  </a:cubicBezTo>
                  <a:cubicBezTo>
                    <a:pt x="9729" y="4574"/>
                    <a:pt x="9721" y="4538"/>
                    <a:pt x="9721" y="4510"/>
                  </a:cubicBezTo>
                  <a:cubicBezTo>
                    <a:pt x="9675" y="4287"/>
                    <a:pt x="9453" y="4156"/>
                    <a:pt x="9240" y="4156"/>
                  </a:cubicBezTo>
                  <a:close/>
                  <a:moveTo>
                    <a:pt x="12316" y="4156"/>
                  </a:moveTo>
                  <a:cubicBezTo>
                    <a:pt x="12101" y="4156"/>
                    <a:pt x="11879" y="4287"/>
                    <a:pt x="11832" y="4510"/>
                  </a:cubicBezTo>
                  <a:cubicBezTo>
                    <a:pt x="11832" y="4538"/>
                    <a:pt x="11823" y="4574"/>
                    <a:pt x="11823" y="4602"/>
                  </a:cubicBezTo>
                  <a:cubicBezTo>
                    <a:pt x="11823" y="4714"/>
                    <a:pt x="11850" y="4835"/>
                    <a:pt x="11906" y="4928"/>
                  </a:cubicBezTo>
                  <a:cubicBezTo>
                    <a:pt x="11925" y="4965"/>
                    <a:pt x="11954" y="5004"/>
                    <a:pt x="11982" y="5032"/>
                  </a:cubicBezTo>
                  <a:cubicBezTo>
                    <a:pt x="12019" y="5050"/>
                    <a:pt x="12055" y="5059"/>
                    <a:pt x="12092" y="5059"/>
                  </a:cubicBezTo>
                  <a:cubicBezTo>
                    <a:pt x="12167" y="5059"/>
                    <a:pt x="12223" y="5023"/>
                    <a:pt x="12270" y="4976"/>
                  </a:cubicBezTo>
                  <a:cubicBezTo>
                    <a:pt x="12316" y="4920"/>
                    <a:pt x="12333" y="4854"/>
                    <a:pt x="12333" y="4789"/>
                  </a:cubicBezTo>
                  <a:cubicBezTo>
                    <a:pt x="12333" y="4705"/>
                    <a:pt x="12298" y="4640"/>
                    <a:pt x="12177" y="4621"/>
                  </a:cubicBezTo>
                  <a:cubicBezTo>
                    <a:pt x="12140" y="4612"/>
                    <a:pt x="12111" y="4584"/>
                    <a:pt x="12120" y="4547"/>
                  </a:cubicBezTo>
                  <a:cubicBezTo>
                    <a:pt x="12120" y="4510"/>
                    <a:pt x="12158" y="4482"/>
                    <a:pt x="12196" y="4491"/>
                  </a:cubicBezTo>
                  <a:cubicBezTo>
                    <a:pt x="12382" y="4510"/>
                    <a:pt x="12475" y="4658"/>
                    <a:pt x="12475" y="4789"/>
                  </a:cubicBezTo>
                  <a:cubicBezTo>
                    <a:pt x="12475" y="4910"/>
                    <a:pt x="12418" y="5030"/>
                    <a:pt x="12325" y="5105"/>
                  </a:cubicBezTo>
                  <a:cubicBezTo>
                    <a:pt x="12325" y="5114"/>
                    <a:pt x="12325" y="5133"/>
                    <a:pt x="12325" y="5142"/>
                  </a:cubicBezTo>
                  <a:cubicBezTo>
                    <a:pt x="12325" y="5310"/>
                    <a:pt x="12241" y="5478"/>
                    <a:pt x="12147" y="5608"/>
                  </a:cubicBezTo>
                  <a:cubicBezTo>
                    <a:pt x="12222" y="5608"/>
                    <a:pt x="12298" y="5617"/>
                    <a:pt x="12372" y="5645"/>
                  </a:cubicBezTo>
                  <a:cubicBezTo>
                    <a:pt x="12372" y="5635"/>
                    <a:pt x="12372" y="5635"/>
                    <a:pt x="12372" y="5635"/>
                  </a:cubicBezTo>
                  <a:cubicBezTo>
                    <a:pt x="12605" y="5449"/>
                    <a:pt x="12810" y="5060"/>
                    <a:pt x="12810" y="4715"/>
                  </a:cubicBezTo>
                  <a:cubicBezTo>
                    <a:pt x="12810" y="4520"/>
                    <a:pt x="12745" y="4342"/>
                    <a:pt x="12568" y="4231"/>
                  </a:cubicBezTo>
                  <a:cubicBezTo>
                    <a:pt x="12493" y="4175"/>
                    <a:pt x="12409" y="4156"/>
                    <a:pt x="12316" y="4156"/>
                  </a:cubicBezTo>
                  <a:close/>
                  <a:moveTo>
                    <a:pt x="17466" y="4178"/>
                  </a:moveTo>
                  <a:cubicBezTo>
                    <a:pt x="17364" y="4159"/>
                    <a:pt x="17243" y="4187"/>
                    <a:pt x="17169" y="4252"/>
                  </a:cubicBezTo>
                  <a:cubicBezTo>
                    <a:pt x="17039" y="4373"/>
                    <a:pt x="17076" y="4567"/>
                    <a:pt x="17039" y="4715"/>
                  </a:cubicBezTo>
                  <a:cubicBezTo>
                    <a:pt x="17150" y="4771"/>
                    <a:pt x="17271" y="4734"/>
                    <a:pt x="17392" y="4725"/>
                  </a:cubicBezTo>
                  <a:cubicBezTo>
                    <a:pt x="17522" y="4697"/>
                    <a:pt x="17642" y="4614"/>
                    <a:pt x="17679" y="4475"/>
                  </a:cubicBezTo>
                  <a:cubicBezTo>
                    <a:pt x="17688" y="4456"/>
                    <a:pt x="17680" y="4410"/>
                    <a:pt x="17643" y="4410"/>
                  </a:cubicBezTo>
                  <a:cubicBezTo>
                    <a:pt x="17587" y="4484"/>
                    <a:pt x="17513" y="4595"/>
                    <a:pt x="17401" y="4586"/>
                  </a:cubicBezTo>
                  <a:cubicBezTo>
                    <a:pt x="17337" y="4595"/>
                    <a:pt x="17289" y="4558"/>
                    <a:pt x="17261" y="4511"/>
                  </a:cubicBezTo>
                  <a:cubicBezTo>
                    <a:pt x="17234" y="4465"/>
                    <a:pt x="17224" y="4390"/>
                    <a:pt x="17271" y="4344"/>
                  </a:cubicBezTo>
                  <a:cubicBezTo>
                    <a:pt x="17299" y="4316"/>
                    <a:pt x="17355" y="4335"/>
                    <a:pt x="17383" y="4344"/>
                  </a:cubicBezTo>
                  <a:cubicBezTo>
                    <a:pt x="17429" y="4400"/>
                    <a:pt x="17308" y="4382"/>
                    <a:pt x="17326" y="4456"/>
                  </a:cubicBezTo>
                  <a:cubicBezTo>
                    <a:pt x="17326" y="4493"/>
                    <a:pt x="17373" y="4502"/>
                    <a:pt x="17410" y="4502"/>
                  </a:cubicBezTo>
                  <a:cubicBezTo>
                    <a:pt x="17465" y="4465"/>
                    <a:pt x="17540" y="4446"/>
                    <a:pt x="17550" y="4372"/>
                  </a:cubicBezTo>
                  <a:cubicBezTo>
                    <a:pt x="17466" y="4178"/>
                    <a:pt x="17466" y="4178"/>
                    <a:pt x="17466" y="4178"/>
                  </a:cubicBezTo>
                  <a:close/>
                  <a:moveTo>
                    <a:pt x="3226" y="4186"/>
                  </a:moveTo>
                  <a:cubicBezTo>
                    <a:pt x="3183" y="4184"/>
                    <a:pt x="3136" y="4191"/>
                    <a:pt x="3103" y="4195"/>
                  </a:cubicBezTo>
                  <a:cubicBezTo>
                    <a:pt x="2983" y="4270"/>
                    <a:pt x="2807" y="4345"/>
                    <a:pt x="2816" y="4522"/>
                  </a:cubicBezTo>
                  <a:cubicBezTo>
                    <a:pt x="2816" y="4587"/>
                    <a:pt x="2844" y="4652"/>
                    <a:pt x="2890" y="4680"/>
                  </a:cubicBezTo>
                  <a:cubicBezTo>
                    <a:pt x="2946" y="4661"/>
                    <a:pt x="3011" y="4681"/>
                    <a:pt x="3048" y="4625"/>
                  </a:cubicBezTo>
                  <a:cubicBezTo>
                    <a:pt x="3057" y="4597"/>
                    <a:pt x="3094" y="4541"/>
                    <a:pt x="3038" y="4513"/>
                  </a:cubicBezTo>
                  <a:cubicBezTo>
                    <a:pt x="2983" y="4345"/>
                    <a:pt x="3215" y="4363"/>
                    <a:pt x="3308" y="4289"/>
                  </a:cubicBezTo>
                  <a:cubicBezTo>
                    <a:pt x="3327" y="4233"/>
                    <a:pt x="3327" y="4233"/>
                    <a:pt x="3327" y="4233"/>
                  </a:cubicBezTo>
                  <a:cubicBezTo>
                    <a:pt x="3308" y="4201"/>
                    <a:pt x="3268" y="4188"/>
                    <a:pt x="3226" y="4186"/>
                  </a:cubicBezTo>
                  <a:close/>
                  <a:moveTo>
                    <a:pt x="3447" y="4298"/>
                  </a:moveTo>
                  <a:cubicBezTo>
                    <a:pt x="3363" y="4298"/>
                    <a:pt x="3317" y="4418"/>
                    <a:pt x="3261" y="4474"/>
                  </a:cubicBezTo>
                  <a:lnTo>
                    <a:pt x="3270" y="4501"/>
                  </a:lnTo>
                  <a:cubicBezTo>
                    <a:pt x="3363" y="4501"/>
                    <a:pt x="3401" y="4584"/>
                    <a:pt x="3475" y="4566"/>
                  </a:cubicBezTo>
                  <a:cubicBezTo>
                    <a:pt x="3494" y="4501"/>
                    <a:pt x="3568" y="4456"/>
                    <a:pt x="3577" y="4382"/>
                  </a:cubicBezTo>
                  <a:cubicBezTo>
                    <a:pt x="3447" y="4299"/>
                    <a:pt x="3447" y="4298"/>
                    <a:pt x="3447" y="4298"/>
                  </a:cubicBezTo>
                  <a:close/>
                  <a:moveTo>
                    <a:pt x="7882" y="4303"/>
                  </a:moveTo>
                  <a:cubicBezTo>
                    <a:pt x="7622" y="4303"/>
                    <a:pt x="7333" y="4471"/>
                    <a:pt x="7222" y="4732"/>
                  </a:cubicBezTo>
                  <a:cubicBezTo>
                    <a:pt x="7185" y="4834"/>
                    <a:pt x="7166" y="4936"/>
                    <a:pt x="7166" y="5048"/>
                  </a:cubicBezTo>
                  <a:cubicBezTo>
                    <a:pt x="7166" y="5411"/>
                    <a:pt x="7380" y="5812"/>
                    <a:pt x="7622" y="6026"/>
                  </a:cubicBezTo>
                  <a:cubicBezTo>
                    <a:pt x="7640" y="6035"/>
                    <a:pt x="7659" y="6053"/>
                    <a:pt x="7677" y="6062"/>
                  </a:cubicBezTo>
                  <a:cubicBezTo>
                    <a:pt x="7696" y="6072"/>
                    <a:pt x="7705" y="6090"/>
                    <a:pt x="7705" y="6108"/>
                  </a:cubicBezTo>
                  <a:cubicBezTo>
                    <a:pt x="7752" y="6099"/>
                    <a:pt x="7807" y="6100"/>
                    <a:pt x="7854" y="6100"/>
                  </a:cubicBezTo>
                  <a:cubicBezTo>
                    <a:pt x="7556" y="5877"/>
                    <a:pt x="7306" y="5466"/>
                    <a:pt x="7306" y="5103"/>
                  </a:cubicBezTo>
                  <a:cubicBezTo>
                    <a:pt x="7306" y="4917"/>
                    <a:pt x="7371" y="4742"/>
                    <a:pt x="7548" y="4621"/>
                  </a:cubicBezTo>
                  <a:cubicBezTo>
                    <a:pt x="7641" y="4556"/>
                    <a:pt x="7743" y="4517"/>
                    <a:pt x="7836" y="4517"/>
                  </a:cubicBezTo>
                  <a:cubicBezTo>
                    <a:pt x="8087" y="4517"/>
                    <a:pt x="8318" y="4713"/>
                    <a:pt x="8383" y="4974"/>
                  </a:cubicBezTo>
                  <a:cubicBezTo>
                    <a:pt x="8392" y="5030"/>
                    <a:pt x="8402" y="5096"/>
                    <a:pt x="8402" y="5152"/>
                  </a:cubicBezTo>
                  <a:cubicBezTo>
                    <a:pt x="8402" y="5161"/>
                    <a:pt x="8402" y="5170"/>
                    <a:pt x="8402" y="5179"/>
                  </a:cubicBezTo>
                  <a:cubicBezTo>
                    <a:pt x="8430" y="5104"/>
                    <a:pt x="8448" y="5011"/>
                    <a:pt x="8448" y="4918"/>
                  </a:cubicBezTo>
                  <a:cubicBezTo>
                    <a:pt x="8448" y="4797"/>
                    <a:pt x="8421" y="4666"/>
                    <a:pt x="8356" y="4573"/>
                  </a:cubicBezTo>
                  <a:cubicBezTo>
                    <a:pt x="8245" y="4387"/>
                    <a:pt x="8068" y="4303"/>
                    <a:pt x="7882" y="4303"/>
                  </a:cubicBezTo>
                  <a:close/>
                  <a:moveTo>
                    <a:pt x="13672" y="4303"/>
                  </a:moveTo>
                  <a:cubicBezTo>
                    <a:pt x="13486" y="4303"/>
                    <a:pt x="13309" y="4387"/>
                    <a:pt x="13197" y="4573"/>
                  </a:cubicBezTo>
                  <a:cubicBezTo>
                    <a:pt x="13132" y="4666"/>
                    <a:pt x="13105" y="4797"/>
                    <a:pt x="13105" y="4918"/>
                  </a:cubicBezTo>
                  <a:cubicBezTo>
                    <a:pt x="13105" y="5011"/>
                    <a:pt x="13123" y="5104"/>
                    <a:pt x="13151" y="5179"/>
                  </a:cubicBezTo>
                  <a:cubicBezTo>
                    <a:pt x="13151" y="5170"/>
                    <a:pt x="13151" y="5161"/>
                    <a:pt x="13151" y="5152"/>
                  </a:cubicBezTo>
                  <a:cubicBezTo>
                    <a:pt x="13151" y="5096"/>
                    <a:pt x="13160" y="5030"/>
                    <a:pt x="13169" y="4974"/>
                  </a:cubicBezTo>
                  <a:cubicBezTo>
                    <a:pt x="13225" y="4713"/>
                    <a:pt x="13467" y="4517"/>
                    <a:pt x="13718" y="4517"/>
                  </a:cubicBezTo>
                  <a:cubicBezTo>
                    <a:pt x="13812" y="4517"/>
                    <a:pt x="13916" y="4556"/>
                    <a:pt x="14009" y="4621"/>
                  </a:cubicBezTo>
                  <a:cubicBezTo>
                    <a:pt x="14177" y="4742"/>
                    <a:pt x="14251" y="4917"/>
                    <a:pt x="14251" y="5103"/>
                  </a:cubicBezTo>
                  <a:cubicBezTo>
                    <a:pt x="14251" y="5466"/>
                    <a:pt x="13990" y="5877"/>
                    <a:pt x="13701" y="6100"/>
                  </a:cubicBezTo>
                  <a:cubicBezTo>
                    <a:pt x="13747" y="6100"/>
                    <a:pt x="13804" y="6099"/>
                    <a:pt x="13850" y="6108"/>
                  </a:cubicBezTo>
                  <a:cubicBezTo>
                    <a:pt x="13850" y="6090"/>
                    <a:pt x="13859" y="6072"/>
                    <a:pt x="13877" y="6062"/>
                  </a:cubicBezTo>
                  <a:cubicBezTo>
                    <a:pt x="13896" y="6053"/>
                    <a:pt x="13916" y="6035"/>
                    <a:pt x="13925" y="6026"/>
                  </a:cubicBezTo>
                  <a:cubicBezTo>
                    <a:pt x="14177" y="5812"/>
                    <a:pt x="14390" y="5411"/>
                    <a:pt x="14390" y="5048"/>
                  </a:cubicBezTo>
                  <a:cubicBezTo>
                    <a:pt x="14390" y="4936"/>
                    <a:pt x="14372" y="4834"/>
                    <a:pt x="14335" y="4732"/>
                  </a:cubicBezTo>
                  <a:cubicBezTo>
                    <a:pt x="14223" y="4471"/>
                    <a:pt x="13933" y="4303"/>
                    <a:pt x="13672" y="4303"/>
                  </a:cubicBezTo>
                  <a:close/>
                  <a:moveTo>
                    <a:pt x="4143" y="4337"/>
                  </a:moveTo>
                  <a:cubicBezTo>
                    <a:pt x="4097" y="4402"/>
                    <a:pt x="4162" y="4476"/>
                    <a:pt x="4134" y="4541"/>
                  </a:cubicBezTo>
                  <a:cubicBezTo>
                    <a:pt x="4162" y="4634"/>
                    <a:pt x="4163" y="4745"/>
                    <a:pt x="4219" y="4829"/>
                  </a:cubicBezTo>
                  <a:cubicBezTo>
                    <a:pt x="4256" y="4894"/>
                    <a:pt x="4321" y="4968"/>
                    <a:pt x="4395" y="4996"/>
                  </a:cubicBezTo>
                  <a:cubicBezTo>
                    <a:pt x="4451" y="5098"/>
                    <a:pt x="4581" y="5145"/>
                    <a:pt x="4655" y="5238"/>
                  </a:cubicBezTo>
                  <a:cubicBezTo>
                    <a:pt x="4692" y="5266"/>
                    <a:pt x="4748" y="5275"/>
                    <a:pt x="4767" y="5219"/>
                  </a:cubicBezTo>
                  <a:cubicBezTo>
                    <a:pt x="4804" y="5135"/>
                    <a:pt x="4822" y="5024"/>
                    <a:pt x="4785" y="4950"/>
                  </a:cubicBezTo>
                  <a:cubicBezTo>
                    <a:pt x="4822" y="4876"/>
                    <a:pt x="4859" y="4765"/>
                    <a:pt x="4813" y="4672"/>
                  </a:cubicBezTo>
                  <a:cubicBezTo>
                    <a:pt x="4785" y="4616"/>
                    <a:pt x="4711" y="4560"/>
                    <a:pt x="4646" y="4569"/>
                  </a:cubicBezTo>
                  <a:cubicBezTo>
                    <a:pt x="4599" y="4597"/>
                    <a:pt x="4580" y="4653"/>
                    <a:pt x="4599" y="4699"/>
                  </a:cubicBezTo>
                  <a:cubicBezTo>
                    <a:pt x="4617" y="4782"/>
                    <a:pt x="4720" y="4708"/>
                    <a:pt x="4758" y="4754"/>
                  </a:cubicBezTo>
                  <a:cubicBezTo>
                    <a:pt x="4720" y="4810"/>
                    <a:pt x="4656" y="4830"/>
                    <a:pt x="4591" y="4811"/>
                  </a:cubicBezTo>
                  <a:cubicBezTo>
                    <a:pt x="4544" y="4783"/>
                    <a:pt x="4498" y="4728"/>
                    <a:pt x="4498" y="4672"/>
                  </a:cubicBezTo>
                  <a:cubicBezTo>
                    <a:pt x="4609" y="4449"/>
                    <a:pt x="4274" y="4569"/>
                    <a:pt x="4209" y="4402"/>
                  </a:cubicBezTo>
                  <a:cubicBezTo>
                    <a:pt x="4191" y="4392"/>
                    <a:pt x="4190" y="4346"/>
                    <a:pt x="4143" y="4337"/>
                  </a:cubicBezTo>
                  <a:close/>
                  <a:moveTo>
                    <a:pt x="4030" y="4372"/>
                  </a:moveTo>
                  <a:cubicBezTo>
                    <a:pt x="4002" y="4400"/>
                    <a:pt x="4002" y="4399"/>
                    <a:pt x="4002" y="4399"/>
                  </a:cubicBezTo>
                  <a:cubicBezTo>
                    <a:pt x="3993" y="4427"/>
                    <a:pt x="4002" y="4483"/>
                    <a:pt x="4030" y="4502"/>
                  </a:cubicBezTo>
                  <a:cubicBezTo>
                    <a:pt x="4040" y="4474"/>
                    <a:pt x="4049" y="4400"/>
                    <a:pt x="4030" y="4372"/>
                  </a:cubicBezTo>
                  <a:close/>
                  <a:moveTo>
                    <a:pt x="3800" y="4438"/>
                  </a:moveTo>
                  <a:cubicBezTo>
                    <a:pt x="3744" y="4441"/>
                    <a:pt x="3684" y="4460"/>
                    <a:pt x="3642" y="4464"/>
                  </a:cubicBezTo>
                  <a:cubicBezTo>
                    <a:pt x="3577" y="4530"/>
                    <a:pt x="3531" y="4613"/>
                    <a:pt x="3559" y="4706"/>
                  </a:cubicBezTo>
                  <a:cubicBezTo>
                    <a:pt x="3484" y="4743"/>
                    <a:pt x="3465" y="4827"/>
                    <a:pt x="3419" y="4892"/>
                  </a:cubicBezTo>
                  <a:cubicBezTo>
                    <a:pt x="3400" y="4986"/>
                    <a:pt x="3446" y="5070"/>
                    <a:pt x="3493" y="5145"/>
                  </a:cubicBezTo>
                  <a:cubicBezTo>
                    <a:pt x="3558" y="5145"/>
                    <a:pt x="3568" y="5061"/>
                    <a:pt x="3623" y="5042"/>
                  </a:cubicBezTo>
                  <a:cubicBezTo>
                    <a:pt x="3791" y="4986"/>
                    <a:pt x="3986" y="4939"/>
                    <a:pt x="4098" y="4809"/>
                  </a:cubicBezTo>
                  <a:cubicBezTo>
                    <a:pt x="4060" y="4715"/>
                    <a:pt x="4069" y="4622"/>
                    <a:pt x="4032" y="4529"/>
                  </a:cubicBezTo>
                  <a:cubicBezTo>
                    <a:pt x="4004" y="4669"/>
                    <a:pt x="4005" y="4668"/>
                    <a:pt x="4005" y="4668"/>
                  </a:cubicBezTo>
                  <a:cubicBezTo>
                    <a:pt x="3949" y="4715"/>
                    <a:pt x="3902" y="4800"/>
                    <a:pt x="3819" y="4763"/>
                  </a:cubicBezTo>
                  <a:cubicBezTo>
                    <a:pt x="3763" y="4763"/>
                    <a:pt x="3716" y="4724"/>
                    <a:pt x="3716" y="4668"/>
                  </a:cubicBezTo>
                  <a:cubicBezTo>
                    <a:pt x="3763" y="4575"/>
                    <a:pt x="3799" y="4724"/>
                    <a:pt x="3865" y="4687"/>
                  </a:cubicBezTo>
                  <a:cubicBezTo>
                    <a:pt x="3930" y="4659"/>
                    <a:pt x="3977" y="4585"/>
                    <a:pt x="3930" y="4510"/>
                  </a:cubicBezTo>
                  <a:cubicBezTo>
                    <a:pt x="3907" y="4450"/>
                    <a:pt x="3856" y="4436"/>
                    <a:pt x="3800" y="4438"/>
                  </a:cubicBezTo>
                  <a:close/>
                  <a:moveTo>
                    <a:pt x="4895" y="4516"/>
                  </a:moveTo>
                  <a:cubicBezTo>
                    <a:pt x="4888" y="4513"/>
                    <a:pt x="4880" y="4514"/>
                    <a:pt x="4868" y="4521"/>
                  </a:cubicBezTo>
                  <a:cubicBezTo>
                    <a:pt x="4915" y="4651"/>
                    <a:pt x="4915" y="4790"/>
                    <a:pt x="4897" y="4921"/>
                  </a:cubicBezTo>
                  <a:cubicBezTo>
                    <a:pt x="4999" y="4949"/>
                    <a:pt x="5128" y="4912"/>
                    <a:pt x="5212" y="4856"/>
                  </a:cubicBezTo>
                  <a:cubicBezTo>
                    <a:pt x="5240" y="4781"/>
                    <a:pt x="5314" y="4716"/>
                    <a:pt x="5286" y="4614"/>
                  </a:cubicBezTo>
                  <a:cubicBezTo>
                    <a:pt x="5230" y="4568"/>
                    <a:pt x="5166" y="4512"/>
                    <a:pt x="5073" y="4568"/>
                  </a:cubicBezTo>
                  <a:cubicBezTo>
                    <a:pt x="4961" y="4568"/>
                    <a:pt x="4961" y="4568"/>
                    <a:pt x="4961" y="4568"/>
                  </a:cubicBezTo>
                  <a:cubicBezTo>
                    <a:pt x="4926" y="4568"/>
                    <a:pt x="4917" y="4525"/>
                    <a:pt x="4895" y="4516"/>
                  </a:cubicBezTo>
                  <a:close/>
                  <a:moveTo>
                    <a:pt x="18749" y="4548"/>
                  </a:moveTo>
                  <a:cubicBezTo>
                    <a:pt x="18718" y="4544"/>
                    <a:pt x="18688" y="4544"/>
                    <a:pt x="18659" y="4550"/>
                  </a:cubicBezTo>
                  <a:cubicBezTo>
                    <a:pt x="18621" y="4559"/>
                    <a:pt x="18585" y="4580"/>
                    <a:pt x="18555" y="4615"/>
                  </a:cubicBezTo>
                  <a:cubicBezTo>
                    <a:pt x="18647" y="4717"/>
                    <a:pt x="18833" y="4634"/>
                    <a:pt x="18907" y="4783"/>
                  </a:cubicBezTo>
                  <a:cubicBezTo>
                    <a:pt x="18907" y="4811"/>
                    <a:pt x="18888" y="4838"/>
                    <a:pt x="18851" y="4848"/>
                  </a:cubicBezTo>
                  <a:cubicBezTo>
                    <a:pt x="18851" y="4866"/>
                    <a:pt x="18859" y="4884"/>
                    <a:pt x="18859" y="4903"/>
                  </a:cubicBezTo>
                  <a:cubicBezTo>
                    <a:pt x="18869" y="4968"/>
                    <a:pt x="18933" y="4977"/>
                    <a:pt x="18989" y="5004"/>
                  </a:cubicBezTo>
                  <a:cubicBezTo>
                    <a:pt x="19035" y="5014"/>
                    <a:pt x="19035" y="4958"/>
                    <a:pt x="19054" y="4949"/>
                  </a:cubicBezTo>
                  <a:cubicBezTo>
                    <a:pt x="19109" y="4847"/>
                    <a:pt x="19054" y="4764"/>
                    <a:pt x="18998" y="4680"/>
                  </a:cubicBezTo>
                  <a:cubicBezTo>
                    <a:pt x="18936" y="4617"/>
                    <a:pt x="18841" y="4561"/>
                    <a:pt x="18749" y="4548"/>
                  </a:cubicBezTo>
                  <a:close/>
                  <a:moveTo>
                    <a:pt x="7836" y="4563"/>
                  </a:moveTo>
                  <a:cubicBezTo>
                    <a:pt x="7752" y="4563"/>
                    <a:pt x="7660" y="4592"/>
                    <a:pt x="7576" y="4658"/>
                  </a:cubicBezTo>
                  <a:cubicBezTo>
                    <a:pt x="7418" y="4769"/>
                    <a:pt x="7352" y="4928"/>
                    <a:pt x="7352" y="5105"/>
                  </a:cubicBezTo>
                  <a:cubicBezTo>
                    <a:pt x="7352" y="5468"/>
                    <a:pt x="7633" y="5896"/>
                    <a:pt x="7930" y="6101"/>
                  </a:cubicBezTo>
                  <a:cubicBezTo>
                    <a:pt x="8116" y="6120"/>
                    <a:pt x="8293" y="6204"/>
                    <a:pt x="8404" y="6390"/>
                  </a:cubicBezTo>
                  <a:cubicBezTo>
                    <a:pt x="8441" y="6437"/>
                    <a:pt x="8459" y="6484"/>
                    <a:pt x="8477" y="6540"/>
                  </a:cubicBezTo>
                  <a:cubicBezTo>
                    <a:pt x="8477" y="6484"/>
                    <a:pt x="8487" y="6427"/>
                    <a:pt x="8496" y="6371"/>
                  </a:cubicBezTo>
                  <a:cubicBezTo>
                    <a:pt x="8496" y="6362"/>
                    <a:pt x="8496" y="6362"/>
                    <a:pt x="8496" y="6362"/>
                  </a:cubicBezTo>
                  <a:cubicBezTo>
                    <a:pt x="8329" y="6166"/>
                    <a:pt x="8096" y="5896"/>
                    <a:pt x="8068" y="5626"/>
                  </a:cubicBezTo>
                  <a:cubicBezTo>
                    <a:pt x="8068" y="5617"/>
                    <a:pt x="8068" y="5618"/>
                    <a:pt x="8077" y="5618"/>
                  </a:cubicBezTo>
                  <a:cubicBezTo>
                    <a:pt x="8068" y="5618"/>
                    <a:pt x="8058" y="5618"/>
                    <a:pt x="8058" y="5618"/>
                  </a:cubicBezTo>
                  <a:cubicBezTo>
                    <a:pt x="7937" y="5618"/>
                    <a:pt x="7846" y="5560"/>
                    <a:pt x="7781" y="5486"/>
                  </a:cubicBezTo>
                  <a:cubicBezTo>
                    <a:pt x="7716" y="5402"/>
                    <a:pt x="7677" y="5310"/>
                    <a:pt x="7677" y="5207"/>
                  </a:cubicBezTo>
                  <a:cubicBezTo>
                    <a:pt x="7668" y="5067"/>
                    <a:pt x="7771" y="4927"/>
                    <a:pt x="7957" y="4899"/>
                  </a:cubicBezTo>
                  <a:cubicBezTo>
                    <a:pt x="7994" y="4899"/>
                    <a:pt x="8022" y="4918"/>
                    <a:pt x="8031" y="4955"/>
                  </a:cubicBezTo>
                  <a:cubicBezTo>
                    <a:pt x="8031" y="4992"/>
                    <a:pt x="8013" y="5029"/>
                    <a:pt x="7976" y="5029"/>
                  </a:cubicBezTo>
                  <a:cubicBezTo>
                    <a:pt x="7846" y="5057"/>
                    <a:pt x="7817" y="5123"/>
                    <a:pt x="7808" y="5207"/>
                  </a:cubicBezTo>
                  <a:cubicBezTo>
                    <a:pt x="7808" y="5272"/>
                    <a:pt x="7835" y="5347"/>
                    <a:pt x="7882" y="5394"/>
                  </a:cubicBezTo>
                  <a:cubicBezTo>
                    <a:pt x="7910" y="5431"/>
                    <a:pt x="7939" y="5449"/>
                    <a:pt x="7976" y="5468"/>
                  </a:cubicBezTo>
                  <a:cubicBezTo>
                    <a:pt x="7976" y="5468"/>
                    <a:pt x="7986" y="5468"/>
                    <a:pt x="7995" y="5468"/>
                  </a:cubicBezTo>
                  <a:cubicBezTo>
                    <a:pt x="8013" y="5477"/>
                    <a:pt x="8030" y="5486"/>
                    <a:pt x="8058" y="5486"/>
                  </a:cubicBezTo>
                  <a:cubicBezTo>
                    <a:pt x="8105" y="5486"/>
                    <a:pt x="8162" y="5467"/>
                    <a:pt x="8227" y="5421"/>
                  </a:cubicBezTo>
                  <a:cubicBezTo>
                    <a:pt x="8255" y="5402"/>
                    <a:pt x="8291" y="5375"/>
                    <a:pt x="8318" y="5338"/>
                  </a:cubicBezTo>
                  <a:cubicBezTo>
                    <a:pt x="8346" y="5282"/>
                    <a:pt x="8356" y="5217"/>
                    <a:pt x="8356" y="5152"/>
                  </a:cubicBezTo>
                  <a:cubicBezTo>
                    <a:pt x="8356" y="5096"/>
                    <a:pt x="8347" y="5039"/>
                    <a:pt x="8337" y="4993"/>
                  </a:cubicBezTo>
                  <a:cubicBezTo>
                    <a:pt x="8281" y="4741"/>
                    <a:pt x="8068" y="4563"/>
                    <a:pt x="7836" y="4563"/>
                  </a:cubicBezTo>
                  <a:close/>
                  <a:moveTo>
                    <a:pt x="13721" y="4563"/>
                  </a:moveTo>
                  <a:cubicBezTo>
                    <a:pt x="13488" y="4563"/>
                    <a:pt x="13275" y="4741"/>
                    <a:pt x="13219" y="4993"/>
                  </a:cubicBezTo>
                  <a:cubicBezTo>
                    <a:pt x="13210" y="5039"/>
                    <a:pt x="13201" y="5096"/>
                    <a:pt x="13201" y="5152"/>
                  </a:cubicBezTo>
                  <a:cubicBezTo>
                    <a:pt x="13201" y="5217"/>
                    <a:pt x="13209" y="5282"/>
                    <a:pt x="13237" y="5338"/>
                  </a:cubicBezTo>
                  <a:cubicBezTo>
                    <a:pt x="13265" y="5375"/>
                    <a:pt x="13303" y="5402"/>
                    <a:pt x="13331" y="5421"/>
                  </a:cubicBezTo>
                  <a:cubicBezTo>
                    <a:pt x="13396" y="5467"/>
                    <a:pt x="13451" y="5486"/>
                    <a:pt x="13497" y="5486"/>
                  </a:cubicBezTo>
                  <a:cubicBezTo>
                    <a:pt x="13525" y="5486"/>
                    <a:pt x="13546" y="5477"/>
                    <a:pt x="13564" y="5468"/>
                  </a:cubicBezTo>
                  <a:cubicBezTo>
                    <a:pt x="13574" y="5468"/>
                    <a:pt x="13574" y="5468"/>
                    <a:pt x="13583" y="5468"/>
                  </a:cubicBezTo>
                  <a:cubicBezTo>
                    <a:pt x="13620" y="5449"/>
                    <a:pt x="13647" y="5431"/>
                    <a:pt x="13675" y="5394"/>
                  </a:cubicBezTo>
                  <a:cubicBezTo>
                    <a:pt x="13721" y="5347"/>
                    <a:pt x="13749" y="5272"/>
                    <a:pt x="13749" y="5207"/>
                  </a:cubicBezTo>
                  <a:cubicBezTo>
                    <a:pt x="13740" y="5123"/>
                    <a:pt x="13713" y="5057"/>
                    <a:pt x="13583" y="5029"/>
                  </a:cubicBezTo>
                  <a:cubicBezTo>
                    <a:pt x="13546" y="5029"/>
                    <a:pt x="13516" y="4992"/>
                    <a:pt x="13525" y="4955"/>
                  </a:cubicBezTo>
                  <a:cubicBezTo>
                    <a:pt x="13535" y="4918"/>
                    <a:pt x="13564" y="4899"/>
                    <a:pt x="13601" y="4899"/>
                  </a:cubicBezTo>
                  <a:cubicBezTo>
                    <a:pt x="13787" y="4927"/>
                    <a:pt x="13880" y="5067"/>
                    <a:pt x="13880" y="5207"/>
                  </a:cubicBezTo>
                  <a:cubicBezTo>
                    <a:pt x="13880" y="5310"/>
                    <a:pt x="13841" y="5402"/>
                    <a:pt x="13776" y="5486"/>
                  </a:cubicBezTo>
                  <a:cubicBezTo>
                    <a:pt x="13711" y="5560"/>
                    <a:pt x="13609" y="5618"/>
                    <a:pt x="13497" y="5618"/>
                  </a:cubicBezTo>
                  <a:cubicBezTo>
                    <a:pt x="13497" y="5618"/>
                    <a:pt x="13489" y="5618"/>
                    <a:pt x="13479" y="5618"/>
                  </a:cubicBezTo>
                  <a:cubicBezTo>
                    <a:pt x="13479" y="5618"/>
                    <a:pt x="13479" y="5617"/>
                    <a:pt x="13479" y="5626"/>
                  </a:cubicBezTo>
                  <a:cubicBezTo>
                    <a:pt x="13461" y="5896"/>
                    <a:pt x="13228" y="6166"/>
                    <a:pt x="13061" y="6362"/>
                  </a:cubicBezTo>
                  <a:cubicBezTo>
                    <a:pt x="13061" y="6362"/>
                    <a:pt x="13061" y="6362"/>
                    <a:pt x="13061" y="6371"/>
                  </a:cubicBezTo>
                  <a:cubicBezTo>
                    <a:pt x="13070" y="6427"/>
                    <a:pt x="13079" y="6484"/>
                    <a:pt x="13079" y="6540"/>
                  </a:cubicBezTo>
                  <a:cubicBezTo>
                    <a:pt x="13098" y="6484"/>
                    <a:pt x="13118" y="6437"/>
                    <a:pt x="13155" y="6390"/>
                  </a:cubicBezTo>
                  <a:cubicBezTo>
                    <a:pt x="13266" y="6213"/>
                    <a:pt x="13443" y="6120"/>
                    <a:pt x="13620" y="6101"/>
                  </a:cubicBezTo>
                  <a:cubicBezTo>
                    <a:pt x="13926" y="5896"/>
                    <a:pt x="14204" y="5468"/>
                    <a:pt x="14204" y="5105"/>
                  </a:cubicBezTo>
                  <a:cubicBezTo>
                    <a:pt x="14204" y="4928"/>
                    <a:pt x="14139" y="4769"/>
                    <a:pt x="13981" y="4658"/>
                  </a:cubicBezTo>
                  <a:cubicBezTo>
                    <a:pt x="13897" y="4592"/>
                    <a:pt x="13804" y="4563"/>
                    <a:pt x="13721" y="4563"/>
                  </a:cubicBezTo>
                  <a:close/>
                  <a:moveTo>
                    <a:pt x="17839" y="4606"/>
                  </a:moveTo>
                  <a:cubicBezTo>
                    <a:pt x="17830" y="4764"/>
                    <a:pt x="17885" y="4933"/>
                    <a:pt x="17792" y="5073"/>
                  </a:cubicBezTo>
                  <a:cubicBezTo>
                    <a:pt x="17904" y="5241"/>
                    <a:pt x="18081" y="5324"/>
                    <a:pt x="18249" y="5389"/>
                  </a:cubicBezTo>
                  <a:cubicBezTo>
                    <a:pt x="18314" y="5398"/>
                    <a:pt x="18304" y="5491"/>
                    <a:pt x="18369" y="5473"/>
                  </a:cubicBezTo>
                  <a:cubicBezTo>
                    <a:pt x="18387" y="5407"/>
                    <a:pt x="18425" y="5361"/>
                    <a:pt x="18425" y="5286"/>
                  </a:cubicBezTo>
                  <a:cubicBezTo>
                    <a:pt x="18407" y="5221"/>
                    <a:pt x="18416" y="5156"/>
                    <a:pt x="18351" y="5119"/>
                  </a:cubicBezTo>
                  <a:cubicBezTo>
                    <a:pt x="18267" y="5044"/>
                    <a:pt x="18387" y="4960"/>
                    <a:pt x="18359" y="4885"/>
                  </a:cubicBezTo>
                  <a:cubicBezTo>
                    <a:pt x="18350" y="4811"/>
                    <a:pt x="18276" y="4755"/>
                    <a:pt x="18211" y="4727"/>
                  </a:cubicBezTo>
                  <a:cubicBezTo>
                    <a:pt x="18127" y="4709"/>
                    <a:pt x="18053" y="4755"/>
                    <a:pt x="18016" y="4811"/>
                  </a:cubicBezTo>
                  <a:cubicBezTo>
                    <a:pt x="17988" y="4858"/>
                    <a:pt x="18007" y="4923"/>
                    <a:pt x="18025" y="4961"/>
                  </a:cubicBezTo>
                  <a:cubicBezTo>
                    <a:pt x="18053" y="4998"/>
                    <a:pt x="18109" y="5006"/>
                    <a:pt x="18146" y="4978"/>
                  </a:cubicBezTo>
                  <a:cubicBezTo>
                    <a:pt x="18249" y="4960"/>
                    <a:pt x="18155" y="5053"/>
                    <a:pt x="18192" y="5081"/>
                  </a:cubicBezTo>
                  <a:cubicBezTo>
                    <a:pt x="18183" y="5090"/>
                    <a:pt x="18174" y="5100"/>
                    <a:pt x="18165" y="5100"/>
                  </a:cubicBezTo>
                  <a:cubicBezTo>
                    <a:pt x="18109" y="5053"/>
                    <a:pt x="18016" y="5091"/>
                    <a:pt x="17970" y="5026"/>
                  </a:cubicBezTo>
                  <a:cubicBezTo>
                    <a:pt x="17905" y="4951"/>
                    <a:pt x="17904" y="4830"/>
                    <a:pt x="17932" y="4737"/>
                  </a:cubicBezTo>
                  <a:cubicBezTo>
                    <a:pt x="17951" y="4718"/>
                    <a:pt x="18006" y="4728"/>
                    <a:pt x="18006" y="4681"/>
                  </a:cubicBezTo>
                  <a:cubicBezTo>
                    <a:pt x="17839" y="4607"/>
                    <a:pt x="17839" y="4606"/>
                    <a:pt x="17839" y="4606"/>
                  </a:cubicBezTo>
                  <a:close/>
                  <a:moveTo>
                    <a:pt x="17699" y="4615"/>
                  </a:moveTo>
                  <a:cubicBezTo>
                    <a:pt x="17634" y="4727"/>
                    <a:pt x="17505" y="4763"/>
                    <a:pt x="17403" y="4819"/>
                  </a:cubicBezTo>
                  <a:cubicBezTo>
                    <a:pt x="17403" y="4847"/>
                    <a:pt x="17421" y="4876"/>
                    <a:pt x="17439" y="4895"/>
                  </a:cubicBezTo>
                  <a:cubicBezTo>
                    <a:pt x="17439" y="4988"/>
                    <a:pt x="17486" y="5109"/>
                    <a:pt x="17374" y="5155"/>
                  </a:cubicBezTo>
                  <a:cubicBezTo>
                    <a:pt x="17319" y="5183"/>
                    <a:pt x="17225" y="5173"/>
                    <a:pt x="17170" y="5118"/>
                  </a:cubicBezTo>
                  <a:cubicBezTo>
                    <a:pt x="17160" y="5099"/>
                    <a:pt x="17151" y="5071"/>
                    <a:pt x="17170" y="5053"/>
                  </a:cubicBezTo>
                  <a:cubicBezTo>
                    <a:pt x="17207" y="5034"/>
                    <a:pt x="17216" y="5071"/>
                    <a:pt x="17234" y="5089"/>
                  </a:cubicBezTo>
                  <a:cubicBezTo>
                    <a:pt x="17272" y="5089"/>
                    <a:pt x="17309" y="5109"/>
                    <a:pt x="17337" y="5072"/>
                  </a:cubicBezTo>
                  <a:cubicBezTo>
                    <a:pt x="17383" y="5034"/>
                    <a:pt x="17365" y="4959"/>
                    <a:pt x="17337" y="4903"/>
                  </a:cubicBezTo>
                  <a:cubicBezTo>
                    <a:pt x="17300" y="4838"/>
                    <a:pt x="17225" y="4829"/>
                    <a:pt x="17151" y="4838"/>
                  </a:cubicBezTo>
                  <a:cubicBezTo>
                    <a:pt x="17104" y="4847"/>
                    <a:pt x="17049" y="4894"/>
                    <a:pt x="17031" y="4941"/>
                  </a:cubicBezTo>
                  <a:cubicBezTo>
                    <a:pt x="17012" y="5025"/>
                    <a:pt x="17012" y="5127"/>
                    <a:pt x="17067" y="5211"/>
                  </a:cubicBezTo>
                  <a:cubicBezTo>
                    <a:pt x="17039" y="5332"/>
                    <a:pt x="16966" y="5509"/>
                    <a:pt x="17114" y="5612"/>
                  </a:cubicBezTo>
                  <a:cubicBezTo>
                    <a:pt x="17133" y="5621"/>
                    <a:pt x="17170" y="5640"/>
                    <a:pt x="17198" y="5612"/>
                  </a:cubicBezTo>
                  <a:cubicBezTo>
                    <a:pt x="17272" y="5370"/>
                    <a:pt x="17541" y="5285"/>
                    <a:pt x="17699" y="5089"/>
                  </a:cubicBezTo>
                  <a:cubicBezTo>
                    <a:pt x="17764" y="4959"/>
                    <a:pt x="17793" y="4764"/>
                    <a:pt x="17727" y="4615"/>
                  </a:cubicBezTo>
                  <a:cubicBezTo>
                    <a:pt x="17700" y="4615"/>
                    <a:pt x="17699" y="4615"/>
                    <a:pt x="17699" y="4615"/>
                  </a:cubicBezTo>
                  <a:close/>
                  <a:moveTo>
                    <a:pt x="18425" y="4641"/>
                  </a:moveTo>
                  <a:cubicBezTo>
                    <a:pt x="18407" y="4660"/>
                    <a:pt x="18370" y="4669"/>
                    <a:pt x="18361" y="4697"/>
                  </a:cubicBezTo>
                  <a:cubicBezTo>
                    <a:pt x="18416" y="4762"/>
                    <a:pt x="18443" y="4847"/>
                    <a:pt x="18462" y="4941"/>
                  </a:cubicBezTo>
                  <a:cubicBezTo>
                    <a:pt x="18517" y="4903"/>
                    <a:pt x="18610" y="4885"/>
                    <a:pt x="18619" y="4810"/>
                  </a:cubicBezTo>
                  <a:cubicBezTo>
                    <a:pt x="18582" y="4735"/>
                    <a:pt x="18518" y="4651"/>
                    <a:pt x="18425" y="4641"/>
                  </a:cubicBezTo>
                  <a:close/>
                  <a:moveTo>
                    <a:pt x="10544" y="4647"/>
                  </a:moveTo>
                  <a:cubicBezTo>
                    <a:pt x="10516" y="4862"/>
                    <a:pt x="10588" y="5162"/>
                    <a:pt x="10681" y="5358"/>
                  </a:cubicBezTo>
                  <a:cubicBezTo>
                    <a:pt x="10691" y="5358"/>
                    <a:pt x="10700" y="5358"/>
                    <a:pt x="10709" y="5358"/>
                  </a:cubicBezTo>
                  <a:lnTo>
                    <a:pt x="10840" y="5358"/>
                  </a:lnTo>
                  <a:cubicBezTo>
                    <a:pt x="10849" y="5358"/>
                    <a:pt x="10850" y="5358"/>
                    <a:pt x="10850" y="5358"/>
                  </a:cubicBezTo>
                  <a:cubicBezTo>
                    <a:pt x="10859" y="5358"/>
                    <a:pt x="10867" y="5358"/>
                    <a:pt x="10877" y="5358"/>
                  </a:cubicBezTo>
                  <a:cubicBezTo>
                    <a:pt x="10951" y="5368"/>
                    <a:pt x="11017" y="4722"/>
                    <a:pt x="11017" y="4656"/>
                  </a:cubicBezTo>
                  <a:cubicBezTo>
                    <a:pt x="10896" y="4703"/>
                    <a:pt x="10646" y="4759"/>
                    <a:pt x="10544" y="4647"/>
                  </a:cubicBezTo>
                  <a:close/>
                  <a:moveTo>
                    <a:pt x="9966" y="4702"/>
                  </a:moveTo>
                  <a:cubicBezTo>
                    <a:pt x="9929" y="4871"/>
                    <a:pt x="9836" y="5021"/>
                    <a:pt x="9706" y="5114"/>
                  </a:cubicBezTo>
                  <a:cubicBezTo>
                    <a:pt x="9622" y="5170"/>
                    <a:pt x="9537" y="5188"/>
                    <a:pt x="9462" y="5188"/>
                  </a:cubicBezTo>
                  <a:cubicBezTo>
                    <a:pt x="9453" y="5188"/>
                    <a:pt x="9443" y="5188"/>
                    <a:pt x="9443" y="5188"/>
                  </a:cubicBezTo>
                  <a:cubicBezTo>
                    <a:pt x="9471" y="5347"/>
                    <a:pt x="9566" y="5544"/>
                    <a:pt x="9696" y="5647"/>
                  </a:cubicBezTo>
                  <a:cubicBezTo>
                    <a:pt x="9761" y="5675"/>
                    <a:pt x="9836" y="5711"/>
                    <a:pt x="9892" y="5758"/>
                  </a:cubicBezTo>
                  <a:cubicBezTo>
                    <a:pt x="9948" y="5805"/>
                    <a:pt x="9993" y="5869"/>
                    <a:pt x="10031" y="5935"/>
                  </a:cubicBezTo>
                  <a:cubicBezTo>
                    <a:pt x="10086" y="5739"/>
                    <a:pt x="10217" y="5572"/>
                    <a:pt x="10385" y="5469"/>
                  </a:cubicBezTo>
                  <a:cubicBezTo>
                    <a:pt x="10366" y="5460"/>
                    <a:pt x="10348" y="5451"/>
                    <a:pt x="10339" y="5432"/>
                  </a:cubicBezTo>
                  <a:cubicBezTo>
                    <a:pt x="10264" y="5227"/>
                    <a:pt x="10160" y="5096"/>
                    <a:pt x="10076" y="4947"/>
                  </a:cubicBezTo>
                  <a:cubicBezTo>
                    <a:pt x="10039" y="4872"/>
                    <a:pt x="9994" y="4787"/>
                    <a:pt x="9966" y="4702"/>
                  </a:cubicBezTo>
                  <a:close/>
                  <a:moveTo>
                    <a:pt x="11591" y="4702"/>
                  </a:moveTo>
                  <a:cubicBezTo>
                    <a:pt x="11563" y="4787"/>
                    <a:pt x="11517" y="4872"/>
                    <a:pt x="11480" y="4947"/>
                  </a:cubicBezTo>
                  <a:cubicBezTo>
                    <a:pt x="11387" y="5096"/>
                    <a:pt x="11295" y="5227"/>
                    <a:pt x="11220" y="5432"/>
                  </a:cubicBezTo>
                  <a:cubicBezTo>
                    <a:pt x="11211" y="5451"/>
                    <a:pt x="11191" y="5460"/>
                    <a:pt x="11172" y="5469"/>
                  </a:cubicBezTo>
                  <a:cubicBezTo>
                    <a:pt x="11339" y="5572"/>
                    <a:pt x="11461" y="5739"/>
                    <a:pt x="11526" y="5935"/>
                  </a:cubicBezTo>
                  <a:cubicBezTo>
                    <a:pt x="11554" y="5869"/>
                    <a:pt x="11610" y="5805"/>
                    <a:pt x="11666" y="5758"/>
                  </a:cubicBezTo>
                  <a:cubicBezTo>
                    <a:pt x="11722" y="5711"/>
                    <a:pt x="11796" y="5675"/>
                    <a:pt x="11862" y="5647"/>
                  </a:cubicBezTo>
                  <a:cubicBezTo>
                    <a:pt x="11992" y="5544"/>
                    <a:pt x="12084" y="5347"/>
                    <a:pt x="12112" y="5188"/>
                  </a:cubicBezTo>
                  <a:cubicBezTo>
                    <a:pt x="12103" y="5188"/>
                    <a:pt x="12104" y="5188"/>
                    <a:pt x="12094" y="5188"/>
                  </a:cubicBezTo>
                  <a:cubicBezTo>
                    <a:pt x="12020" y="5188"/>
                    <a:pt x="11936" y="5170"/>
                    <a:pt x="11852" y="5114"/>
                  </a:cubicBezTo>
                  <a:cubicBezTo>
                    <a:pt x="11722" y="5021"/>
                    <a:pt x="11628" y="4871"/>
                    <a:pt x="11591" y="4702"/>
                  </a:cubicBezTo>
                  <a:close/>
                  <a:moveTo>
                    <a:pt x="2796" y="4810"/>
                  </a:moveTo>
                  <a:cubicBezTo>
                    <a:pt x="2703" y="4828"/>
                    <a:pt x="2592" y="4875"/>
                    <a:pt x="2536" y="4968"/>
                  </a:cubicBezTo>
                  <a:cubicBezTo>
                    <a:pt x="2517" y="5042"/>
                    <a:pt x="2507" y="5126"/>
                    <a:pt x="2572" y="5181"/>
                  </a:cubicBezTo>
                  <a:cubicBezTo>
                    <a:pt x="2610" y="5228"/>
                    <a:pt x="2684" y="5219"/>
                    <a:pt x="2740" y="5210"/>
                  </a:cubicBezTo>
                  <a:cubicBezTo>
                    <a:pt x="2795" y="5182"/>
                    <a:pt x="2823" y="5117"/>
                    <a:pt x="2833" y="5061"/>
                  </a:cubicBezTo>
                  <a:cubicBezTo>
                    <a:pt x="2851" y="5042"/>
                    <a:pt x="2889" y="5052"/>
                    <a:pt x="2917" y="5052"/>
                  </a:cubicBezTo>
                  <a:cubicBezTo>
                    <a:pt x="3020" y="5135"/>
                    <a:pt x="3094" y="5247"/>
                    <a:pt x="3103" y="5377"/>
                  </a:cubicBezTo>
                  <a:cubicBezTo>
                    <a:pt x="3085" y="5498"/>
                    <a:pt x="3103" y="5674"/>
                    <a:pt x="2963" y="5758"/>
                  </a:cubicBezTo>
                  <a:cubicBezTo>
                    <a:pt x="2963" y="5823"/>
                    <a:pt x="2981" y="5879"/>
                    <a:pt x="3018" y="5935"/>
                  </a:cubicBezTo>
                  <a:cubicBezTo>
                    <a:pt x="3176" y="5879"/>
                    <a:pt x="3215" y="5702"/>
                    <a:pt x="3270" y="5562"/>
                  </a:cubicBezTo>
                  <a:cubicBezTo>
                    <a:pt x="3335" y="5330"/>
                    <a:pt x="3307" y="5079"/>
                    <a:pt x="3111" y="4903"/>
                  </a:cubicBezTo>
                  <a:cubicBezTo>
                    <a:pt x="3018" y="4847"/>
                    <a:pt x="2917" y="4810"/>
                    <a:pt x="2796" y="4810"/>
                  </a:cubicBezTo>
                  <a:close/>
                  <a:moveTo>
                    <a:pt x="16564" y="4827"/>
                  </a:moveTo>
                  <a:cubicBezTo>
                    <a:pt x="16545" y="4846"/>
                    <a:pt x="16545" y="4846"/>
                    <a:pt x="16545" y="4846"/>
                  </a:cubicBezTo>
                  <a:cubicBezTo>
                    <a:pt x="16545" y="4968"/>
                    <a:pt x="16610" y="5062"/>
                    <a:pt x="16647" y="5165"/>
                  </a:cubicBezTo>
                  <a:cubicBezTo>
                    <a:pt x="16731" y="5221"/>
                    <a:pt x="16815" y="5248"/>
                    <a:pt x="16926" y="5248"/>
                  </a:cubicBezTo>
                  <a:cubicBezTo>
                    <a:pt x="17056" y="5211"/>
                    <a:pt x="16889" y="5118"/>
                    <a:pt x="16917" y="5034"/>
                  </a:cubicBezTo>
                  <a:cubicBezTo>
                    <a:pt x="16907" y="4959"/>
                    <a:pt x="16973" y="4902"/>
                    <a:pt x="16964" y="4846"/>
                  </a:cubicBezTo>
                  <a:cubicBezTo>
                    <a:pt x="16843" y="4874"/>
                    <a:pt x="16675" y="4930"/>
                    <a:pt x="16564" y="4827"/>
                  </a:cubicBezTo>
                  <a:close/>
                  <a:moveTo>
                    <a:pt x="4133" y="4917"/>
                  </a:moveTo>
                  <a:cubicBezTo>
                    <a:pt x="4078" y="4927"/>
                    <a:pt x="4034" y="4996"/>
                    <a:pt x="3985" y="5024"/>
                  </a:cubicBezTo>
                  <a:cubicBezTo>
                    <a:pt x="4013" y="5071"/>
                    <a:pt x="3928" y="5146"/>
                    <a:pt x="4003" y="5184"/>
                  </a:cubicBezTo>
                  <a:cubicBezTo>
                    <a:pt x="4097" y="5165"/>
                    <a:pt x="4238" y="5146"/>
                    <a:pt x="4266" y="5024"/>
                  </a:cubicBezTo>
                  <a:cubicBezTo>
                    <a:pt x="4191" y="4931"/>
                    <a:pt x="4192" y="4931"/>
                    <a:pt x="4192" y="4931"/>
                  </a:cubicBezTo>
                  <a:cubicBezTo>
                    <a:pt x="4171" y="4917"/>
                    <a:pt x="4151" y="4914"/>
                    <a:pt x="4133" y="4917"/>
                  </a:cubicBezTo>
                  <a:close/>
                  <a:moveTo>
                    <a:pt x="9276" y="5133"/>
                  </a:moveTo>
                  <a:cubicBezTo>
                    <a:pt x="9276" y="5142"/>
                    <a:pt x="9276" y="5142"/>
                    <a:pt x="9276" y="5142"/>
                  </a:cubicBezTo>
                  <a:cubicBezTo>
                    <a:pt x="9276" y="5301"/>
                    <a:pt x="9359" y="5469"/>
                    <a:pt x="9452" y="5609"/>
                  </a:cubicBezTo>
                  <a:cubicBezTo>
                    <a:pt x="9507" y="5609"/>
                    <a:pt x="9555" y="5610"/>
                    <a:pt x="9601" y="5628"/>
                  </a:cubicBezTo>
                  <a:cubicBezTo>
                    <a:pt x="9499" y="5507"/>
                    <a:pt x="9424" y="5338"/>
                    <a:pt x="9396" y="5188"/>
                  </a:cubicBezTo>
                  <a:cubicBezTo>
                    <a:pt x="9396" y="5188"/>
                    <a:pt x="9396" y="5188"/>
                    <a:pt x="9396" y="5179"/>
                  </a:cubicBezTo>
                  <a:cubicBezTo>
                    <a:pt x="9350" y="5179"/>
                    <a:pt x="9313" y="5161"/>
                    <a:pt x="9276" y="5133"/>
                  </a:cubicBezTo>
                  <a:close/>
                  <a:moveTo>
                    <a:pt x="12277" y="5133"/>
                  </a:moveTo>
                  <a:cubicBezTo>
                    <a:pt x="12240" y="5161"/>
                    <a:pt x="12203" y="5179"/>
                    <a:pt x="12157" y="5179"/>
                  </a:cubicBezTo>
                  <a:cubicBezTo>
                    <a:pt x="12157" y="5188"/>
                    <a:pt x="12157" y="5188"/>
                    <a:pt x="12157" y="5188"/>
                  </a:cubicBezTo>
                  <a:cubicBezTo>
                    <a:pt x="12129" y="5338"/>
                    <a:pt x="12054" y="5507"/>
                    <a:pt x="11952" y="5628"/>
                  </a:cubicBezTo>
                  <a:cubicBezTo>
                    <a:pt x="11999" y="5610"/>
                    <a:pt x="12046" y="5609"/>
                    <a:pt x="12092" y="5609"/>
                  </a:cubicBezTo>
                  <a:cubicBezTo>
                    <a:pt x="12185" y="5469"/>
                    <a:pt x="12277" y="5301"/>
                    <a:pt x="12277" y="5142"/>
                  </a:cubicBezTo>
                  <a:cubicBezTo>
                    <a:pt x="12277" y="5142"/>
                    <a:pt x="12277" y="5142"/>
                    <a:pt x="12277" y="5133"/>
                  </a:cubicBezTo>
                  <a:close/>
                  <a:moveTo>
                    <a:pt x="4305" y="5134"/>
                  </a:moveTo>
                  <a:cubicBezTo>
                    <a:pt x="4270" y="5134"/>
                    <a:pt x="4235" y="5205"/>
                    <a:pt x="4200" y="5219"/>
                  </a:cubicBezTo>
                  <a:cubicBezTo>
                    <a:pt x="4191" y="5331"/>
                    <a:pt x="4162" y="5424"/>
                    <a:pt x="4079" y="5499"/>
                  </a:cubicBezTo>
                  <a:cubicBezTo>
                    <a:pt x="4004" y="5554"/>
                    <a:pt x="3930" y="5648"/>
                    <a:pt x="3828" y="5620"/>
                  </a:cubicBezTo>
                  <a:cubicBezTo>
                    <a:pt x="3772" y="5592"/>
                    <a:pt x="3669" y="5582"/>
                    <a:pt x="3679" y="5499"/>
                  </a:cubicBezTo>
                  <a:cubicBezTo>
                    <a:pt x="3697" y="5461"/>
                    <a:pt x="3725" y="5443"/>
                    <a:pt x="3753" y="5453"/>
                  </a:cubicBezTo>
                  <a:cubicBezTo>
                    <a:pt x="3799" y="5443"/>
                    <a:pt x="3828" y="5397"/>
                    <a:pt x="3819" y="5359"/>
                  </a:cubicBezTo>
                  <a:cubicBezTo>
                    <a:pt x="3791" y="5303"/>
                    <a:pt x="3734" y="5265"/>
                    <a:pt x="3669" y="5284"/>
                  </a:cubicBezTo>
                  <a:cubicBezTo>
                    <a:pt x="3576" y="5312"/>
                    <a:pt x="3521" y="5386"/>
                    <a:pt x="3512" y="5480"/>
                  </a:cubicBezTo>
                  <a:cubicBezTo>
                    <a:pt x="3512" y="5564"/>
                    <a:pt x="3520" y="5648"/>
                    <a:pt x="3586" y="5713"/>
                  </a:cubicBezTo>
                  <a:cubicBezTo>
                    <a:pt x="3595" y="5825"/>
                    <a:pt x="3446" y="5881"/>
                    <a:pt x="3409" y="6002"/>
                  </a:cubicBezTo>
                  <a:cubicBezTo>
                    <a:pt x="3391" y="6114"/>
                    <a:pt x="3428" y="6254"/>
                    <a:pt x="3502" y="6329"/>
                  </a:cubicBezTo>
                  <a:cubicBezTo>
                    <a:pt x="3502" y="6375"/>
                    <a:pt x="3567" y="6375"/>
                    <a:pt x="3567" y="6422"/>
                  </a:cubicBezTo>
                  <a:cubicBezTo>
                    <a:pt x="3343" y="6534"/>
                    <a:pt x="3549" y="6748"/>
                    <a:pt x="3530" y="6916"/>
                  </a:cubicBezTo>
                  <a:cubicBezTo>
                    <a:pt x="3670" y="6814"/>
                    <a:pt x="3577" y="6580"/>
                    <a:pt x="3726" y="6449"/>
                  </a:cubicBezTo>
                  <a:cubicBezTo>
                    <a:pt x="3791" y="6458"/>
                    <a:pt x="3856" y="6422"/>
                    <a:pt x="3921" y="6394"/>
                  </a:cubicBezTo>
                  <a:cubicBezTo>
                    <a:pt x="4014" y="6328"/>
                    <a:pt x="4041" y="6244"/>
                    <a:pt x="4060" y="6160"/>
                  </a:cubicBezTo>
                  <a:cubicBezTo>
                    <a:pt x="4041" y="6113"/>
                    <a:pt x="4042" y="6058"/>
                    <a:pt x="3986" y="6040"/>
                  </a:cubicBezTo>
                  <a:cubicBezTo>
                    <a:pt x="3939" y="6012"/>
                    <a:pt x="3856" y="6002"/>
                    <a:pt x="3819" y="6057"/>
                  </a:cubicBezTo>
                  <a:cubicBezTo>
                    <a:pt x="3772" y="6113"/>
                    <a:pt x="3846" y="6189"/>
                    <a:pt x="3800" y="6236"/>
                  </a:cubicBezTo>
                  <a:cubicBezTo>
                    <a:pt x="3763" y="6264"/>
                    <a:pt x="3716" y="6281"/>
                    <a:pt x="3669" y="6263"/>
                  </a:cubicBezTo>
                  <a:cubicBezTo>
                    <a:pt x="3613" y="6235"/>
                    <a:pt x="3567" y="6161"/>
                    <a:pt x="3557" y="6105"/>
                  </a:cubicBezTo>
                  <a:cubicBezTo>
                    <a:pt x="3576" y="5946"/>
                    <a:pt x="3726" y="5825"/>
                    <a:pt x="3847" y="5778"/>
                  </a:cubicBezTo>
                  <a:cubicBezTo>
                    <a:pt x="3940" y="5759"/>
                    <a:pt x="4014" y="5685"/>
                    <a:pt x="4116" y="5704"/>
                  </a:cubicBezTo>
                  <a:cubicBezTo>
                    <a:pt x="4191" y="5760"/>
                    <a:pt x="4283" y="5815"/>
                    <a:pt x="4386" y="5778"/>
                  </a:cubicBezTo>
                  <a:cubicBezTo>
                    <a:pt x="4451" y="5769"/>
                    <a:pt x="4508" y="5714"/>
                    <a:pt x="4554" y="5658"/>
                  </a:cubicBezTo>
                  <a:cubicBezTo>
                    <a:pt x="4591" y="5592"/>
                    <a:pt x="4554" y="5526"/>
                    <a:pt x="4507" y="5480"/>
                  </a:cubicBezTo>
                  <a:cubicBezTo>
                    <a:pt x="4479" y="5470"/>
                    <a:pt x="4451" y="5452"/>
                    <a:pt x="4414" y="5489"/>
                  </a:cubicBezTo>
                  <a:cubicBezTo>
                    <a:pt x="4395" y="5508"/>
                    <a:pt x="4386" y="5545"/>
                    <a:pt x="4405" y="5573"/>
                  </a:cubicBezTo>
                  <a:cubicBezTo>
                    <a:pt x="4395" y="5610"/>
                    <a:pt x="4349" y="5620"/>
                    <a:pt x="4312" y="5611"/>
                  </a:cubicBezTo>
                  <a:cubicBezTo>
                    <a:pt x="4293" y="5592"/>
                    <a:pt x="4256" y="5574"/>
                    <a:pt x="4247" y="5536"/>
                  </a:cubicBezTo>
                  <a:cubicBezTo>
                    <a:pt x="4275" y="5415"/>
                    <a:pt x="4359" y="5303"/>
                    <a:pt x="4340" y="5164"/>
                  </a:cubicBezTo>
                  <a:cubicBezTo>
                    <a:pt x="4328" y="5143"/>
                    <a:pt x="4316" y="5134"/>
                    <a:pt x="4305" y="5134"/>
                  </a:cubicBezTo>
                  <a:close/>
                  <a:moveTo>
                    <a:pt x="8553" y="5142"/>
                  </a:moveTo>
                  <a:cubicBezTo>
                    <a:pt x="8515" y="5301"/>
                    <a:pt x="8423" y="5450"/>
                    <a:pt x="8302" y="5534"/>
                  </a:cubicBezTo>
                  <a:cubicBezTo>
                    <a:pt x="8293" y="5543"/>
                    <a:pt x="8294" y="5543"/>
                    <a:pt x="8284" y="5543"/>
                  </a:cubicBezTo>
                  <a:cubicBezTo>
                    <a:pt x="8349" y="5768"/>
                    <a:pt x="8442" y="5953"/>
                    <a:pt x="8590" y="6121"/>
                  </a:cubicBezTo>
                  <a:cubicBezTo>
                    <a:pt x="8674" y="5962"/>
                    <a:pt x="8812" y="5823"/>
                    <a:pt x="8997" y="5730"/>
                  </a:cubicBezTo>
                  <a:cubicBezTo>
                    <a:pt x="8979" y="5711"/>
                    <a:pt x="8961" y="5702"/>
                    <a:pt x="8942" y="5693"/>
                  </a:cubicBezTo>
                  <a:cubicBezTo>
                    <a:pt x="8784" y="5553"/>
                    <a:pt x="8645" y="5357"/>
                    <a:pt x="8553" y="5142"/>
                  </a:cubicBezTo>
                  <a:close/>
                  <a:moveTo>
                    <a:pt x="13003" y="5142"/>
                  </a:moveTo>
                  <a:cubicBezTo>
                    <a:pt x="12910" y="5357"/>
                    <a:pt x="12772" y="5553"/>
                    <a:pt x="12605" y="5693"/>
                  </a:cubicBezTo>
                  <a:cubicBezTo>
                    <a:pt x="12596" y="5702"/>
                    <a:pt x="12578" y="5711"/>
                    <a:pt x="12559" y="5730"/>
                  </a:cubicBezTo>
                  <a:cubicBezTo>
                    <a:pt x="12745" y="5823"/>
                    <a:pt x="12874" y="5962"/>
                    <a:pt x="12966" y="6121"/>
                  </a:cubicBezTo>
                  <a:cubicBezTo>
                    <a:pt x="13115" y="5953"/>
                    <a:pt x="13207" y="5768"/>
                    <a:pt x="13272" y="5543"/>
                  </a:cubicBezTo>
                  <a:cubicBezTo>
                    <a:pt x="13263" y="5543"/>
                    <a:pt x="13264" y="5543"/>
                    <a:pt x="13255" y="5534"/>
                  </a:cubicBezTo>
                  <a:cubicBezTo>
                    <a:pt x="13125" y="5450"/>
                    <a:pt x="13040" y="5301"/>
                    <a:pt x="13003" y="5142"/>
                  </a:cubicBezTo>
                  <a:close/>
                  <a:moveTo>
                    <a:pt x="19045" y="5161"/>
                  </a:moveTo>
                  <a:cubicBezTo>
                    <a:pt x="18868" y="5161"/>
                    <a:pt x="18673" y="5283"/>
                    <a:pt x="18617" y="5469"/>
                  </a:cubicBezTo>
                  <a:cubicBezTo>
                    <a:pt x="18533" y="5683"/>
                    <a:pt x="18571" y="5944"/>
                    <a:pt x="18683" y="6140"/>
                  </a:cubicBezTo>
                  <a:cubicBezTo>
                    <a:pt x="18720" y="6215"/>
                    <a:pt x="18785" y="6290"/>
                    <a:pt x="18859" y="6299"/>
                  </a:cubicBezTo>
                  <a:cubicBezTo>
                    <a:pt x="18906" y="6141"/>
                    <a:pt x="18907" y="6140"/>
                    <a:pt x="18907" y="6140"/>
                  </a:cubicBezTo>
                  <a:cubicBezTo>
                    <a:pt x="18813" y="6047"/>
                    <a:pt x="18795" y="5917"/>
                    <a:pt x="18776" y="5786"/>
                  </a:cubicBezTo>
                  <a:cubicBezTo>
                    <a:pt x="18785" y="5656"/>
                    <a:pt x="18812" y="5498"/>
                    <a:pt x="18934" y="5442"/>
                  </a:cubicBezTo>
                  <a:cubicBezTo>
                    <a:pt x="18999" y="5461"/>
                    <a:pt x="18989" y="5534"/>
                    <a:pt x="19036" y="5572"/>
                  </a:cubicBezTo>
                  <a:cubicBezTo>
                    <a:pt x="19083" y="5600"/>
                    <a:pt x="19139" y="5600"/>
                    <a:pt x="19185" y="5572"/>
                  </a:cubicBezTo>
                  <a:cubicBezTo>
                    <a:pt x="19241" y="5553"/>
                    <a:pt x="19334" y="5507"/>
                    <a:pt x="19297" y="5423"/>
                  </a:cubicBezTo>
                  <a:cubicBezTo>
                    <a:pt x="19297" y="5376"/>
                    <a:pt x="19279" y="5330"/>
                    <a:pt x="19223" y="5330"/>
                  </a:cubicBezTo>
                  <a:cubicBezTo>
                    <a:pt x="19195" y="5339"/>
                    <a:pt x="19176" y="5292"/>
                    <a:pt x="19176" y="5264"/>
                  </a:cubicBezTo>
                  <a:cubicBezTo>
                    <a:pt x="19157" y="5208"/>
                    <a:pt x="19101" y="5171"/>
                    <a:pt x="19045" y="5161"/>
                  </a:cubicBezTo>
                  <a:close/>
                  <a:moveTo>
                    <a:pt x="2902" y="5184"/>
                  </a:moveTo>
                  <a:cubicBezTo>
                    <a:pt x="2893" y="5188"/>
                    <a:pt x="2887" y="5198"/>
                    <a:pt x="2891" y="5212"/>
                  </a:cubicBezTo>
                  <a:cubicBezTo>
                    <a:pt x="2919" y="5277"/>
                    <a:pt x="2982" y="5333"/>
                    <a:pt x="2946" y="5408"/>
                  </a:cubicBezTo>
                  <a:cubicBezTo>
                    <a:pt x="3018" y="5501"/>
                    <a:pt x="2846" y="5556"/>
                    <a:pt x="2928" y="5631"/>
                  </a:cubicBezTo>
                  <a:cubicBezTo>
                    <a:pt x="2992" y="5612"/>
                    <a:pt x="3009" y="5538"/>
                    <a:pt x="3018" y="5473"/>
                  </a:cubicBezTo>
                  <a:cubicBezTo>
                    <a:pt x="3028" y="5370"/>
                    <a:pt x="2992" y="5267"/>
                    <a:pt x="2928" y="5184"/>
                  </a:cubicBezTo>
                  <a:cubicBezTo>
                    <a:pt x="2923" y="5179"/>
                    <a:pt x="2911" y="5179"/>
                    <a:pt x="2902" y="5184"/>
                  </a:cubicBezTo>
                  <a:close/>
                  <a:moveTo>
                    <a:pt x="17735" y="5184"/>
                  </a:moveTo>
                  <a:cubicBezTo>
                    <a:pt x="17678" y="5239"/>
                    <a:pt x="17632" y="5277"/>
                    <a:pt x="17585" y="5332"/>
                  </a:cubicBezTo>
                  <a:cubicBezTo>
                    <a:pt x="17660" y="5397"/>
                    <a:pt x="17772" y="5443"/>
                    <a:pt x="17884" y="5453"/>
                  </a:cubicBezTo>
                  <a:cubicBezTo>
                    <a:pt x="17903" y="5443"/>
                    <a:pt x="17931" y="5434"/>
                    <a:pt x="17931" y="5397"/>
                  </a:cubicBezTo>
                  <a:cubicBezTo>
                    <a:pt x="17903" y="5295"/>
                    <a:pt x="17828" y="5221"/>
                    <a:pt x="17735" y="5184"/>
                  </a:cubicBezTo>
                  <a:close/>
                  <a:moveTo>
                    <a:pt x="6582" y="5198"/>
                  </a:moveTo>
                  <a:cubicBezTo>
                    <a:pt x="6331" y="5198"/>
                    <a:pt x="6071" y="5356"/>
                    <a:pt x="5932" y="5654"/>
                  </a:cubicBezTo>
                  <a:cubicBezTo>
                    <a:pt x="5886" y="5757"/>
                    <a:pt x="5867" y="5860"/>
                    <a:pt x="5867" y="5971"/>
                  </a:cubicBezTo>
                  <a:cubicBezTo>
                    <a:pt x="5867" y="6335"/>
                    <a:pt x="6090" y="6736"/>
                    <a:pt x="6340" y="6950"/>
                  </a:cubicBezTo>
                  <a:cubicBezTo>
                    <a:pt x="6368" y="6969"/>
                    <a:pt x="6377" y="6970"/>
                    <a:pt x="6386" y="6980"/>
                  </a:cubicBezTo>
                  <a:cubicBezTo>
                    <a:pt x="6405" y="6989"/>
                    <a:pt x="6423" y="6998"/>
                    <a:pt x="6442" y="7026"/>
                  </a:cubicBezTo>
                  <a:cubicBezTo>
                    <a:pt x="6488" y="6998"/>
                    <a:pt x="6545" y="6980"/>
                    <a:pt x="6591" y="6970"/>
                  </a:cubicBezTo>
                  <a:cubicBezTo>
                    <a:pt x="6276" y="6802"/>
                    <a:pt x="6025" y="6373"/>
                    <a:pt x="6025" y="6000"/>
                  </a:cubicBezTo>
                  <a:cubicBezTo>
                    <a:pt x="6025" y="5823"/>
                    <a:pt x="6081" y="5655"/>
                    <a:pt x="6220" y="5534"/>
                  </a:cubicBezTo>
                  <a:cubicBezTo>
                    <a:pt x="6322" y="5431"/>
                    <a:pt x="6434" y="5394"/>
                    <a:pt x="6545" y="5394"/>
                  </a:cubicBezTo>
                  <a:cubicBezTo>
                    <a:pt x="6768" y="5394"/>
                    <a:pt x="6961" y="5562"/>
                    <a:pt x="7008" y="5823"/>
                  </a:cubicBezTo>
                  <a:cubicBezTo>
                    <a:pt x="7017" y="5869"/>
                    <a:pt x="7026" y="5917"/>
                    <a:pt x="7026" y="5963"/>
                  </a:cubicBezTo>
                  <a:cubicBezTo>
                    <a:pt x="7026" y="6112"/>
                    <a:pt x="6963" y="6252"/>
                    <a:pt x="6815" y="6326"/>
                  </a:cubicBezTo>
                  <a:cubicBezTo>
                    <a:pt x="6768" y="6345"/>
                    <a:pt x="6711" y="6364"/>
                    <a:pt x="6646" y="6364"/>
                  </a:cubicBezTo>
                  <a:cubicBezTo>
                    <a:pt x="6646" y="6364"/>
                    <a:pt x="6646" y="6364"/>
                    <a:pt x="6637" y="6364"/>
                  </a:cubicBezTo>
                  <a:cubicBezTo>
                    <a:pt x="6674" y="6392"/>
                    <a:pt x="6720" y="6410"/>
                    <a:pt x="6776" y="6410"/>
                  </a:cubicBezTo>
                  <a:cubicBezTo>
                    <a:pt x="6822" y="6410"/>
                    <a:pt x="6878" y="6392"/>
                    <a:pt x="6943" y="6345"/>
                  </a:cubicBezTo>
                  <a:cubicBezTo>
                    <a:pt x="7082" y="6261"/>
                    <a:pt x="7176" y="6055"/>
                    <a:pt x="7176" y="5841"/>
                  </a:cubicBezTo>
                  <a:cubicBezTo>
                    <a:pt x="7176" y="5719"/>
                    <a:pt x="7137" y="5600"/>
                    <a:pt x="7082" y="5497"/>
                  </a:cubicBezTo>
                  <a:cubicBezTo>
                    <a:pt x="6952" y="5292"/>
                    <a:pt x="6776" y="5198"/>
                    <a:pt x="6582" y="5198"/>
                  </a:cubicBezTo>
                  <a:close/>
                  <a:moveTo>
                    <a:pt x="14973" y="5198"/>
                  </a:moveTo>
                  <a:cubicBezTo>
                    <a:pt x="14777" y="5198"/>
                    <a:pt x="14592" y="5292"/>
                    <a:pt x="14471" y="5497"/>
                  </a:cubicBezTo>
                  <a:cubicBezTo>
                    <a:pt x="14406" y="5600"/>
                    <a:pt x="14377" y="5719"/>
                    <a:pt x="14377" y="5841"/>
                  </a:cubicBezTo>
                  <a:cubicBezTo>
                    <a:pt x="14377" y="6055"/>
                    <a:pt x="14471" y="6261"/>
                    <a:pt x="14610" y="6345"/>
                  </a:cubicBezTo>
                  <a:cubicBezTo>
                    <a:pt x="14675" y="6392"/>
                    <a:pt x="14731" y="6410"/>
                    <a:pt x="14777" y="6410"/>
                  </a:cubicBezTo>
                  <a:cubicBezTo>
                    <a:pt x="14824" y="6410"/>
                    <a:pt x="14871" y="6392"/>
                    <a:pt x="14908" y="6364"/>
                  </a:cubicBezTo>
                  <a:cubicBezTo>
                    <a:pt x="14908" y="6364"/>
                    <a:pt x="14909" y="6364"/>
                    <a:pt x="14900" y="6364"/>
                  </a:cubicBezTo>
                  <a:cubicBezTo>
                    <a:pt x="14844" y="6364"/>
                    <a:pt x="14787" y="6345"/>
                    <a:pt x="14741" y="6326"/>
                  </a:cubicBezTo>
                  <a:cubicBezTo>
                    <a:pt x="14583" y="6252"/>
                    <a:pt x="14527" y="6112"/>
                    <a:pt x="14527" y="5963"/>
                  </a:cubicBezTo>
                  <a:cubicBezTo>
                    <a:pt x="14527" y="5917"/>
                    <a:pt x="14527" y="5869"/>
                    <a:pt x="14536" y="5823"/>
                  </a:cubicBezTo>
                  <a:cubicBezTo>
                    <a:pt x="14592" y="5562"/>
                    <a:pt x="14787" y="5394"/>
                    <a:pt x="15010" y="5394"/>
                  </a:cubicBezTo>
                  <a:cubicBezTo>
                    <a:pt x="15113" y="5394"/>
                    <a:pt x="15234" y="5431"/>
                    <a:pt x="15336" y="5534"/>
                  </a:cubicBezTo>
                  <a:cubicBezTo>
                    <a:pt x="15476" y="5655"/>
                    <a:pt x="15532" y="5823"/>
                    <a:pt x="15532" y="6000"/>
                  </a:cubicBezTo>
                  <a:cubicBezTo>
                    <a:pt x="15522" y="6373"/>
                    <a:pt x="15280" y="6802"/>
                    <a:pt x="14963" y="6970"/>
                  </a:cubicBezTo>
                  <a:cubicBezTo>
                    <a:pt x="15010" y="6980"/>
                    <a:pt x="15058" y="6998"/>
                    <a:pt x="15105" y="7026"/>
                  </a:cubicBezTo>
                  <a:cubicBezTo>
                    <a:pt x="15132" y="6998"/>
                    <a:pt x="15151" y="6989"/>
                    <a:pt x="15160" y="6980"/>
                  </a:cubicBezTo>
                  <a:cubicBezTo>
                    <a:pt x="15178" y="6970"/>
                    <a:pt x="15187" y="6969"/>
                    <a:pt x="15215" y="6950"/>
                  </a:cubicBezTo>
                  <a:cubicBezTo>
                    <a:pt x="15466" y="6736"/>
                    <a:pt x="15691" y="6335"/>
                    <a:pt x="15691" y="5971"/>
                  </a:cubicBezTo>
                  <a:cubicBezTo>
                    <a:pt x="15691" y="5860"/>
                    <a:pt x="15672" y="5757"/>
                    <a:pt x="15626" y="5654"/>
                  </a:cubicBezTo>
                  <a:cubicBezTo>
                    <a:pt x="15486" y="5356"/>
                    <a:pt x="15215" y="5198"/>
                    <a:pt x="14973" y="5198"/>
                  </a:cubicBezTo>
                  <a:close/>
                  <a:moveTo>
                    <a:pt x="2249" y="5240"/>
                  </a:moveTo>
                  <a:cubicBezTo>
                    <a:pt x="2184" y="5259"/>
                    <a:pt x="2184" y="5333"/>
                    <a:pt x="2194" y="5389"/>
                  </a:cubicBezTo>
                  <a:cubicBezTo>
                    <a:pt x="2184" y="5454"/>
                    <a:pt x="2426" y="5519"/>
                    <a:pt x="2444" y="5519"/>
                  </a:cubicBezTo>
                  <a:cubicBezTo>
                    <a:pt x="2593" y="5593"/>
                    <a:pt x="2705" y="5761"/>
                    <a:pt x="2751" y="5920"/>
                  </a:cubicBezTo>
                  <a:cubicBezTo>
                    <a:pt x="2789" y="6059"/>
                    <a:pt x="2751" y="6170"/>
                    <a:pt x="2761" y="6319"/>
                  </a:cubicBezTo>
                  <a:cubicBezTo>
                    <a:pt x="2854" y="6459"/>
                    <a:pt x="2984" y="6599"/>
                    <a:pt x="3021" y="6766"/>
                  </a:cubicBezTo>
                  <a:cubicBezTo>
                    <a:pt x="3067" y="6980"/>
                    <a:pt x="3049" y="7222"/>
                    <a:pt x="2947" y="7417"/>
                  </a:cubicBezTo>
                  <a:cubicBezTo>
                    <a:pt x="2751" y="7724"/>
                    <a:pt x="2398" y="7854"/>
                    <a:pt x="2063" y="7826"/>
                  </a:cubicBezTo>
                  <a:cubicBezTo>
                    <a:pt x="1803" y="7994"/>
                    <a:pt x="1803" y="7994"/>
                    <a:pt x="1803" y="7994"/>
                  </a:cubicBezTo>
                  <a:cubicBezTo>
                    <a:pt x="1636" y="8143"/>
                    <a:pt x="1385" y="8124"/>
                    <a:pt x="1180" y="8068"/>
                  </a:cubicBezTo>
                  <a:cubicBezTo>
                    <a:pt x="1106" y="8050"/>
                    <a:pt x="1087" y="7967"/>
                    <a:pt x="1022" y="7957"/>
                  </a:cubicBezTo>
                  <a:cubicBezTo>
                    <a:pt x="975" y="7985"/>
                    <a:pt x="900" y="8013"/>
                    <a:pt x="910" y="8078"/>
                  </a:cubicBezTo>
                  <a:cubicBezTo>
                    <a:pt x="919" y="8143"/>
                    <a:pt x="966" y="8162"/>
                    <a:pt x="1003" y="8199"/>
                  </a:cubicBezTo>
                  <a:cubicBezTo>
                    <a:pt x="1282" y="8413"/>
                    <a:pt x="1664" y="8302"/>
                    <a:pt x="1934" y="8134"/>
                  </a:cubicBezTo>
                  <a:cubicBezTo>
                    <a:pt x="2045" y="8097"/>
                    <a:pt x="2110" y="7910"/>
                    <a:pt x="2241" y="7984"/>
                  </a:cubicBezTo>
                  <a:cubicBezTo>
                    <a:pt x="2482" y="8012"/>
                    <a:pt x="2724" y="7910"/>
                    <a:pt x="2901" y="7762"/>
                  </a:cubicBezTo>
                  <a:cubicBezTo>
                    <a:pt x="3115" y="7538"/>
                    <a:pt x="3300" y="7259"/>
                    <a:pt x="3244" y="6934"/>
                  </a:cubicBezTo>
                  <a:cubicBezTo>
                    <a:pt x="3254" y="6878"/>
                    <a:pt x="3254" y="6877"/>
                    <a:pt x="3254" y="6877"/>
                  </a:cubicBezTo>
                  <a:cubicBezTo>
                    <a:pt x="3198" y="6644"/>
                    <a:pt x="3160" y="6375"/>
                    <a:pt x="2928" y="6236"/>
                  </a:cubicBezTo>
                  <a:cubicBezTo>
                    <a:pt x="2974" y="6031"/>
                    <a:pt x="2900" y="5826"/>
                    <a:pt x="2825" y="5649"/>
                  </a:cubicBezTo>
                  <a:cubicBezTo>
                    <a:pt x="2723" y="5426"/>
                    <a:pt x="2491" y="5268"/>
                    <a:pt x="2249" y="5240"/>
                  </a:cubicBezTo>
                  <a:close/>
                  <a:moveTo>
                    <a:pt x="1590" y="5358"/>
                  </a:moveTo>
                  <a:cubicBezTo>
                    <a:pt x="1557" y="5370"/>
                    <a:pt x="1532" y="5411"/>
                    <a:pt x="1497" y="5432"/>
                  </a:cubicBezTo>
                  <a:cubicBezTo>
                    <a:pt x="1386" y="5554"/>
                    <a:pt x="1303" y="5676"/>
                    <a:pt x="1238" y="5816"/>
                  </a:cubicBezTo>
                  <a:cubicBezTo>
                    <a:pt x="1229" y="5946"/>
                    <a:pt x="1183" y="6086"/>
                    <a:pt x="1238" y="6217"/>
                  </a:cubicBezTo>
                  <a:cubicBezTo>
                    <a:pt x="1312" y="6440"/>
                    <a:pt x="1534" y="6654"/>
                    <a:pt x="1775" y="6664"/>
                  </a:cubicBezTo>
                  <a:cubicBezTo>
                    <a:pt x="1904" y="6654"/>
                    <a:pt x="2044" y="6579"/>
                    <a:pt x="2090" y="6440"/>
                  </a:cubicBezTo>
                  <a:cubicBezTo>
                    <a:pt x="2109" y="6374"/>
                    <a:pt x="2117" y="6273"/>
                    <a:pt x="2062" y="6217"/>
                  </a:cubicBezTo>
                  <a:cubicBezTo>
                    <a:pt x="2015" y="6179"/>
                    <a:pt x="1951" y="6170"/>
                    <a:pt x="1896" y="6188"/>
                  </a:cubicBezTo>
                  <a:cubicBezTo>
                    <a:pt x="1766" y="6216"/>
                    <a:pt x="1793" y="6355"/>
                    <a:pt x="1710" y="6421"/>
                  </a:cubicBezTo>
                  <a:cubicBezTo>
                    <a:pt x="1636" y="6430"/>
                    <a:pt x="1600" y="6357"/>
                    <a:pt x="1544" y="6319"/>
                  </a:cubicBezTo>
                  <a:cubicBezTo>
                    <a:pt x="1405" y="6161"/>
                    <a:pt x="1414" y="5900"/>
                    <a:pt x="1497" y="5723"/>
                  </a:cubicBezTo>
                  <a:cubicBezTo>
                    <a:pt x="1543" y="5657"/>
                    <a:pt x="1645" y="5610"/>
                    <a:pt x="1645" y="5535"/>
                  </a:cubicBezTo>
                  <a:cubicBezTo>
                    <a:pt x="1636" y="5470"/>
                    <a:pt x="1654" y="5423"/>
                    <a:pt x="1626" y="5358"/>
                  </a:cubicBezTo>
                  <a:cubicBezTo>
                    <a:pt x="1613" y="5354"/>
                    <a:pt x="1601" y="5354"/>
                    <a:pt x="1590" y="5358"/>
                  </a:cubicBezTo>
                  <a:close/>
                  <a:moveTo>
                    <a:pt x="6545" y="5432"/>
                  </a:moveTo>
                  <a:cubicBezTo>
                    <a:pt x="6452" y="5432"/>
                    <a:pt x="6340" y="5478"/>
                    <a:pt x="6247" y="5562"/>
                  </a:cubicBezTo>
                  <a:cubicBezTo>
                    <a:pt x="6127" y="5674"/>
                    <a:pt x="6071" y="5832"/>
                    <a:pt x="6071" y="6000"/>
                  </a:cubicBezTo>
                  <a:cubicBezTo>
                    <a:pt x="6071" y="6372"/>
                    <a:pt x="6341" y="6811"/>
                    <a:pt x="6657" y="6950"/>
                  </a:cubicBezTo>
                  <a:cubicBezTo>
                    <a:pt x="6713" y="6941"/>
                    <a:pt x="6768" y="6931"/>
                    <a:pt x="6815" y="6931"/>
                  </a:cubicBezTo>
                  <a:cubicBezTo>
                    <a:pt x="6908" y="6931"/>
                    <a:pt x="6999" y="6950"/>
                    <a:pt x="7083" y="6987"/>
                  </a:cubicBezTo>
                  <a:cubicBezTo>
                    <a:pt x="7074" y="6950"/>
                    <a:pt x="7073" y="6901"/>
                    <a:pt x="7073" y="6864"/>
                  </a:cubicBezTo>
                  <a:cubicBezTo>
                    <a:pt x="7073" y="6836"/>
                    <a:pt x="7074" y="6809"/>
                    <a:pt x="7083" y="6772"/>
                  </a:cubicBezTo>
                  <a:cubicBezTo>
                    <a:pt x="7074" y="6772"/>
                    <a:pt x="7073" y="6772"/>
                    <a:pt x="7073" y="6772"/>
                  </a:cubicBezTo>
                  <a:cubicBezTo>
                    <a:pt x="6980" y="6707"/>
                    <a:pt x="6907" y="6623"/>
                    <a:pt x="6842" y="6530"/>
                  </a:cubicBezTo>
                  <a:cubicBezTo>
                    <a:pt x="6823" y="6540"/>
                    <a:pt x="6796" y="6540"/>
                    <a:pt x="6777" y="6540"/>
                  </a:cubicBezTo>
                  <a:cubicBezTo>
                    <a:pt x="6544" y="6540"/>
                    <a:pt x="6396" y="6326"/>
                    <a:pt x="6396" y="6131"/>
                  </a:cubicBezTo>
                  <a:cubicBezTo>
                    <a:pt x="6386" y="5991"/>
                    <a:pt x="6490" y="5851"/>
                    <a:pt x="6676" y="5823"/>
                  </a:cubicBezTo>
                  <a:cubicBezTo>
                    <a:pt x="6713" y="5823"/>
                    <a:pt x="6741" y="5842"/>
                    <a:pt x="6750" y="5879"/>
                  </a:cubicBezTo>
                  <a:cubicBezTo>
                    <a:pt x="6759" y="5917"/>
                    <a:pt x="6732" y="5954"/>
                    <a:pt x="6695" y="5963"/>
                  </a:cubicBezTo>
                  <a:cubicBezTo>
                    <a:pt x="6564" y="5982"/>
                    <a:pt x="6536" y="6047"/>
                    <a:pt x="6526" y="6131"/>
                  </a:cubicBezTo>
                  <a:cubicBezTo>
                    <a:pt x="6526" y="6196"/>
                    <a:pt x="6554" y="6251"/>
                    <a:pt x="6591" y="6306"/>
                  </a:cubicBezTo>
                  <a:cubicBezTo>
                    <a:pt x="6610" y="6316"/>
                    <a:pt x="6628" y="6316"/>
                    <a:pt x="6646" y="6316"/>
                  </a:cubicBezTo>
                  <a:cubicBezTo>
                    <a:pt x="6702" y="6316"/>
                    <a:pt x="6759" y="6297"/>
                    <a:pt x="6796" y="6287"/>
                  </a:cubicBezTo>
                  <a:cubicBezTo>
                    <a:pt x="6935" y="6213"/>
                    <a:pt x="6982" y="6103"/>
                    <a:pt x="6982" y="5963"/>
                  </a:cubicBezTo>
                  <a:cubicBezTo>
                    <a:pt x="6982" y="5917"/>
                    <a:pt x="6982" y="5878"/>
                    <a:pt x="6972" y="5831"/>
                  </a:cubicBezTo>
                  <a:cubicBezTo>
                    <a:pt x="6916" y="5589"/>
                    <a:pt x="6740" y="5432"/>
                    <a:pt x="6545" y="5432"/>
                  </a:cubicBezTo>
                  <a:close/>
                  <a:moveTo>
                    <a:pt x="15012" y="5432"/>
                  </a:moveTo>
                  <a:cubicBezTo>
                    <a:pt x="14816" y="5432"/>
                    <a:pt x="14640" y="5589"/>
                    <a:pt x="14584" y="5831"/>
                  </a:cubicBezTo>
                  <a:cubicBezTo>
                    <a:pt x="14575" y="5878"/>
                    <a:pt x="14575" y="5917"/>
                    <a:pt x="14575" y="5963"/>
                  </a:cubicBezTo>
                  <a:cubicBezTo>
                    <a:pt x="14575" y="6103"/>
                    <a:pt x="14621" y="6213"/>
                    <a:pt x="14761" y="6287"/>
                  </a:cubicBezTo>
                  <a:cubicBezTo>
                    <a:pt x="14798" y="6297"/>
                    <a:pt x="14854" y="6316"/>
                    <a:pt x="14901" y="6316"/>
                  </a:cubicBezTo>
                  <a:cubicBezTo>
                    <a:pt x="14929" y="6316"/>
                    <a:pt x="14947" y="6316"/>
                    <a:pt x="14966" y="6306"/>
                  </a:cubicBezTo>
                  <a:cubicBezTo>
                    <a:pt x="15003" y="6251"/>
                    <a:pt x="15030" y="6196"/>
                    <a:pt x="15030" y="6131"/>
                  </a:cubicBezTo>
                  <a:cubicBezTo>
                    <a:pt x="15021" y="6047"/>
                    <a:pt x="14995" y="5982"/>
                    <a:pt x="14864" y="5963"/>
                  </a:cubicBezTo>
                  <a:cubicBezTo>
                    <a:pt x="14827" y="5954"/>
                    <a:pt x="14798" y="5917"/>
                    <a:pt x="14807" y="5879"/>
                  </a:cubicBezTo>
                  <a:cubicBezTo>
                    <a:pt x="14816" y="5842"/>
                    <a:pt x="14845" y="5823"/>
                    <a:pt x="14882" y="5823"/>
                  </a:cubicBezTo>
                  <a:cubicBezTo>
                    <a:pt x="15068" y="5851"/>
                    <a:pt x="15170" y="5991"/>
                    <a:pt x="15161" y="6131"/>
                  </a:cubicBezTo>
                  <a:cubicBezTo>
                    <a:pt x="15161" y="6326"/>
                    <a:pt x="15012" y="6540"/>
                    <a:pt x="14780" y="6540"/>
                  </a:cubicBezTo>
                  <a:cubicBezTo>
                    <a:pt x="14761" y="6540"/>
                    <a:pt x="14734" y="6540"/>
                    <a:pt x="14715" y="6530"/>
                  </a:cubicBezTo>
                  <a:cubicBezTo>
                    <a:pt x="14650" y="6623"/>
                    <a:pt x="14575" y="6707"/>
                    <a:pt x="14482" y="6772"/>
                  </a:cubicBezTo>
                  <a:cubicBezTo>
                    <a:pt x="14482" y="6772"/>
                    <a:pt x="14483" y="6772"/>
                    <a:pt x="14474" y="6772"/>
                  </a:cubicBezTo>
                  <a:cubicBezTo>
                    <a:pt x="14483" y="6809"/>
                    <a:pt x="14482" y="6836"/>
                    <a:pt x="14482" y="6864"/>
                  </a:cubicBezTo>
                  <a:cubicBezTo>
                    <a:pt x="14482" y="6901"/>
                    <a:pt x="14474" y="6950"/>
                    <a:pt x="14474" y="6987"/>
                  </a:cubicBezTo>
                  <a:cubicBezTo>
                    <a:pt x="14558" y="6950"/>
                    <a:pt x="14649" y="6931"/>
                    <a:pt x="14742" y="6931"/>
                  </a:cubicBezTo>
                  <a:cubicBezTo>
                    <a:pt x="14789" y="6931"/>
                    <a:pt x="14845" y="6941"/>
                    <a:pt x="14901" y="6950"/>
                  </a:cubicBezTo>
                  <a:cubicBezTo>
                    <a:pt x="15208" y="6811"/>
                    <a:pt x="15486" y="6372"/>
                    <a:pt x="15486" y="6000"/>
                  </a:cubicBezTo>
                  <a:cubicBezTo>
                    <a:pt x="15486" y="5832"/>
                    <a:pt x="15431" y="5674"/>
                    <a:pt x="15310" y="5562"/>
                  </a:cubicBezTo>
                  <a:cubicBezTo>
                    <a:pt x="15208" y="5478"/>
                    <a:pt x="15105" y="5432"/>
                    <a:pt x="15012" y="5432"/>
                  </a:cubicBezTo>
                  <a:close/>
                  <a:moveTo>
                    <a:pt x="10792" y="5468"/>
                  </a:moveTo>
                  <a:cubicBezTo>
                    <a:pt x="10671" y="5468"/>
                    <a:pt x="10551" y="5505"/>
                    <a:pt x="10458" y="5570"/>
                  </a:cubicBezTo>
                  <a:cubicBezTo>
                    <a:pt x="10532" y="5523"/>
                    <a:pt x="10625" y="5495"/>
                    <a:pt x="10718" y="5486"/>
                  </a:cubicBezTo>
                  <a:cubicBezTo>
                    <a:pt x="10839" y="5486"/>
                    <a:pt x="10840" y="5486"/>
                    <a:pt x="10840" y="5486"/>
                  </a:cubicBezTo>
                  <a:cubicBezTo>
                    <a:pt x="11026" y="5504"/>
                    <a:pt x="11173" y="5607"/>
                    <a:pt x="11285" y="5749"/>
                  </a:cubicBezTo>
                  <a:cubicBezTo>
                    <a:pt x="11183" y="5579"/>
                    <a:pt x="10996" y="5468"/>
                    <a:pt x="10792" y="5468"/>
                  </a:cubicBezTo>
                  <a:close/>
                  <a:moveTo>
                    <a:pt x="11285" y="5749"/>
                  </a:moveTo>
                  <a:cubicBezTo>
                    <a:pt x="11331" y="5832"/>
                    <a:pt x="11367" y="5934"/>
                    <a:pt x="11367" y="6046"/>
                  </a:cubicBezTo>
                  <a:cubicBezTo>
                    <a:pt x="11367" y="6362"/>
                    <a:pt x="11108" y="6622"/>
                    <a:pt x="10792" y="6622"/>
                  </a:cubicBezTo>
                  <a:cubicBezTo>
                    <a:pt x="10476" y="6622"/>
                    <a:pt x="10216" y="6362"/>
                    <a:pt x="10216" y="6046"/>
                  </a:cubicBezTo>
                  <a:cubicBezTo>
                    <a:pt x="10216" y="5850"/>
                    <a:pt x="10309" y="5682"/>
                    <a:pt x="10458" y="5570"/>
                  </a:cubicBezTo>
                  <a:cubicBezTo>
                    <a:pt x="10253" y="5701"/>
                    <a:pt x="10134" y="5935"/>
                    <a:pt x="10134" y="6186"/>
                  </a:cubicBezTo>
                  <a:cubicBezTo>
                    <a:pt x="10134" y="6214"/>
                    <a:pt x="10134" y="6232"/>
                    <a:pt x="10134" y="6260"/>
                  </a:cubicBezTo>
                  <a:cubicBezTo>
                    <a:pt x="10162" y="6614"/>
                    <a:pt x="10421" y="6921"/>
                    <a:pt x="10514" y="7303"/>
                  </a:cubicBezTo>
                  <a:cubicBezTo>
                    <a:pt x="10588" y="7284"/>
                    <a:pt x="10662" y="7266"/>
                    <a:pt x="10746" y="7257"/>
                  </a:cubicBezTo>
                  <a:cubicBezTo>
                    <a:pt x="10755" y="7257"/>
                    <a:pt x="10755" y="7257"/>
                    <a:pt x="10755" y="7257"/>
                  </a:cubicBezTo>
                  <a:cubicBezTo>
                    <a:pt x="10802" y="7257"/>
                    <a:pt x="10801" y="7257"/>
                    <a:pt x="10801" y="7257"/>
                  </a:cubicBezTo>
                  <a:cubicBezTo>
                    <a:pt x="10894" y="7266"/>
                    <a:pt x="10968" y="7284"/>
                    <a:pt x="11043" y="7303"/>
                  </a:cubicBezTo>
                  <a:cubicBezTo>
                    <a:pt x="11126" y="6921"/>
                    <a:pt x="11397" y="6614"/>
                    <a:pt x="11425" y="6260"/>
                  </a:cubicBezTo>
                  <a:cubicBezTo>
                    <a:pt x="11425" y="6232"/>
                    <a:pt x="11425" y="6214"/>
                    <a:pt x="11425" y="6186"/>
                  </a:cubicBezTo>
                  <a:cubicBezTo>
                    <a:pt x="11425" y="6028"/>
                    <a:pt x="11368" y="5870"/>
                    <a:pt x="11285" y="5749"/>
                  </a:cubicBezTo>
                  <a:close/>
                  <a:moveTo>
                    <a:pt x="17642" y="5501"/>
                  </a:moveTo>
                  <a:cubicBezTo>
                    <a:pt x="17604" y="5538"/>
                    <a:pt x="17587" y="5603"/>
                    <a:pt x="17550" y="5649"/>
                  </a:cubicBezTo>
                  <a:cubicBezTo>
                    <a:pt x="17568" y="5752"/>
                    <a:pt x="17549" y="5873"/>
                    <a:pt x="17586" y="5966"/>
                  </a:cubicBezTo>
                  <a:cubicBezTo>
                    <a:pt x="17568" y="5993"/>
                    <a:pt x="17540" y="6021"/>
                    <a:pt x="17503" y="6021"/>
                  </a:cubicBezTo>
                  <a:cubicBezTo>
                    <a:pt x="17475" y="6002"/>
                    <a:pt x="17475" y="5975"/>
                    <a:pt x="17466" y="5947"/>
                  </a:cubicBezTo>
                  <a:cubicBezTo>
                    <a:pt x="17466" y="5919"/>
                    <a:pt x="17429" y="5882"/>
                    <a:pt x="17383" y="5882"/>
                  </a:cubicBezTo>
                  <a:cubicBezTo>
                    <a:pt x="17364" y="5900"/>
                    <a:pt x="17318" y="5900"/>
                    <a:pt x="17318" y="5937"/>
                  </a:cubicBezTo>
                  <a:cubicBezTo>
                    <a:pt x="17299" y="6021"/>
                    <a:pt x="17336" y="6104"/>
                    <a:pt x="17410" y="6151"/>
                  </a:cubicBezTo>
                  <a:cubicBezTo>
                    <a:pt x="17493" y="6169"/>
                    <a:pt x="17624" y="6207"/>
                    <a:pt x="17679" y="6105"/>
                  </a:cubicBezTo>
                  <a:cubicBezTo>
                    <a:pt x="17744" y="6105"/>
                    <a:pt x="17772" y="6161"/>
                    <a:pt x="17809" y="6188"/>
                  </a:cubicBezTo>
                  <a:cubicBezTo>
                    <a:pt x="17948" y="6328"/>
                    <a:pt x="18189" y="6206"/>
                    <a:pt x="18282" y="6392"/>
                  </a:cubicBezTo>
                  <a:cubicBezTo>
                    <a:pt x="18300" y="6448"/>
                    <a:pt x="18310" y="6514"/>
                    <a:pt x="18264" y="6552"/>
                  </a:cubicBezTo>
                  <a:cubicBezTo>
                    <a:pt x="18227" y="6607"/>
                    <a:pt x="18171" y="6672"/>
                    <a:pt x="18097" y="6672"/>
                  </a:cubicBezTo>
                  <a:cubicBezTo>
                    <a:pt x="18004" y="6653"/>
                    <a:pt x="18041" y="6533"/>
                    <a:pt x="17995" y="6458"/>
                  </a:cubicBezTo>
                  <a:cubicBezTo>
                    <a:pt x="17948" y="6440"/>
                    <a:pt x="17883" y="6467"/>
                    <a:pt x="17837" y="6476"/>
                  </a:cubicBezTo>
                  <a:cubicBezTo>
                    <a:pt x="17846" y="6597"/>
                    <a:pt x="17846" y="6598"/>
                    <a:pt x="17846" y="6598"/>
                  </a:cubicBezTo>
                  <a:cubicBezTo>
                    <a:pt x="17856" y="6681"/>
                    <a:pt x="17949" y="6737"/>
                    <a:pt x="18023" y="6756"/>
                  </a:cubicBezTo>
                  <a:cubicBezTo>
                    <a:pt x="18264" y="6821"/>
                    <a:pt x="18105" y="7091"/>
                    <a:pt x="18198" y="7249"/>
                  </a:cubicBezTo>
                  <a:cubicBezTo>
                    <a:pt x="18207" y="7258"/>
                    <a:pt x="18227" y="7267"/>
                    <a:pt x="18245" y="7249"/>
                  </a:cubicBezTo>
                  <a:cubicBezTo>
                    <a:pt x="18264" y="7128"/>
                    <a:pt x="18394" y="7025"/>
                    <a:pt x="18348" y="6876"/>
                  </a:cubicBezTo>
                  <a:cubicBezTo>
                    <a:pt x="18246" y="6709"/>
                    <a:pt x="18477" y="6635"/>
                    <a:pt x="18458" y="6468"/>
                  </a:cubicBezTo>
                  <a:cubicBezTo>
                    <a:pt x="18458" y="6347"/>
                    <a:pt x="18393" y="6234"/>
                    <a:pt x="18310" y="6160"/>
                  </a:cubicBezTo>
                  <a:cubicBezTo>
                    <a:pt x="18366" y="6049"/>
                    <a:pt x="18376" y="5938"/>
                    <a:pt x="18357" y="5817"/>
                  </a:cubicBezTo>
                  <a:cubicBezTo>
                    <a:pt x="18320" y="5724"/>
                    <a:pt x="18199" y="5695"/>
                    <a:pt x="18116" y="5667"/>
                  </a:cubicBezTo>
                  <a:cubicBezTo>
                    <a:pt x="18060" y="5704"/>
                    <a:pt x="17986" y="5760"/>
                    <a:pt x="18023" y="5835"/>
                  </a:cubicBezTo>
                  <a:cubicBezTo>
                    <a:pt x="18023" y="5946"/>
                    <a:pt x="18152" y="5881"/>
                    <a:pt x="18208" y="5909"/>
                  </a:cubicBezTo>
                  <a:cubicBezTo>
                    <a:pt x="18235" y="5983"/>
                    <a:pt x="18161" y="6030"/>
                    <a:pt x="18124" y="6086"/>
                  </a:cubicBezTo>
                  <a:cubicBezTo>
                    <a:pt x="18068" y="6132"/>
                    <a:pt x="17976" y="6123"/>
                    <a:pt x="17911" y="6095"/>
                  </a:cubicBezTo>
                  <a:cubicBezTo>
                    <a:pt x="17753" y="5993"/>
                    <a:pt x="17707" y="5825"/>
                    <a:pt x="17698" y="5667"/>
                  </a:cubicBezTo>
                  <a:cubicBezTo>
                    <a:pt x="17735" y="5630"/>
                    <a:pt x="17735" y="5574"/>
                    <a:pt x="17744" y="5528"/>
                  </a:cubicBezTo>
                  <a:cubicBezTo>
                    <a:pt x="17716" y="5500"/>
                    <a:pt x="17679" y="5501"/>
                    <a:pt x="17642" y="5501"/>
                  </a:cubicBezTo>
                  <a:close/>
                  <a:moveTo>
                    <a:pt x="2268" y="5556"/>
                  </a:moveTo>
                  <a:cubicBezTo>
                    <a:pt x="2268" y="5575"/>
                    <a:pt x="2268" y="5575"/>
                    <a:pt x="2268" y="5575"/>
                  </a:cubicBezTo>
                  <a:cubicBezTo>
                    <a:pt x="2268" y="5622"/>
                    <a:pt x="2323" y="5612"/>
                    <a:pt x="2351" y="5640"/>
                  </a:cubicBezTo>
                  <a:cubicBezTo>
                    <a:pt x="2555" y="5715"/>
                    <a:pt x="2601" y="5939"/>
                    <a:pt x="2620" y="6144"/>
                  </a:cubicBezTo>
                  <a:cubicBezTo>
                    <a:pt x="2545" y="6358"/>
                    <a:pt x="2545" y="6357"/>
                    <a:pt x="2545" y="6357"/>
                  </a:cubicBezTo>
                  <a:cubicBezTo>
                    <a:pt x="2787" y="6553"/>
                    <a:pt x="2917" y="6869"/>
                    <a:pt x="2843" y="7177"/>
                  </a:cubicBezTo>
                  <a:cubicBezTo>
                    <a:pt x="2787" y="7372"/>
                    <a:pt x="2611" y="7549"/>
                    <a:pt x="2416" y="7605"/>
                  </a:cubicBezTo>
                  <a:cubicBezTo>
                    <a:pt x="2249" y="7689"/>
                    <a:pt x="2017" y="7587"/>
                    <a:pt x="1905" y="7745"/>
                  </a:cubicBezTo>
                  <a:cubicBezTo>
                    <a:pt x="1785" y="7903"/>
                    <a:pt x="1590" y="7959"/>
                    <a:pt x="1386" y="7968"/>
                  </a:cubicBezTo>
                  <a:cubicBezTo>
                    <a:pt x="1331" y="7949"/>
                    <a:pt x="1238" y="7866"/>
                    <a:pt x="1183" y="7931"/>
                  </a:cubicBezTo>
                  <a:cubicBezTo>
                    <a:pt x="1192" y="7969"/>
                    <a:pt x="1238" y="7968"/>
                    <a:pt x="1257" y="7987"/>
                  </a:cubicBezTo>
                  <a:cubicBezTo>
                    <a:pt x="1554" y="8126"/>
                    <a:pt x="1822" y="7922"/>
                    <a:pt x="2017" y="7726"/>
                  </a:cubicBezTo>
                  <a:cubicBezTo>
                    <a:pt x="2258" y="7754"/>
                    <a:pt x="2258" y="7755"/>
                    <a:pt x="2258" y="7755"/>
                  </a:cubicBezTo>
                  <a:cubicBezTo>
                    <a:pt x="2537" y="7699"/>
                    <a:pt x="2870" y="7550"/>
                    <a:pt x="2944" y="7233"/>
                  </a:cubicBezTo>
                  <a:cubicBezTo>
                    <a:pt x="3019" y="6898"/>
                    <a:pt x="2898" y="6572"/>
                    <a:pt x="2648" y="6339"/>
                  </a:cubicBezTo>
                  <a:cubicBezTo>
                    <a:pt x="2676" y="6200"/>
                    <a:pt x="2731" y="6041"/>
                    <a:pt x="2648" y="5892"/>
                  </a:cubicBezTo>
                  <a:cubicBezTo>
                    <a:pt x="2583" y="5725"/>
                    <a:pt x="2453" y="5575"/>
                    <a:pt x="2268" y="5556"/>
                  </a:cubicBezTo>
                  <a:close/>
                  <a:moveTo>
                    <a:pt x="18915" y="5566"/>
                  </a:moveTo>
                  <a:cubicBezTo>
                    <a:pt x="18887" y="5593"/>
                    <a:pt x="18869" y="5630"/>
                    <a:pt x="18859" y="5667"/>
                  </a:cubicBezTo>
                  <a:cubicBezTo>
                    <a:pt x="18859" y="5796"/>
                    <a:pt x="18832" y="5926"/>
                    <a:pt x="18943" y="6000"/>
                  </a:cubicBezTo>
                  <a:cubicBezTo>
                    <a:pt x="19035" y="5944"/>
                    <a:pt x="18924" y="5880"/>
                    <a:pt x="18934" y="5797"/>
                  </a:cubicBezTo>
                  <a:cubicBezTo>
                    <a:pt x="18915" y="5723"/>
                    <a:pt x="19044" y="5612"/>
                    <a:pt x="18915" y="5566"/>
                  </a:cubicBezTo>
                  <a:close/>
                  <a:moveTo>
                    <a:pt x="8245" y="5570"/>
                  </a:moveTo>
                  <a:cubicBezTo>
                    <a:pt x="8199" y="5589"/>
                    <a:pt x="8160" y="5608"/>
                    <a:pt x="8114" y="5608"/>
                  </a:cubicBezTo>
                  <a:cubicBezTo>
                    <a:pt x="8114" y="5618"/>
                    <a:pt x="8114" y="5618"/>
                    <a:pt x="8114" y="5618"/>
                  </a:cubicBezTo>
                  <a:cubicBezTo>
                    <a:pt x="8132" y="5860"/>
                    <a:pt x="8347" y="6122"/>
                    <a:pt x="8506" y="6318"/>
                  </a:cubicBezTo>
                  <a:cubicBezTo>
                    <a:pt x="8524" y="6262"/>
                    <a:pt x="8542" y="6215"/>
                    <a:pt x="8561" y="6168"/>
                  </a:cubicBezTo>
                  <a:cubicBezTo>
                    <a:pt x="8412" y="5982"/>
                    <a:pt x="8311" y="5794"/>
                    <a:pt x="8245" y="5570"/>
                  </a:cubicBezTo>
                  <a:close/>
                  <a:moveTo>
                    <a:pt x="13314" y="5570"/>
                  </a:moveTo>
                  <a:cubicBezTo>
                    <a:pt x="13249" y="5794"/>
                    <a:pt x="13144" y="5982"/>
                    <a:pt x="12986" y="6168"/>
                  </a:cubicBezTo>
                  <a:cubicBezTo>
                    <a:pt x="13014" y="6215"/>
                    <a:pt x="13035" y="6262"/>
                    <a:pt x="13044" y="6318"/>
                  </a:cubicBezTo>
                  <a:cubicBezTo>
                    <a:pt x="13211" y="6122"/>
                    <a:pt x="13423" y="5860"/>
                    <a:pt x="13442" y="5618"/>
                  </a:cubicBezTo>
                  <a:cubicBezTo>
                    <a:pt x="13442" y="5618"/>
                    <a:pt x="13442" y="5618"/>
                    <a:pt x="13442" y="5608"/>
                  </a:cubicBezTo>
                  <a:cubicBezTo>
                    <a:pt x="13395" y="5608"/>
                    <a:pt x="13360" y="5589"/>
                    <a:pt x="13314" y="5570"/>
                  </a:cubicBezTo>
                  <a:close/>
                  <a:moveTo>
                    <a:pt x="19548" y="5648"/>
                  </a:moveTo>
                  <a:cubicBezTo>
                    <a:pt x="19362" y="5695"/>
                    <a:pt x="19194" y="5807"/>
                    <a:pt x="19064" y="5947"/>
                  </a:cubicBezTo>
                  <a:cubicBezTo>
                    <a:pt x="19008" y="6068"/>
                    <a:pt x="18961" y="6189"/>
                    <a:pt x="18934" y="6310"/>
                  </a:cubicBezTo>
                  <a:cubicBezTo>
                    <a:pt x="18924" y="6394"/>
                    <a:pt x="18933" y="6487"/>
                    <a:pt x="18915" y="6570"/>
                  </a:cubicBezTo>
                  <a:cubicBezTo>
                    <a:pt x="18719" y="6729"/>
                    <a:pt x="18580" y="6952"/>
                    <a:pt x="18524" y="7194"/>
                  </a:cubicBezTo>
                  <a:cubicBezTo>
                    <a:pt x="18524" y="7353"/>
                    <a:pt x="18543" y="7483"/>
                    <a:pt x="18571" y="7632"/>
                  </a:cubicBezTo>
                  <a:cubicBezTo>
                    <a:pt x="18646" y="8005"/>
                    <a:pt x="19027" y="8322"/>
                    <a:pt x="19381" y="8405"/>
                  </a:cubicBezTo>
                  <a:cubicBezTo>
                    <a:pt x="19427" y="8405"/>
                    <a:pt x="19511" y="8368"/>
                    <a:pt x="19548" y="8424"/>
                  </a:cubicBezTo>
                  <a:cubicBezTo>
                    <a:pt x="19613" y="8545"/>
                    <a:pt x="19742" y="8629"/>
                    <a:pt x="19863" y="8676"/>
                  </a:cubicBezTo>
                  <a:cubicBezTo>
                    <a:pt x="19984" y="8694"/>
                    <a:pt x="20097" y="8769"/>
                    <a:pt x="20236" y="8759"/>
                  </a:cubicBezTo>
                  <a:cubicBezTo>
                    <a:pt x="20394" y="8750"/>
                    <a:pt x="20607" y="8760"/>
                    <a:pt x="20737" y="8611"/>
                  </a:cubicBezTo>
                  <a:cubicBezTo>
                    <a:pt x="20691" y="8536"/>
                    <a:pt x="20692" y="8536"/>
                    <a:pt x="20692" y="8536"/>
                  </a:cubicBezTo>
                  <a:cubicBezTo>
                    <a:pt x="20645" y="8425"/>
                    <a:pt x="20543" y="8527"/>
                    <a:pt x="20477" y="8536"/>
                  </a:cubicBezTo>
                  <a:cubicBezTo>
                    <a:pt x="20133" y="8630"/>
                    <a:pt x="19798" y="8470"/>
                    <a:pt x="19575" y="8200"/>
                  </a:cubicBezTo>
                  <a:cubicBezTo>
                    <a:pt x="19445" y="8182"/>
                    <a:pt x="19296" y="8182"/>
                    <a:pt x="19194" y="8080"/>
                  </a:cubicBezTo>
                  <a:cubicBezTo>
                    <a:pt x="18896" y="7950"/>
                    <a:pt x="18748" y="7633"/>
                    <a:pt x="18748" y="7316"/>
                  </a:cubicBezTo>
                  <a:cubicBezTo>
                    <a:pt x="18785" y="7064"/>
                    <a:pt x="18887" y="6775"/>
                    <a:pt x="19148" y="6654"/>
                  </a:cubicBezTo>
                  <a:cubicBezTo>
                    <a:pt x="19129" y="6589"/>
                    <a:pt x="19110" y="6542"/>
                    <a:pt x="19129" y="6458"/>
                  </a:cubicBezTo>
                  <a:cubicBezTo>
                    <a:pt x="19110" y="6309"/>
                    <a:pt x="19204" y="6207"/>
                    <a:pt x="19241" y="6076"/>
                  </a:cubicBezTo>
                  <a:cubicBezTo>
                    <a:pt x="19343" y="5965"/>
                    <a:pt x="19492" y="5909"/>
                    <a:pt x="19613" y="5844"/>
                  </a:cubicBezTo>
                  <a:cubicBezTo>
                    <a:pt x="19613" y="5797"/>
                    <a:pt x="19650" y="5760"/>
                    <a:pt x="19641" y="5713"/>
                  </a:cubicBezTo>
                  <a:cubicBezTo>
                    <a:pt x="19641" y="5667"/>
                    <a:pt x="19585" y="5658"/>
                    <a:pt x="19548" y="5648"/>
                  </a:cubicBezTo>
                  <a:close/>
                  <a:moveTo>
                    <a:pt x="1675" y="5665"/>
                  </a:moveTo>
                  <a:cubicBezTo>
                    <a:pt x="1610" y="5683"/>
                    <a:pt x="1582" y="5749"/>
                    <a:pt x="1555" y="5805"/>
                  </a:cubicBezTo>
                  <a:cubicBezTo>
                    <a:pt x="1499" y="5954"/>
                    <a:pt x="1508" y="6130"/>
                    <a:pt x="1610" y="6270"/>
                  </a:cubicBezTo>
                  <a:cubicBezTo>
                    <a:pt x="1647" y="6270"/>
                    <a:pt x="1665" y="6316"/>
                    <a:pt x="1702" y="6279"/>
                  </a:cubicBezTo>
                  <a:cubicBezTo>
                    <a:pt x="1702" y="6223"/>
                    <a:pt x="1656" y="6204"/>
                    <a:pt x="1646" y="6158"/>
                  </a:cubicBezTo>
                  <a:cubicBezTo>
                    <a:pt x="1545" y="6028"/>
                    <a:pt x="1637" y="5842"/>
                    <a:pt x="1702" y="5721"/>
                  </a:cubicBezTo>
                  <a:cubicBezTo>
                    <a:pt x="1674" y="5666"/>
                    <a:pt x="1675" y="5665"/>
                    <a:pt x="1675" y="5665"/>
                  </a:cubicBezTo>
                  <a:close/>
                  <a:moveTo>
                    <a:pt x="20179" y="5760"/>
                  </a:moveTo>
                  <a:cubicBezTo>
                    <a:pt x="20132" y="6021"/>
                    <a:pt x="20133" y="6021"/>
                    <a:pt x="20133" y="6021"/>
                  </a:cubicBezTo>
                  <a:cubicBezTo>
                    <a:pt x="20309" y="6188"/>
                    <a:pt x="20392" y="6439"/>
                    <a:pt x="20300" y="6662"/>
                  </a:cubicBezTo>
                  <a:cubicBezTo>
                    <a:pt x="20253" y="6746"/>
                    <a:pt x="20179" y="6858"/>
                    <a:pt x="20068" y="6839"/>
                  </a:cubicBezTo>
                  <a:cubicBezTo>
                    <a:pt x="20031" y="6849"/>
                    <a:pt x="19994" y="6839"/>
                    <a:pt x="19984" y="6802"/>
                  </a:cubicBezTo>
                  <a:cubicBezTo>
                    <a:pt x="20012" y="6718"/>
                    <a:pt x="20031" y="6597"/>
                    <a:pt x="19948" y="6541"/>
                  </a:cubicBezTo>
                  <a:cubicBezTo>
                    <a:pt x="19883" y="6522"/>
                    <a:pt x="19809" y="6504"/>
                    <a:pt x="19754" y="6550"/>
                  </a:cubicBezTo>
                  <a:cubicBezTo>
                    <a:pt x="19661" y="6588"/>
                    <a:pt x="19660" y="6672"/>
                    <a:pt x="19642" y="6746"/>
                  </a:cubicBezTo>
                  <a:cubicBezTo>
                    <a:pt x="19651" y="6867"/>
                    <a:pt x="19716" y="6960"/>
                    <a:pt x="19800" y="7034"/>
                  </a:cubicBezTo>
                  <a:cubicBezTo>
                    <a:pt x="19901" y="7080"/>
                    <a:pt x="20003" y="7072"/>
                    <a:pt x="20133" y="7062"/>
                  </a:cubicBezTo>
                  <a:cubicBezTo>
                    <a:pt x="20364" y="6969"/>
                    <a:pt x="20540" y="6755"/>
                    <a:pt x="20559" y="6486"/>
                  </a:cubicBezTo>
                  <a:cubicBezTo>
                    <a:pt x="20586" y="6272"/>
                    <a:pt x="20447" y="6132"/>
                    <a:pt x="20382" y="5947"/>
                  </a:cubicBezTo>
                  <a:cubicBezTo>
                    <a:pt x="20327" y="5882"/>
                    <a:pt x="20262" y="5788"/>
                    <a:pt x="20179" y="5760"/>
                  </a:cubicBezTo>
                  <a:close/>
                  <a:moveTo>
                    <a:pt x="7306" y="5857"/>
                  </a:moveTo>
                  <a:cubicBezTo>
                    <a:pt x="7297" y="6082"/>
                    <a:pt x="7212" y="6306"/>
                    <a:pt x="7044" y="6437"/>
                  </a:cubicBezTo>
                  <a:cubicBezTo>
                    <a:pt x="7063" y="6484"/>
                    <a:pt x="7093" y="6532"/>
                    <a:pt x="7130" y="6569"/>
                  </a:cubicBezTo>
                  <a:cubicBezTo>
                    <a:pt x="7139" y="6560"/>
                    <a:pt x="7138" y="6550"/>
                    <a:pt x="7138" y="6541"/>
                  </a:cubicBezTo>
                  <a:cubicBezTo>
                    <a:pt x="7222" y="6363"/>
                    <a:pt x="7390" y="6222"/>
                    <a:pt x="7577" y="6147"/>
                  </a:cubicBezTo>
                  <a:cubicBezTo>
                    <a:pt x="7568" y="6147"/>
                    <a:pt x="7550" y="6139"/>
                    <a:pt x="7541" y="6129"/>
                  </a:cubicBezTo>
                  <a:cubicBezTo>
                    <a:pt x="7456" y="6055"/>
                    <a:pt x="7372" y="5960"/>
                    <a:pt x="7306" y="5857"/>
                  </a:cubicBezTo>
                  <a:close/>
                  <a:moveTo>
                    <a:pt x="14248" y="5857"/>
                  </a:moveTo>
                  <a:cubicBezTo>
                    <a:pt x="14174" y="5960"/>
                    <a:pt x="14100" y="6055"/>
                    <a:pt x="14016" y="6129"/>
                  </a:cubicBezTo>
                  <a:cubicBezTo>
                    <a:pt x="14007" y="6139"/>
                    <a:pt x="13988" y="6147"/>
                    <a:pt x="13978" y="6147"/>
                  </a:cubicBezTo>
                  <a:cubicBezTo>
                    <a:pt x="14164" y="6222"/>
                    <a:pt x="14323" y="6363"/>
                    <a:pt x="14407" y="6541"/>
                  </a:cubicBezTo>
                  <a:cubicBezTo>
                    <a:pt x="14416" y="6550"/>
                    <a:pt x="14416" y="6560"/>
                    <a:pt x="14416" y="6569"/>
                  </a:cubicBezTo>
                  <a:cubicBezTo>
                    <a:pt x="14453" y="6532"/>
                    <a:pt x="14489" y="6484"/>
                    <a:pt x="14499" y="6437"/>
                  </a:cubicBezTo>
                  <a:cubicBezTo>
                    <a:pt x="14341" y="6306"/>
                    <a:pt x="14257" y="6082"/>
                    <a:pt x="14248" y="5857"/>
                  </a:cubicBezTo>
                  <a:close/>
                  <a:moveTo>
                    <a:pt x="9472" y="5954"/>
                  </a:moveTo>
                  <a:cubicBezTo>
                    <a:pt x="9323" y="5954"/>
                    <a:pt x="9157" y="6038"/>
                    <a:pt x="9055" y="6140"/>
                  </a:cubicBezTo>
                  <a:cubicBezTo>
                    <a:pt x="8925" y="6271"/>
                    <a:pt x="8868" y="6429"/>
                    <a:pt x="8868" y="6587"/>
                  </a:cubicBezTo>
                  <a:cubicBezTo>
                    <a:pt x="8868" y="6801"/>
                    <a:pt x="8980" y="7024"/>
                    <a:pt x="9128" y="7201"/>
                  </a:cubicBezTo>
                  <a:cubicBezTo>
                    <a:pt x="9230" y="7332"/>
                    <a:pt x="9370" y="7435"/>
                    <a:pt x="9481" y="7556"/>
                  </a:cubicBezTo>
                  <a:cubicBezTo>
                    <a:pt x="9518" y="7575"/>
                    <a:pt x="9555" y="7603"/>
                    <a:pt x="9592" y="7621"/>
                  </a:cubicBezTo>
                  <a:cubicBezTo>
                    <a:pt x="9592" y="7631"/>
                    <a:pt x="9592" y="7630"/>
                    <a:pt x="9592" y="7630"/>
                  </a:cubicBezTo>
                  <a:cubicBezTo>
                    <a:pt x="9638" y="7620"/>
                    <a:pt x="9685" y="7621"/>
                    <a:pt x="9722" y="7621"/>
                  </a:cubicBezTo>
                  <a:cubicBezTo>
                    <a:pt x="9834" y="7621"/>
                    <a:pt x="9945" y="7639"/>
                    <a:pt x="10047" y="7667"/>
                  </a:cubicBezTo>
                  <a:cubicBezTo>
                    <a:pt x="10010" y="7555"/>
                    <a:pt x="9981" y="7454"/>
                    <a:pt x="9916" y="7351"/>
                  </a:cubicBezTo>
                  <a:cubicBezTo>
                    <a:pt x="9796" y="7165"/>
                    <a:pt x="9564" y="6978"/>
                    <a:pt x="9555" y="6717"/>
                  </a:cubicBezTo>
                  <a:cubicBezTo>
                    <a:pt x="9555" y="6707"/>
                    <a:pt x="9555" y="6699"/>
                    <a:pt x="9555" y="6690"/>
                  </a:cubicBezTo>
                  <a:cubicBezTo>
                    <a:pt x="9564" y="6680"/>
                    <a:pt x="9564" y="6680"/>
                    <a:pt x="9573" y="6671"/>
                  </a:cubicBezTo>
                  <a:cubicBezTo>
                    <a:pt x="9461" y="6624"/>
                    <a:pt x="9388" y="6503"/>
                    <a:pt x="9388" y="6382"/>
                  </a:cubicBezTo>
                  <a:cubicBezTo>
                    <a:pt x="9388" y="6307"/>
                    <a:pt x="9424" y="6233"/>
                    <a:pt x="9499" y="6186"/>
                  </a:cubicBezTo>
                  <a:cubicBezTo>
                    <a:pt x="9526" y="6167"/>
                    <a:pt x="9573" y="6186"/>
                    <a:pt x="9582" y="6214"/>
                  </a:cubicBezTo>
                  <a:cubicBezTo>
                    <a:pt x="9601" y="6242"/>
                    <a:pt x="9591" y="6288"/>
                    <a:pt x="9563" y="6306"/>
                  </a:cubicBezTo>
                  <a:cubicBezTo>
                    <a:pt x="9545" y="6316"/>
                    <a:pt x="9546" y="6325"/>
                    <a:pt x="9536" y="6335"/>
                  </a:cubicBezTo>
                  <a:cubicBezTo>
                    <a:pt x="9555" y="6363"/>
                    <a:pt x="9591" y="6391"/>
                    <a:pt x="9628" y="6391"/>
                  </a:cubicBezTo>
                  <a:cubicBezTo>
                    <a:pt x="9637" y="6391"/>
                    <a:pt x="9638" y="6391"/>
                    <a:pt x="9638" y="6382"/>
                  </a:cubicBezTo>
                  <a:cubicBezTo>
                    <a:pt x="9721" y="6372"/>
                    <a:pt x="9749" y="6316"/>
                    <a:pt x="9759" y="6232"/>
                  </a:cubicBezTo>
                  <a:cubicBezTo>
                    <a:pt x="9759" y="6185"/>
                    <a:pt x="9741" y="6138"/>
                    <a:pt x="9722" y="6101"/>
                  </a:cubicBezTo>
                  <a:cubicBezTo>
                    <a:pt x="9667" y="5989"/>
                    <a:pt x="9574" y="5954"/>
                    <a:pt x="9472" y="5954"/>
                  </a:cubicBezTo>
                  <a:close/>
                  <a:moveTo>
                    <a:pt x="12083" y="5954"/>
                  </a:moveTo>
                  <a:cubicBezTo>
                    <a:pt x="11980" y="5954"/>
                    <a:pt x="11888" y="5989"/>
                    <a:pt x="11832" y="6101"/>
                  </a:cubicBezTo>
                  <a:cubicBezTo>
                    <a:pt x="11813" y="6138"/>
                    <a:pt x="11796" y="6185"/>
                    <a:pt x="11796" y="6232"/>
                  </a:cubicBezTo>
                  <a:cubicBezTo>
                    <a:pt x="11796" y="6316"/>
                    <a:pt x="11822" y="6372"/>
                    <a:pt x="11906" y="6382"/>
                  </a:cubicBezTo>
                  <a:cubicBezTo>
                    <a:pt x="11916" y="6391"/>
                    <a:pt x="11917" y="6391"/>
                    <a:pt x="11926" y="6391"/>
                  </a:cubicBezTo>
                  <a:cubicBezTo>
                    <a:pt x="11963" y="6391"/>
                    <a:pt x="11999" y="6363"/>
                    <a:pt x="12018" y="6335"/>
                  </a:cubicBezTo>
                  <a:cubicBezTo>
                    <a:pt x="12009" y="6325"/>
                    <a:pt x="12000" y="6316"/>
                    <a:pt x="11991" y="6306"/>
                  </a:cubicBezTo>
                  <a:cubicBezTo>
                    <a:pt x="11963" y="6288"/>
                    <a:pt x="11944" y="6242"/>
                    <a:pt x="11963" y="6214"/>
                  </a:cubicBezTo>
                  <a:cubicBezTo>
                    <a:pt x="11981" y="6186"/>
                    <a:pt x="12028" y="6167"/>
                    <a:pt x="12056" y="6186"/>
                  </a:cubicBezTo>
                  <a:cubicBezTo>
                    <a:pt x="12130" y="6233"/>
                    <a:pt x="12167" y="6307"/>
                    <a:pt x="12167" y="6382"/>
                  </a:cubicBezTo>
                  <a:cubicBezTo>
                    <a:pt x="12167" y="6503"/>
                    <a:pt x="12093" y="6624"/>
                    <a:pt x="11982" y="6671"/>
                  </a:cubicBezTo>
                  <a:cubicBezTo>
                    <a:pt x="11991" y="6680"/>
                    <a:pt x="11991" y="6680"/>
                    <a:pt x="11991" y="6690"/>
                  </a:cubicBezTo>
                  <a:cubicBezTo>
                    <a:pt x="11991" y="6699"/>
                    <a:pt x="12000" y="6707"/>
                    <a:pt x="12000" y="6717"/>
                  </a:cubicBezTo>
                  <a:cubicBezTo>
                    <a:pt x="11991" y="6978"/>
                    <a:pt x="11749" y="7165"/>
                    <a:pt x="11637" y="7351"/>
                  </a:cubicBezTo>
                  <a:cubicBezTo>
                    <a:pt x="11572" y="7454"/>
                    <a:pt x="11534" y="7555"/>
                    <a:pt x="11506" y="7667"/>
                  </a:cubicBezTo>
                  <a:cubicBezTo>
                    <a:pt x="11609" y="7639"/>
                    <a:pt x="11720" y="7621"/>
                    <a:pt x="11832" y="7621"/>
                  </a:cubicBezTo>
                  <a:cubicBezTo>
                    <a:pt x="11869" y="7621"/>
                    <a:pt x="11917" y="7620"/>
                    <a:pt x="11954" y="7630"/>
                  </a:cubicBezTo>
                  <a:cubicBezTo>
                    <a:pt x="11964" y="7630"/>
                    <a:pt x="11963" y="7631"/>
                    <a:pt x="11963" y="7621"/>
                  </a:cubicBezTo>
                  <a:cubicBezTo>
                    <a:pt x="12000" y="7603"/>
                    <a:pt x="12036" y="7575"/>
                    <a:pt x="12073" y="7556"/>
                  </a:cubicBezTo>
                  <a:cubicBezTo>
                    <a:pt x="12185" y="7435"/>
                    <a:pt x="12325" y="7332"/>
                    <a:pt x="12428" y="7201"/>
                  </a:cubicBezTo>
                  <a:cubicBezTo>
                    <a:pt x="12577" y="7024"/>
                    <a:pt x="12681" y="6801"/>
                    <a:pt x="12680" y="6587"/>
                  </a:cubicBezTo>
                  <a:cubicBezTo>
                    <a:pt x="12680" y="6429"/>
                    <a:pt x="12634" y="6271"/>
                    <a:pt x="12504" y="6140"/>
                  </a:cubicBezTo>
                  <a:cubicBezTo>
                    <a:pt x="12402" y="6038"/>
                    <a:pt x="12232" y="5954"/>
                    <a:pt x="12083" y="5954"/>
                  </a:cubicBezTo>
                  <a:close/>
                  <a:moveTo>
                    <a:pt x="19529" y="5991"/>
                  </a:moveTo>
                  <a:cubicBezTo>
                    <a:pt x="19510" y="5991"/>
                    <a:pt x="19474" y="5991"/>
                    <a:pt x="19455" y="6001"/>
                  </a:cubicBezTo>
                  <a:cubicBezTo>
                    <a:pt x="19389" y="6048"/>
                    <a:pt x="19296" y="6104"/>
                    <a:pt x="19305" y="6199"/>
                  </a:cubicBezTo>
                  <a:cubicBezTo>
                    <a:pt x="19315" y="6199"/>
                    <a:pt x="19315" y="6199"/>
                    <a:pt x="19315" y="6199"/>
                  </a:cubicBezTo>
                  <a:cubicBezTo>
                    <a:pt x="19371" y="6104"/>
                    <a:pt x="19464" y="6058"/>
                    <a:pt x="19529" y="5991"/>
                  </a:cubicBezTo>
                  <a:close/>
                  <a:moveTo>
                    <a:pt x="20096" y="6134"/>
                  </a:moveTo>
                  <a:cubicBezTo>
                    <a:pt x="20078" y="6153"/>
                    <a:pt x="20077" y="6171"/>
                    <a:pt x="20077" y="6199"/>
                  </a:cubicBezTo>
                  <a:cubicBezTo>
                    <a:pt x="20180" y="6301"/>
                    <a:pt x="20226" y="6440"/>
                    <a:pt x="20180" y="6588"/>
                  </a:cubicBezTo>
                  <a:cubicBezTo>
                    <a:pt x="20170" y="6653"/>
                    <a:pt x="20049" y="6652"/>
                    <a:pt x="20087" y="6736"/>
                  </a:cubicBezTo>
                  <a:cubicBezTo>
                    <a:pt x="20143" y="6763"/>
                    <a:pt x="20171" y="6708"/>
                    <a:pt x="20217" y="6671"/>
                  </a:cubicBezTo>
                  <a:cubicBezTo>
                    <a:pt x="20283" y="6587"/>
                    <a:pt x="20292" y="6440"/>
                    <a:pt x="20246" y="6329"/>
                  </a:cubicBezTo>
                  <a:cubicBezTo>
                    <a:pt x="20190" y="6273"/>
                    <a:pt x="20189" y="6153"/>
                    <a:pt x="20096" y="6134"/>
                  </a:cubicBezTo>
                  <a:close/>
                  <a:moveTo>
                    <a:pt x="1106" y="6258"/>
                  </a:moveTo>
                  <a:cubicBezTo>
                    <a:pt x="1092" y="6259"/>
                    <a:pt x="1076" y="6270"/>
                    <a:pt x="1059" y="6298"/>
                  </a:cubicBezTo>
                  <a:cubicBezTo>
                    <a:pt x="975" y="6401"/>
                    <a:pt x="910" y="6523"/>
                    <a:pt x="957" y="6654"/>
                  </a:cubicBezTo>
                  <a:cubicBezTo>
                    <a:pt x="1022" y="6664"/>
                    <a:pt x="1069" y="6626"/>
                    <a:pt x="1116" y="6598"/>
                  </a:cubicBezTo>
                  <a:cubicBezTo>
                    <a:pt x="1125" y="6523"/>
                    <a:pt x="1181" y="6458"/>
                    <a:pt x="1199" y="6383"/>
                  </a:cubicBezTo>
                  <a:cubicBezTo>
                    <a:pt x="1185" y="6348"/>
                    <a:pt x="1151" y="6255"/>
                    <a:pt x="1106" y="6258"/>
                  </a:cubicBezTo>
                  <a:close/>
                  <a:moveTo>
                    <a:pt x="19268" y="6282"/>
                  </a:moveTo>
                  <a:cubicBezTo>
                    <a:pt x="19184" y="6309"/>
                    <a:pt x="19194" y="6440"/>
                    <a:pt x="19194" y="6506"/>
                  </a:cubicBezTo>
                  <a:cubicBezTo>
                    <a:pt x="19194" y="6580"/>
                    <a:pt x="19240" y="6663"/>
                    <a:pt x="19203" y="6738"/>
                  </a:cubicBezTo>
                  <a:cubicBezTo>
                    <a:pt x="19027" y="6803"/>
                    <a:pt x="18887" y="6970"/>
                    <a:pt x="18859" y="7147"/>
                  </a:cubicBezTo>
                  <a:cubicBezTo>
                    <a:pt x="18776" y="7371"/>
                    <a:pt x="18868" y="7621"/>
                    <a:pt x="18989" y="7808"/>
                  </a:cubicBezTo>
                  <a:cubicBezTo>
                    <a:pt x="19137" y="7994"/>
                    <a:pt x="19361" y="8143"/>
                    <a:pt x="19611" y="8097"/>
                  </a:cubicBezTo>
                  <a:cubicBezTo>
                    <a:pt x="19713" y="8273"/>
                    <a:pt x="19889" y="8413"/>
                    <a:pt x="20075" y="8441"/>
                  </a:cubicBezTo>
                  <a:cubicBezTo>
                    <a:pt x="20224" y="8478"/>
                    <a:pt x="20400" y="8478"/>
                    <a:pt x="20530" y="8422"/>
                  </a:cubicBezTo>
                  <a:cubicBezTo>
                    <a:pt x="20521" y="8413"/>
                    <a:pt x="20493" y="8413"/>
                    <a:pt x="20493" y="8395"/>
                  </a:cubicBezTo>
                  <a:cubicBezTo>
                    <a:pt x="20177" y="8451"/>
                    <a:pt x="19843" y="8329"/>
                    <a:pt x="19667" y="8032"/>
                  </a:cubicBezTo>
                  <a:cubicBezTo>
                    <a:pt x="19500" y="8032"/>
                    <a:pt x="19304" y="7976"/>
                    <a:pt x="19147" y="7883"/>
                  </a:cubicBezTo>
                  <a:cubicBezTo>
                    <a:pt x="19035" y="7725"/>
                    <a:pt x="18887" y="7576"/>
                    <a:pt x="18896" y="7362"/>
                  </a:cubicBezTo>
                  <a:cubicBezTo>
                    <a:pt x="18896" y="7129"/>
                    <a:pt x="19008" y="6943"/>
                    <a:pt x="19203" y="6822"/>
                  </a:cubicBezTo>
                  <a:cubicBezTo>
                    <a:pt x="19231" y="6784"/>
                    <a:pt x="19287" y="6803"/>
                    <a:pt x="19287" y="6757"/>
                  </a:cubicBezTo>
                  <a:cubicBezTo>
                    <a:pt x="19240" y="6599"/>
                    <a:pt x="19240" y="6430"/>
                    <a:pt x="19268" y="6282"/>
                  </a:cubicBezTo>
                  <a:close/>
                  <a:moveTo>
                    <a:pt x="5420" y="6434"/>
                  </a:moveTo>
                  <a:cubicBezTo>
                    <a:pt x="5215" y="6434"/>
                    <a:pt x="5018" y="6547"/>
                    <a:pt x="4879" y="6771"/>
                  </a:cubicBezTo>
                  <a:cubicBezTo>
                    <a:pt x="4795" y="6902"/>
                    <a:pt x="4767" y="7041"/>
                    <a:pt x="4767" y="7172"/>
                  </a:cubicBezTo>
                  <a:cubicBezTo>
                    <a:pt x="4758" y="7592"/>
                    <a:pt x="5093" y="8011"/>
                    <a:pt x="5531" y="8151"/>
                  </a:cubicBezTo>
                  <a:cubicBezTo>
                    <a:pt x="5605" y="8169"/>
                    <a:pt x="5679" y="8180"/>
                    <a:pt x="5744" y="8180"/>
                  </a:cubicBezTo>
                  <a:cubicBezTo>
                    <a:pt x="5828" y="8180"/>
                    <a:pt x="5922" y="8169"/>
                    <a:pt x="6006" y="8151"/>
                  </a:cubicBezTo>
                  <a:cubicBezTo>
                    <a:pt x="5988" y="8095"/>
                    <a:pt x="5977" y="8050"/>
                    <a:pt x="5967" y="7994"/>
                  </a:cubicBezTo>
                  <a:cubicBezTo>
                    <a:pt x="5967" y="7994"/>
                    <a:pt x="5958" y="8003"/>
                    <a:pt x="5958" y="8003"/>
                  </a:cubicBezTo>
                  <a:cubicBezTo>
                    <a:pt x="5939" y="8003"/>
                    <a:pt x="5921" y="8003"/>
                    <a:pt x="5912" y="8003"/>
                  </a:cubicBezTo>
                  <a:cubicBezTo>
                    <a:pt x="5493" y="8003"/>
                    <a:pt x="4972" y="7638"/>
                    <a:pt x="4972" y="7190"/>
                  </a:cubicBezTo>
                  <a:cubicBezTo>
                    <a:pt x="4972" y="7124"/>
                    <a:pt x="4983" y="7059"/>
                    <a:pt x="5001" y="6994"/>
                  </a:cubicBezTo>
                  <a:cubicBezTo>
                    <a:pt x="5076" y="6798"/>
                    <a:pt x="5271" y="6641"/>
                    <a:pt x="5475" y="6641"/>
                  </a:cubicBezTo>
                  <a:cubicBezTo>
                    <a:pt x="5550" y="6641"/>
                    <a:pt x="5633" y="6669"/>
                    <a:pt x="5707" y="6716"/>
                  </a:cubicBezTo>
                  <a:cubicBezTo>
                    <a:pt x="5772" y="6772"/>
                    <a:pt x="5847" y="6864"/>
                    <a:pt x="5847" y="6967"/>
                  </a:cubicBezTo>
                  <a:cubicBezTo>
                    <a:pt x="5847" y="7004"/>
                    <a:pt x="5839" y="7041"/>
                    <a:pt x="5811" y="7079"/>
                  </a:cubicBezTo>
                  <a:cubicBezTo>
                    <a:pt x="5783" y="7116"/>
                    <a:pt x="5735" y="7134"/>
                    <a:pt x="5698" y="7134"/>
                  </a:cubicBezTo>
                  <a:cubicBezTo>
                    <a:pt x="5735" y="7153"/>
                    <a:pt x="5783" y="7172"/>
                    <a:pt x="5820" y="7172"/>
                  </a:cubicBezTo>
                  <a:cubicBezTo>
                    <a:pt x="5848" y="7172"/>
                    <a:pt x="5875" y="7162"/>
                    <a:pt x="5893" y="7153"/>
                  </a:cubicBezTo>
                  <a:cubicBezTo>
                    <a:pt x="5958" y="7116"/>
                    <a:pt x="5987" y="7041"/>
                    <a:pt x="5987" y="6948"/>
                  </a:cubicBezTo>
                  <a:cubicBezTo>
                    <a:pt x="5987" y="6864"/>
                    <a:pt x="5959" y="6780"/>
                    <a:pt x="5921" y="6724"/>
                  </a:cubicBezTo>
                  <a:cubicBezTo>
                    <a:pt x="5782" y="6528"/>
                    <a:pt x="5597" y="6434"/>
                    <a:pt x="5420" y="6434"/>
                  </a:cubicBezTo>
                  <a:close/>
                  <a:moveTo>
                    <a:pt x="16137" y="6434"/>
                  </a:moveTo>
                  <a:cubicBezTo>
                    <a:pt x="15960" y="6434"/>
                    <a:pt x="15774" y="6528"/>
                    <a:pt x="15635" y="6724"/>
                  </a:cubicBezTo>
                  <a:cubicBezTo>
                    <a:pt x="15598" y="6780"/>
                    <a:pt x="15571" y="6864"/>
                    <a:pt x="15571" y="6948"/>
                  </a:cubicBezTo>
                  <a:cubicBezTo>
                    <a:pt x="15571" y="7041"/>
                    <a:pt x="15597" y="7116"/>
                    <a:pt x="15662" y="7153"/>
                  </a:cubicBezTo>
                  <a:cubicBezTo>
                    <a:pt x="15681" y="7162"/>
                    <a:pt x="15709" y="7172"/>
                    <a:pt x="15736" y="7172"/>
                  </a:cubicBezTo>
                  <a:cubicBezTo>
                    <a:pt x="15774" y="7172"/>
                    <a:pt x="15822" y="7153"/>
                    <a:pt x="15849" y="7134"/>
                  </a:cubicBezTo>
                  <a:cubicBezTo>
                    <a:pt x="15812" y="7134"/>
                    <a:pt x="15774" y="7116"/>
                    <a:pt x="15746" y="7079"/>
                  </a:cubicBezTo>
                  <a:cubicBezTo>
                    <a:pt x="15718" y="7041"/>
                    <a:pt x="15709" y="7004"/>
                    <a:pt x="15709" y="6967"/>
                  </a:cubicBezTo>
                  <a:cubicBezTo>
                    <a:pt x="15709" y="6864"/>
                    <a:pt x="15784" y="6772"/>
                    <a:pt x="15849" y="6716"/>
                  </a:cubicBezTo>
                  <a:cubicBezTo>
                    <a:pt x="15924" y="6669"/>
                    <a:pt x="15998" y="6641"/>
                    <a:pt x="16081" y="6641"/>
                  </a:cubicBezTo>
                  <a:cubicBezTo>
                    <a:pt x="16285" y="6641"/>
                    <a:pt x="16480" y="6798"/>
                    <a:pt x="16545" y="6994"/>
                  </a:cubicBezTo>
                  <a:cubicBezTo>
                    <a:pt x="16573" y="7059"/>
                    <a:pt x="16581" y="7124"/>
                    <a:pt x="16581" y="7190"/>
                  </a:cubicBezTo>
                  <a:cubicBezTo>
                    <a:pt x="16581" y="7638"/>
                    <a:pt x="16053" y="8003"/>
                    <a:pt x="15645" y="8003"/>
                  </a:cubicBezTo>
                  <a:cubicBezTo>
                    <a:pt x="15635" y="8003"/>
                    <a:pt x="15617" y="8003"/>
                    <a:pt x="15599" y="8003"/>
                  </a:cubicBezTo>
                  <a:cubicBezTo>
                    <a:pt x="15599" y="8003"/>
                    <a:pt x="15589" y="7994"/>
                    <a:pt x="15589" y="7994"/>
                  </a:cubicBezTo>
                  <a:cubicBezTo>
                    <a:pt x="15580" y="8050"/>
                    <a:pt x="15570" y="8095"/>
                    <a:pt x="15552" y="8151"/>
                  </a:cubicBezTo>
                  <a:cubicBezTo>
                    <a:pt x="15635" y="8169"/>
                    <a:pt x="15720" y="8180"/>
                    <a:pt x="15804" y="8180"/>
                  </a:cubicBezTo>
                  <a:cubicBezTo>
                    <a:pt x="15878" y="8180"/>
                    <a:pt x="15950" y="8169"/>
                    <a:pt x="16015" y="8151"/>
                  </a:cubicBezTo>
                  <a:cubicBezTo>
                    <a:pt x="16461" y="8011"/>
                    <a:pt x="16786" y="7592"/>
                    <a:pt x="16786" y="7172"/>
                  </a:cubicBezTo>
                  <a:cubicBezTo>
                    <a:pt x="16786" y="7041"/>
                    <a:pt x="16750" y="6902"/>
                    <a:pt x="16675" y="6771"/>
                  </a:cubicBezTo>
                  <a:cubicBezTo>
                    <a:pt x="16536" y="6547"/>
                    <a:pt x="16331" y="6434"/>
                    <a:pt x="16137" y="6434"/>
                  </a:cubicBezTo>
                  <a:close/>
                  <a:moveTo>
                    <a:pt x="7008" y="6466"/>
                  </a:moveTo>
                  <a:cubicBezTo>
                    <a:pt x="6971" y="6493"/>
                    <a:pt x="6927" y="6512"/>
                    <a:pt x="6890" y="6521"/>
                  </a:cubicBezTo>
                  <a:cubicBezTo>
                    <a:pt x="6945" y="6595"/>
                    <a:pt x="7008" y="6670"/>
                    <a:pt x="7082" y="6726"/>
                  </a:cubicBezTo>
                  <a:cubicBezTo>
                    <a:pt x="7091" y="6689"/>
                    <a:pt x="7100" y="6650"/>
                    <a:pt x="7118" y="6613"/>
                  </a:cubicBezTo>
                  <a:cubicBezTo>
                    <a:pt x="7072" y="6566"/>
                    <a:pt x="7035" y="6521"/>
                    <a:pt x="7008" y="6466"/>
                  </a:cubicBezTo>
                  <a:close/>
                  <a:moveTo>
                    <a:pt x="10040" y="6466"/>
                  </a:moveTo>
                  <a:cubicBezTo>
                    <a:pt x="10021" y="6503"/>
                    <a:pt x="9994" y="6530"/>
                    <a:pt x="9966" y="6567"/>
                  </a:cubicBezTo>
                  <a:cubicBezTo>
                    <a:pt x="9929" y="6604"/>
                    <a:pt x="9882" y="6652"/>
                    <a:pt x="9826" y="6671"/>
                  </a:cubicBezTo>
                  <a:cubicBezTo>
                    <a:pt x="9835" y="6671"/>
                    <a:pt x="9845" y="6689"/>
                    <a:pt x="9845" y="6698"/>
                  </a:cubicBezTo>
                  <a:cubicBezTo>
                    <a:pt x="9845" y="6707"/>
                    <a:pt x="9845" y="6717"/>
                    <a:pt x="9845" y="6726"/>
                  </a:cubicBezTo>
                  <a:cubicBezTo>
                    <a:pt x="9835" y="6986"/>
                    <a:pt x="10151" y="7227"/>
                    <a:pt x="10207" y="7515"/>
                  </a:cubicBezTo>
                  <a:cubicBezTo>
                    <a:pt x="10216" y="7506"/>
                    <a:pt x="10226" y="7488"/>
                    <a:pt x="10245" y="7479"/>
                  </a:cubicBezTo>
                  <a:cubicBezTo>
                    <a:pt x="10282" y="7432"/>
                    <a:pt x="10338" y="7395"/>
                    <a:pt x="10394" y="7358"/>
                  </a:cubicBezTo>
                  <a:cubicBezTo>
                    <a:pt x="10329" y="7070"/>
                    <a:pt x="10124" y="6791"/>
                    <a:pt x="10040" y="6466"/>
                  </a:cubicBezTo>
                  <a:close/>
                  <a:moveTo>
                    <a:pt x="11517" y="6466"/>
                  </a:moveTo>
                  <a:cubicBezTo>
                    <a:pt x="11433" y="6791"/>
                    <a:pt x="11221" y="7070"/>
                    <a:pt x="11165" y="7358"/>
                  </a:cubicBezTo>
                  <a:cubicBezTo>
                    <a:pt x="11221" y="7395"/>
                    <a:pt x="11275" y="7432"/>
                    <a:pt x="11312" y="7479"/>
                  </a:cubicBezTo>
                  <a:cubicBezTo>
                    <a:pt x="11321" y="7488"/>
                    <a:pt x="11342" y="7506"/>
                    <a:pt x="11351" y="7515"/>
                  </a:cubicBezTo>
                  <a:cubicBezTo>
                    <a:pt x="11407" y="7227"/>
                    <a:pt x="11721" y="6986"/>
                    <a:pt x="11712" y="6726"/>
                  </a:cubicBezTo>
                  <a:cubicBezTo>
                    <a:pt x="11712" y="6717"/>
                    <a:pt x="11712" y="6707"/>
                    <a:pt x="11712" y="6698"/>
                  </a:cubicBezTo>
                  <a:cubicBezTo>
                    <a:pt x="11712" y="6689"/>
                    <a:pt x="11722" y="6671"/>
                    <a:pt x="11731" y="6671"/>
                  </a:cubicBezTo>
                  <a:cubicBezTo>
                    <a:pt x="11675" y="6652"/>
                    <a:pt x="11629" y="6613"/>
                    <a:pt x="11592" y="6567"/>
                  </a:cubicBezTo>
                  <a:cubicBezTo>
                    <a:pt x="11564" y="6530"/>
                    <a:pt x="11535" y="6503"/>
                    <a:pt x="11517" y="6466"/>
                  </a:cubicBezTo>
                  <a:close/>
                  <a:moveTo>
                    <a:pt x="14547" y="6466"/>
                  </a:moveTo>
                  <a:cubicBezTo>
                    <a:pt x="14519" y="6521"/>
                    <a:pt x="14482" y="6566"/>
                    <a:pt x="14435" y="6613"/>
                  </a:cubicBezTo>
                  <a:cubicBezTo>
                    <a:pt x="14454" y="6650"/>
                    <a:pt x="14462" y="6689"/>
                    <a:pt x="14462" y="6726"/>
                  </a:cubicBezTo>
                  <a:cubicBezTo>
                    <a:pt x="14537" y="6670"/>
                    <a:pt x="14604" y="6595"/>
                    <a:pt x="14669" y="6521"/>
                  </a:cubicBezTo>
                  <a:cubicBezTo>
                    <a:pt x="14622" y="6512"/>
                    <a:pt x="14584" y="6493"/>
                    <a:pt x="14547" y="6466"/>
                  </a:cubicBezTo>
                  <a:close/>
                  <a:moveTo>
                    <a:pt x="2185" y="6468"/>
                  </a:moveTo>
                  <a:cubicBezTo>
                    <a:pt x="2177" y="6471"/>
                    <a:pt x="2170" y="6479"/>
                    <a:pt x="2165" y="6488"/>
                  </a:cubicBezTo>
                  <a:cubicBezTo>
                    <a:pt x="2100" y="6655"/>
                    <a:pt x="2277" y="6766"/>
                    <a:pt x="2203" y="6951"/>
                  </a:cubicBezTo>
                  <a:cubicBezTo>
                    <a:pt x="2129" y="7081"/>
                    <a:pt x="1989" y="7165"/>
                    <a:pt x="1859" y="7203"/>
                  </a:cubicBezTo>
                  <a:cubicBezTo>
                    <a:pt x="1850" y="7221"/>
                    <a:pt x="1832" y="7258"/>
                    <a:pt x="1859" y="7258"/>
                  </a:cubicBezTo>
                  <a:cubicBezTo>
                    <a:pt x="1980" y="7258"/>
                    <a:pt x="2111" y="7249"/>
                    <a:pt x="2222" y="7193"/>
                  </a:cubicBezTo>
                  <a:cubicBezTo>
                    <a:pt x="2250" y="7137"/>
                    <a:pt x="2314" y="7091"/>
                    <a:pt x="2332" y="7035"/>
                  </a:cubicBezTo>
                  <a:cubicBezTo>
                    <a:pt x="2425" y="6840"/>
                    <a:pt x="2351" y="6608"/>
                    <a:pt x="2212" y="6469"/>
                  </a:cubicBezTo>
                  <a:cubicBezTo>
                    <a:pt x="2203" y="6464"/>
                    <a:pt x="2193" y="6464"/>
                    <a:pt x="2185" y="6468"/>
                  </a:cubicBezTo>
                  <a:close/>
                  <a:moveTo>
                    <a:pt x="1273" y="6494"/>
                  </a:moveTo>
                  <a:cubicBezTo>
                    <a:pt x="1245" y="6503"/>
                    <a:pt x="1217" y="6522"/>
                    <a:pt x="1217" y="6550"/>
                  </a:cubicBezTo>
                  <a:cubicBezTo>
                    <a:pt x="1226" y="6616"/>
                    <a:pt x="1301" y="6569"/>
                    <a:pt x="1338" y="6588"/>
                  </a:cubicBezTo>
                  <a:cubicBezTo>
                    <a:pt x="1338" y="6569"/>
                    <a:pt x="1338" y="6569"/>
                    <a:pt x="1338" y="6569"/>
                  </a:cubicBezTo>
                  <a:cubicBezTo>
                    <a:pt x="1338" y="6541"/>
                    <a:pt x="1301" y="6503"/>
                    <a:pt x="1273" y="6494"/>
                  </a:cubicBezTo>
                  <a:close/>
                  <a:moveTo>
                    <a:pt x="7863" y="6530"/>
                  </a:moveTo>
                  <a:cubicBezTo>
                    <a:pt x="7761" y="6530"/>
                    <a:pt x="7648" y="6577"/>
                    <a:pt x="7574" y="6652"/>
                  </a:cubicBezTo>
                  <a:cubicBezTo>
                    <a:pt x="7490" y="6726"/>
                    <a:pt x="7436" y="6829"/>
                    <a:pt x="7436" y="6941"/>
                  </a:cubicBezTo>
                  <a:cubicBezTo>
                    <a:pt x="7436" y="7435"/>
                    <a:pt x="7715" y="7686"/>
                    <a:pt x="8161" y="7872"/>
                  </a:cubicBezTo>
                  <a:cubicBezTo>
                    <a:pt x="8319" y="7938"/>
                    <a:pt x="8522" y="8049"/>
                    <a:pt x="8689" y="8040"/>
                  </a:cubicBezTo>
                  <a:cubicBezTo>
                    <a:pt x="8698" y="8040"/>
                    <a:pt x="8708" y="8040"/>
                    <a:pt x="8717" y="8040"/>
                  </a:cubicBezTo>
                  <a:cubicBezTo>
                    <a:pt x="8829" y="7937"/>
                    <a:pt x="8951" y="7845"/>
                    <a:pt x="9090" y="7779"/>
                  </a:cubicBezTo>
                  <a:cubicBezTo>
                    <a:pt x="8830" y="7593"/>
                    <a:pt x="8439" y="7621"/>
                    <a:pt x="8207" y="7323"/>
                  </a:cubicBezTo>
                  <a:cubicBezTo>
                    <a:pt x="8142" y="7360"/>
                    <a:pt x="8076" y="7369"/>
                    <a:pt x="8021" y="7369"/>
                  </a:cubicBezTo>
                  <a:cubicBezTo>
                    <a:pt x="7807" y="7369"/>
                    <a:pt x="7668" y="7183"/>
                    <a:pt x="7668" y="7006"/>
                  </a:cubicBezTo>
                  <a:cubicBezTo>
                    <a:pt x="7658" y="6884"/>
                    <a:pt x="7760" y="6754"/>
                    <a:pt x="7928" y="6736"/>
                  </a:cubicBezTo>
                  <a:cubicBezTo>
                    <a:pt x="7965" y="6726"/>
                    <a:pt x="7993" y="6754"/>
                    <a:pt x="8002" y="6791"/>
                  </a:cubicBezTo>
                  <a:cubicBezTo>
                    <a:pt x="8002" y="6828"/>
                    <a:pt x="7984" y="6857"/>
                    <a:pt x="7947" y="6867"/>
                  </a:cubicBezTo>
                  <a:cubicBezTo>
                    <a:pt x="7928" y="6867"/>
                    <a:pt x="7918" y="6876"/>
                    <a:pt x="7909" y="6876"/>
                  </a:cubicBezTo>
                  <a:cubicBezTo>
                    <a:pt x="7881" y="6904"/>
                    <a:pt x="7863" y="6940"/>
                    <a:pt x="7863" y="6977"/>
                  </a:cubicBezTo>
                  <a:cubicBezTo>
                    <a:pt x="7863" y="7033"/>
                    <a:pt x="7899" y="7081"/>
                    <a:pt x="7964" y="7081"/>
                  </a:cubicBezTo>
                  <a:cubicBezTo>
                    <a:pt x="7974" y="7081"/>
                    <a:pt x="7974" y="7081"/>
                    <a:pt x="7974" y="7081"/>
                  </a:cubicBezTo>
                  <a:cubicBezTo>
                    <a:pt x="8076" y="7081"/>
                    <a:pt x="8142" y="6939"/>
                    <a:pt x="8142" y="6818"/>
                  </a:cubicBezTo>
                  <a:cubicBezTo>
                    <a:pt x="8142" y="6800"/>
                    <a:pt x="8142" y="6772"/>
                    <a:pt x="8132" y="6753"/>
                  </a:cubicBezTo>
                  <a:cubicBezTo>
                    <a:pt x="8086" y="6595"/>
                    <a:pt x="7984" y="6530"/>
                    <a:pt x="7863" y="6530"/>
                  </a:cubicBezTo>
                  <a:close/>
                  <a:moveTo>
                    <a:pt x="13691" y="6530"/>
                  </a:moveTo>
                  <a:cubicBezTo>
                    <a:pt x="13570" y="6530"/>
                    <a:pt x="13467" y="6595"/>
                    <a:pt x="13421" y="6753"/>
                  </a:cubicBezTo>
                  <a:cubicBezTo>
                    <a:pt x="13411" y="6772"/>
                    <a:pt x="13411" y="6800"/>
                    <a:pt x="13411" y="6818"/>
                  </a:cubicBezTo>
                  <a:cubicBezTo>
                    <a:pt x="13411" y="6939"/>
                    <a:pt x="13476" y="7081"/>
                    <a:pt x="13578" y="7081"/>
                  </a:cubicBezTo>
                  <a:cubicBezTo>
                    <a:pt x="13578" y="7081"/>
                    <a:pt x="13578" y="7081"/>
                    <a:pt x="13588" y="7081"/>
                  </a:cubicBezTo>
                  <a:cubicBezTo>
                    <a:pt x="13653" y="7081"/>
                    <a:pt x="13681" y="7033"/>
                    <a:pt x="13681" y="6977"/>
                  </a:cubicBezTo>
                  <a:cubicBezTo>
                    <a:pt x="13681" y="6940"/>
                    <a:pt x="13671" y="6904"/>
                    <a:pt x="13643" y="6876"/>
                  </a:cubicBezTo>
                  <a:cubicBezTo>
                    <a:pt x="13634" y="6876"/>
                    <a:pt x="13625" y="6867"/>
                    <a:pt x="13607" y="6867"/>
                  </a:cubicBezTo>
                  <a:cubicBezTo>
                    <a:pt x="13569" y="6857"/>
                    <a:pt x="13542" y="6828"/>
                    <a:pt x="13551" y="6791"/>
                  </a:cubicBezTo>
                  <a:cubicBezTo>
                    <a:pt x="13561" y="6754"/>
                    <a:pt x="13588" y="6726"/>
                    <a:pt x="13625" y="6736"/>
                  </a:cubicBezTo>
                  <a:cubicBezTo>
                    <a:pt x="13793" y="6754"/>
                    <a:pt x="13885" y="6884"/>
                    <a:pt x="13885" y="7006"/>
                  </a:cubicBezTo>
                  <a:cubicBezTo>
                    <a:pt x="13885" y="7183"/>
                    <a:pt x="13746" y="7369"/>
                    <a:pt x="13532" y="7369"/>
                  </a:cubicBezTo>
                  <a:cubicBezTo>
                    <a:pt x="13477" y="7369"/>
                    <a:pt x="13412" y="7360"/>
                    <a:pt x="13347" y="7323"/>
                  </a:cubicBezTo>
                  <a:cubicBezTo>
                    <a:pt x="13114" y="7621"/>
                    <a:pt x="12723" y="7593"/>
                    <a:pt x="12463" y="7779"/>
                  </a:cubicBezTo>
                  <a:cubicBezTo>
                    <a:pt x="12593" y="7845"/>
                    <a:pt x="12724" y="7937"/>
                    <a:pt x="12836" y="8040"/>
                  </a:cubicBezTo>
                  <a:cubicBezTo>
                    <a:pt x="12845" y="8040"/>
                    <a:pt x="12853" y="8040"/>
                    <a:pt x="12853" y="8040"/>
                  </a:cubicBezTo>
                  <a:cubicBezTo>
                    <a:pt x="13030" y="8049"/>
                    <a:pt x="13234" y="7938"/>
                    <a:pt x="13392" y="7872"/>
                  </a:cubicBezTo>
                  <a:cubicBezTo>
                    <a:pt x="13829" y="7686"/>
                    <a:pt x="14117" y="7435"/>
                    <a:pt x="14117" y="6950"/>
                  </a:cubicBezTo>
                  <a:cubicBezTo>
                    <a:pt x="14117" y="6941"/>
                    <a:pt x="14117" y="6941"/>
                    <a:pt x="14117" y="6941"/>
                  </a:cubicBezTo>
                  <a:cubicBezTo>
                    <a:pt x="14117" y="6829"/>
                    <a:pt x="14062" y="6726"/>
                    <a:pt x="13978" y="6652"/>
                  </a:cubicBezTo>
                  <a:cubicBezTo>
                    <a:pt x="13895" y="6577"/>
                    <a:pt x="13794" y="6530"/>
                    <a:pt x="13691" y="6530"/>
                  </a:cubicBezTo>
                  <a:close/>
                  <a:moveTo>
                    <a:pt x="2074" y="6672"/>
                  </a:moveTo>
                  <a:cubicBezTo>
                    <a:pt x="2083" y="6737"/>
                    <a:pt x="2083" y="6821"/>
                    <a:pt x="2074" y="6885"/>
                  </a:cubicBezTo>
                  <a:cubicBezTo>
                    <a:pt x="2036" y="6978"/>
                    <a:pt x="1924" y="7006"/>
                    <a:pt x="1905" y="7080"/>
                  </a:cubicBezTo>
                  <a:cubicBezTo>
                    <a:pt x="1933" y="7089"/>
                    <a:pt x="1961" y="7052"/>
                    <a:pt x="1998" y="7052"/>
                  </a:cubicBezTo>
                  <a:cubicBezTo>
                    <a:pt x="2063" y="7005"/>
                    <a:pt x="2157" y="6941"/>
                    <a:pt x="2138" y="6830"/>
                  </a:cubicBezTo>
                  <a:cubicBezTo>
                    <a:pt x="2129" y="6774"/>
                    <a:pt x="2139" y="6709"/>
                    <a:pt x="2074" y="6672"/>
                  </a:cubicBezTo>
                  <a:close/>
                  <a:moveTo>
                    <a:pt x="1199" y="6673"/>
                  </a:moveTo>
                  <a:cubicBezTo>
                    <a:pt x="1005" y="6729"/>
                    <a:pt x="819" y="6859"/>
                    <a:pt x="717" y="7036"/>
                  </a:cubicBezTo>
                  <a:cubicBezTo>
                    <a:pt x="689" y="7092"/>
                    <a:pt x="550" y="7455"/>
                    <a:pt x="614" y="7567"/>
                  </a:cubicBezTo>
                  <a:cubicBezTo>
                    <a:pt x="837" y="7437"/>
                    <a:pt x="838" y="7436"/>
                    <a:pt x="838" y="7436"/>
                  </a:cubicBezTo>
                  <a:cubicBezTo>
                    <a:pt x="847" y="7269"/>
                    <a:pt x="949" y="7148"/>
                    <a:pt x="1032" y="7017"/>
                  </a:cubicBezTo>
                  <a:cubicBezTo>
                    <a:pt x="1162" y="6906"/>
                    <a:pt x="1347" y="6869"/>
                    <a:pt x="1496" y="6934"/>
                  </a:cubicBezTo>
                  <a:cubicBezTo>
                    <a:pt x="1505" y="7045"/>
                    <a:pt x="1329" y="7102"/>
                    <a:pt x="1403" y="7223"/>
                  </a:cubicBezTo>
                  <a:cubicBezTo>
                    <a:pt x="1431" y="7269"/>
                    <a:pt x="1486" y="7316"/>
                    <a:pt x="1542" y="7316"/>
                  </a:cubicBezTo>
                  <a:cubicBezTo>
                    <a:pt x="1625" y="7316"/>
                    <a:pt x="1700" y="7260"/>
                    <a:pt x="1756" y="7204"/>
                  </a:cubicBezTo>
                  <a:cubicBezTo>
                    <a:pt x="1802" y="7129"/>
                    <a:pt x="1801" y="7036"/>
                    <a:pt x="1783" y="6934"/>
                  </a:cubicBezTo>
                  <a:cubicBezTo>
                    <a:pt x="1690" y="6701"/>
                    <a:pt x="1431" y="6664"/>
                    <a:pt x="1199" y="6673"/>
                  </a:cubicBezTo>
                  <a:close/>
                  <a:moveTo>
                    <a:pt x="9601" y="6678"/>
                  </a:moveTo>
                  <a:cubicBezTo>
                    <a:pt x="9601" y="6687"/>
                    <a:pt x="9601" y="6687"/>
                    <a:pt x="9601" y="6697"/>
                  </a:cubicBezTo>
                  <a:cubicBezTo>
                    <a:pt x="9601" y="6706"/>
                    <a:pt x="9601" y="6716"/>
                    <a:pt x="9601" y="6716"/>
                  </a:cubicBezTo>
                  <a:cubicBezTo>
                    <a:pt x="9601" y="6949"/>
                    <a:pt x="9825" y="7125"/>
                    <a:pt x="9955" y="7330"/>
                  </a:cubicBezTo>
                  <a:cubicBezTo>
                    <a:pt x="10030" y="7442"/>
                    <a:pt x="10065" y="7563"/>
                    <a:pt x="10093" y="7684"/>
                  </a:cubicBezTo>
                  <a:cubicBezTo>
                    <a:pt x="10102" y="7684"/>
                    <a:pt x="10112" y="7685"/>
                    <a:pt x="10121" y="7694"/>
                  </a:cubicBezTo>
                  <a:cubicBezTo>
                    <a:pt x="10140" y="7657"/>
                    <a:pt x="10150" y="7620"/>
                    <a:pt x="10168" y="7582"/>
                  </a:cubicBezTo>
                  <a:cubicBezTo>
                    <a:pt x="10168" y="7582"/>
                    <a:pt x="10168" y="7573"/>
                    <a:pt x="10168" y="7573"/>
                  </a:cubicBezTo>
                  <a:cubicBezTo>
                    <a:pt x="10150" y="7284"/>
                    <a:pt x="9796" y="7031"/>
                    <a:pt x="9796" y="6724"/>
                  </a:cubicBezTo>
                  <a:cubicBezTo>
                    <a:pt x="9796" y="6714"/>
                    <a:pt x="9796" y="6706"/>
                    <a:pt x="9796" y="6687"/>
                  </a:cubicBezTo>
                  <a:cubicBezTo>
                    <a:pt x="9796" y="6687"/>
                    <a:pt x="9796" y="6678"/>
                    <a:pt x="9806" y="6678"/>
                  </a:cubicBezTo>
                  <a:cubicBezTo>
                    <a:pt x="9769" y="6687"/>
                    <a:pt x="9730" y="6697"/>
                    <a:pt x="9693" y="6697"/>
                  </a:cubicBezTo>
                  <a:cubicBezTo>
                    <a:pt x="9674" y="6697"/>
                    <a:pt x="9647" y="6697"/>
                    <a:pt x="9628" y="6697"/>
                  </a:cubicBezTo>
                  <a:cubicBezTo>
                    <a:pt x="9619" y="6687"/>
                    <a:pt x="9610" y="6687"/>
                    <a:pt x="9601" y="6678"/>
                  </a:cubicBezTo>
                  <a:close/>
                  <a:moveTo>
                    <a:pt x="11747" y="6678"/>
                  </a:moveTo>
                  <a:cubicBezTo>
                    <a:pt x="11747" y="6678"/>
                    <a:pt x="11757" y="6687"/>
                    <a:pt x="11757" y="6687"/>
                  </a:cubicBezTo>
                  <a:cubicBezTo>
                    <a:pt x="11757" y="6706"/>
                    <a:pt x="11757" y="6714"/>
                    <a:pt x="11757" y="6724"/>
                  </a:cubicBezTo>
                  <a:cubicBezTo>
                    <a:pt x="11757" y="7031"/>
                    <a:pt x="11402" y="7284"/>
                    <a:pt x="11384" y="7573"/>
                  </a:cubicBezTo>
                  <a:cubicBezTo>
                    <a:pt x="11384" y="7573"/>
                    <a:pt x="11384" y="7582"/>
                    <a:pt x="11384" y="7582"/>
                  </a:cubicBezTo>
                  <a:cubicBezTo>
                    <a:pt x="11402" y="7620"/>
                    <a:pt x="11413" y="7657"/>
                    <a:pt x="11432" y="7694"/>
                  </a:cubicBezTo>
                  <a:cubicBezTo>
                    <a:pt x="11432" y="7685"/>
                    <a:pt x="11442" y="7684"/>
                    <a:pt x="11451" y="7684"/>
                  </a:cubicBezTo>
                  <a:cubicBezTo>
                    <a:pt x="11488" y="7563"/>
                    <a:pt x="11524" y="7442"/>
                    <a:pt x="11598" y="7330"/>
                  </a:cubicBezTo>
                  <a:cubicBezTo>
                    <a:pt x="11719" y="7125"/>
                    <a:pt x="11952" y="6949"/>
                    <a:pt x="11952" y="6716"/>
                  </a:cubicBezTo>
                  <a:cubicBezTo>
                    <a:pt x="11952" y="6716"/>
                    <a:pt x="11952" y="6706"/>
                    <a:pt x="11952" y="6697"/>
                  </a:cubicBezTo>
                  <a:cubicBezTo>
                    <a:pt x="11952" y="6687"/>
                    <a:pt x="11952" y="6687"/>
                    <a:pt x="11952" y="6678"/>
                  </a:cubicBezTo>
                  <a:cubicBezTo>
                    <a:pt x="11943" y="6687"/>
                    <a:pt x="11934" y="6687"/>
                    <a:pt x="11925" y="6697"/>
                  </a:cubicBezTo>
                  <a:cubicBezTo>
                    <a:pt x="11897" y="6697"/>
                    <a:pt x="11879" y="6697"/>
                    <a:pt x="11860" y="6697"/>
                  </a:cubicBezTo>
                  <a:cubicBezTo>
                    <a:pt x="11823" y="6697"/>
                    <a:pt x="11785" y="6687"/>
                    <a:pt x="11747" y="6678"/>
                  </a:cubicBezTo>
                  <a:close/>
                  <a:moveTo>
                    <a:pt x="5475" y="6687"/>
                  </a:moveTo>
                  <a:cubicBezTo>
                    <a:pt x="5298" y="6687"/>
                    <a:pt x="5110" y="6836"/>
                    <a:pt x="5045" y="7013"/>
                  </a:cubicBezTo>
                  <a:cubicBezTo>
                    <a:pt x="5026" y="7069"/>
                    <a:pt x="5018" y="7134"/>
                    <a:pt x="5018" y="7190"/>
                  </a:cubicBezTo>
                  <a:cubicBezTo>
                    <a:pt x="5018" y="7395"/>
                    <a:pt x="5139" y="7581"/>
                    <a:pt x="5317" y="7720"/>
                  </a:cubicBezTo>
                  <a:cubicBezTo>
                    <a:pt x="5494" y="7860"/>
                    <a:pt x="5718" y="7954"/>
                    <a:pt x="5914" y="7954"/>
                  </a:cubicBezTo>
                  <a:cubicBezTo>
                    <a:pt x="5924" y="7954"/>
                    <a:pt x="5942" y="7954"/>
                    <a:pt x="5951" y="7954"/>
                  </a:cubicBezTo>
                  <a:cubicBezTo>
                    <a:pt x="5960" y="7954"/>
                    <a:pt x="5960" y="7954"/>
                    <a:pt x="5960" y="7954"/>
                  </a:cubicBezTo>
                  <a:cubicBezTo>
                    <a:pt x="5960" y="7926"/>
                    <a:pt x="5960" y="7898"/>
                    <a:pt x="5960" y="7861"/>
                  </a:cubicBezTo>
                  <a:cubicBezTo>
                    <a:pt x="5960" y="7786"/>
                    <a:pt x="5969" y="7712"/>
                    <a:pt x="5987" y="7638"/>
                  </a:cubicBezTo>
                  <a:cubicBezTo>
                    <a:pt x="5801" y="7600"/>
                    <a:pt x="5606" y="7432"/>
                    <a:pt x="5587" y="7227"/>
                  </a:cubicBezTo>
                  <a:cubicBezTo>
                    <a:pt x="5587" y="7227"/>
                    <a:pt x="5587" y="7227"/>
                    <a:pt x="5587" y="7218"/>
                  </a:cubicBezTo>
                  <a:cubicBezTo>
                    <a:pt x="5541" y="7181"/>
                    <a:pt x="5493" y="7114"/>
                    <a:pt x="5493" y="7040"/>
                  </a:cubicBezTo>
                  <a:cubicBezTo>
                    <a:pt x="5493" y="7012"/>
                    <a:pt x="5503" y="6995"/>
                    <a:pt x="5503" y="6967"/>
                  </a:cubicBezTo>
                  <a:cubicBezTo>
                    <a:pt x="5512" y="6939"/>
                    <a:pt x="5550" y="6910"/>
                    <a:pt x="5587" y="6929"/>
                  </a:cubicBezTo>
                  <a:cubicBezTo>
                    <a:pt x="5625" y="6938"/>
                    <a:pt x="5642" y="6975"/>
                    <a:pt x="5633" y="7013"/>
                  </a:cubicBezTo>
                  <a:cubicBezTo>
                    <a:pt x="5633" y="7022"/>
                    <a:pt x="5633" y="7031"/>
                    <a:pt x="5633" y="7040"/>
                  </a:cubicBezTo>
                  <a:cubicBezTo>
                    <a:pt x="5633" y="7049"/>
                    <a:pt x="5633" y="7059"/>
                    <a:pt x="5633" y="7068"/>
                  </a:cubicBezTo>
                  <a:cubicBezTo>
                    <a:pt x="5652" y="7087"/>
                    <a:pt x="5670" y="7088"/>
                    <a:pt x="5688" y="7098"/>
                  </a:cubicBezTo>
                  <a:cubicBezTo>
                    <a:pt x="5716" y="7098"/>
                    <a:pt x="5746" y="7077"/>
                    <a:pt x="5774" y="7049"/>
                  </a:cubicBezTo>
                  <a:cubicBezTo>
                    <a:pt x="5793" y="7021"/>
                    <a:pt x="5801" y="6995"/>
                    <a:pt x="5801" y="6967"/>
                  </a:cubicBezTo>
                  <a:cubicBezTo>
                    <a:pt x="5801" y="6892"/>
                    <a:pt x="5746" y="6808"/>
                    <a:pt x="5680" y="6752"/>
                  </a:cubicBezTo>
                  <a:cubicBezTo>
                    <a:pt x="5615" y="6706"/>
                    <a:pt x="5541" y="6687"/>
                    <a:pt x="5475" y="6687"/>
                  </a:cubicBezTo>
                  <a:close/>
                  <a:moveTo>
                    <a:pt x="16080" y="6687"/>
                  </a:moveTo>
                  <a:cubicBezTo>
                    <a:pt x="16006" y="6687"/>
                    <a:pt x="15940" y="6706"/>
                    <a:pt x="15875" y="6752"/>
                  </a:cubicBezTo>
                  <a:cubicBezTo>
                    <a:pt x="15810" y="6808"/>
                    <a:pt x="15746" y="6892"/>
                    <a:pt x="15755" y="6967"/>
                  </a:cubicBezTo>
                  <a:cubicBezTo>
                    <a:pt x="15755" y="6995"/>
                    <a:pt x="15764" y="7021"/>
                    <a:pt x="15782" y="7049"/>
                  </a:cubicBezTo>
                  <a:cubicBezTo>
                    <a:pt x="15810" y="7077"/>
                    <a:pt x="15838" y="7098"/>
                    <a:pt x="15866" y="7098"/>
                  </a:cubicBezTo>
                  <a:cubicBezTo>
                    <a:pt x="15884" y="7088"/>
                    <a:pt x="15903" y="7087"/>
                    <a:pt x="15921" y="7068"/>
                  </a:cubicBezTo>
                  <a:cubicBezTo>
                    <a:pt x="15921" y="7059"/>
                    <a:pt x="15921" y="7049"/>
                    <a:pt x="15921" y="7040"/>
                  </a:cubicBezTo>
                  <a:cubicBezTo>
                    <a:pt x="15921" y="7031"/>
                    <a:pt x="15921" y="7022"/>
                    <a:pt x="15921" y="7013"/>
                  </a:cubicBezTo>
                  <a:cubicBezTo>
                    <a:pt x="15912" y="6975"/>
                    <a:pt x="15932" y="6938"/>
                    <a:pt x="15969" y="6929"/>
                  </a:cubicBezTo>
                  <a:cubicBezTo>
                    <a:pt x="15997" y="6910"/>
                    <a:pt x="16033" y="6939"/>
                    <a:pt x="16052" y="6967"/>
                  </a:cubicBezTo>
                  <a:cubicBezTo>
                    <a:pt x="16052" y="6995"/>
                    <a:pt x="16061" y="7012"/>
                    <a:pt x="16061" y="7040"/>
                  </a:cubicBezTo>
                  <a:cubicBezTo>
                    <a:pt x="16061" y="7114"/>
                    <a:pt x="16016" y="7181"/>
                    <a:pt x="15960" y="7218"/>
                  </a:cubicBezTo>
                  <a:cubicBezTo>
                    <a:pt x="15969" y="7227"/>
                    <a:pt x="15969" y="7227"/>
                    <a:pt x="15969" y="7227"/>
                  </a:cubicBezTo>
                  <a:cubicBezTo>
                    <a:pt x="15951" y="7432"/>
                    <a:pt x="15755" y="7600"/>
                    <a:pt x="15569" y="7638"/>
                  </a:cubicBezTo>
                  <a:cubicBezTo>
                    <a:pt x="15588" y="7712"/>
                    <a:pt x="15596" y="7786"/>
                    <a:pt x="15596" y="7861"/>
                  </a:cubicBezTo>
                  <a:cubicBezTo>
                    <a:pt x="15596" y="7898"/>
                    <a:pt x="15596" y="7926"/>
                    <a:pt x="15587" y="7954"/>
                  </a:cubicBezTo>
                  <a:cubicBezTo>
                    <a:pt x="15596" y="7954"/>
                    <a:pt x="15597" y="7954"/>
                    <a:pt x="15606" y="7954"/>
                  </a:cubicBezTo>
                  <a:cubicBezTo>
                    <a:pt x="15615" y="7954"/>
                    <a:pt x="15633" y="7954"/>
                    <a:pt x="15642" y="7954"/>
                  </a:cubicBezTo>
                  <a:cubicBezTo>
                    <a:pt x="15837" y="7954"/>
                    <a:pt x="16061" y="7860"/>
                    <a:pt x="16238" y="7720"/>
                  </a:cubicBezTo>
                  <a:cubicBezTo>
                    <a:pt x="16414" y="7581"/>
                    <a:pt x="16535" y="7395"/>
                    <a:pt x="16535" y="7190"/>
                  </a:cubicBezTo>
                  <a:cubicBezTo>
                    <a:pt x="16535" y="7134"/>
                    <a:pt x="16526" y="7069"/>
                    <a:pt x="16507" y="7013"/>
                  </a:cubicBezTo>
                  <a:cubicBezTo>
                    <a:pt x="16442" y="6836"/>
                    <a:pt x="16256" y="6687"/>
                    <a:pt x="16080" y="6687"/>
                  </a:cubicBezTo>
                  <a:close/>
                  <a:moveTo>
                    <a:pt x="20617" y="6692"/>
                  </a:moveTo>
                  <a:cubicBezTo>
                    <a:pt x="20605" y="6688"/>
                    <a:pt x="20593" y="6691"/>
                    <a:pt x="20588" y="6710"/>
                  </a:cubicBezTo>
                  <a:cubicBezTo>
                    <a:pt x="20542" y="6784"/>
                    <a:pt x="20588" y="6859"/>
                    <a:pt x="20616" y="6924"/>
                  </a:cubicBezTo>
                  <a:cubicBezTo>
                    <a:pt x="20626" y="6990"/>
                    <a:pt x="20691" y="7083"/>
                    <a:pt x="20607" y="7129"/>
                  </a:cubicBezTo>
                  <a:cubicBezTo>
                    <a:pt x="20458" y="7148"/>
                    <a:pt x="20299" y="7120"/>
                    <a:pt x="20179" y="7223"/>
                  </a:cubicBezTo>
                  <a:cubicBezTo>
                    <a:pt x="20048" y="7251"/>
                    <a:pt x="19993" y="7371"/>
                    <a:pt x="19956" y="7474"/>
                  </a:cubicBezTo>
                  <a:cubicBezTo>
                    <a:pt x="19928" y="7586"/>
                    <a:pt x="19947" y="7697"/>
                    <a:pt x="20021" y="7790"/>
                  </a:cubicBezTo>
                  <a:cubicBezTo>
                    <a:pt x="20058" y="7846"/>
                    <a:pt x="20132" y="7856"/>
                    <a:pt x="20188" y="7865"/>
                  </a:cubicBezTo>
                  <a:cubicBezTo>
                    <a:pt x="20253" y="7865"/>
                    <a:pt x="20346" y="7837"/>
                    <a:pt x="20355" y="7753"/>
                  </a:cubicBezTo>
                  <a:cubicBezTo>
                    <a:pt x="20402" y="7614"/>
                    <a:pt x="20253" y="7548"/>
                    <a:pt x="20179" y="7474"/>
                  </a:cubicBezTo>
                  <a:cubicBezTo>
                    <a:pt x="20197" y="7399"/>
                    <a:pt x="20272" y="7390"/>
                    <a:pt x="20328" y="7362"/>
                  </a:cubicBezTo>
                  <a:cubicBezTo>
                    <a:pt x="20467" y="7315"/>
                    <a:pt x="20615" y="7371"/>
                    <a:pt x="20736" y="7455"/>
                  </a:cubicBezTo>
                  <a:cubicBezTo>
                    <a:pt x="20885" y="7585"/>
                    <a:pt x="20941" y="7800"/>
                    <a:pt x="20922" y="8005"/>
                  </a:cubicBezTo>
                  <a:cubicBezTo>
                    <a:pt x="20969" y="8042"/>
                    <a:pt x="21016" y="8117"/>
                    <a:pt x="21081" y="8135"/>
                  </a:cubicBezTo>
                  <a:cubicBezTo>
                    <a:pt x="21128" y="8033"/>
                    <a:pt x="21118" y="7921"/>
                    <a:pt x="21136" y="7809"/>
                  </a:cubicBezTo>
                  <a:cubicBezTo>
                    <a:pt x="21118" y="7604"/>
                    <a:pt x="21016" y="7437"/>
                    <a:pt x="20895" y="7288"/>
                  </a:cubicBezTo>
                  <a:cubicBezTo>
                    <a:pt x="20849" y="7232"/>
                    <a:pt x="20764" y="7222"/>
                    <a:pt x="20736" y="7157"/>
                  </a:cubicBezTo>
                  <a:cubicBezTo>
                    <a:pt x="20755" y="7138"/>
                    <a:pt x="20783" y="7148"/>
                    <a:pt x="20783" y="7120"/>
                  </a:cubicBezTo>
                  <a:cubicBezTo>
                    <a:pt x="20802" y="7027"/>
                    <a:pt x="20774" y="6934"/>
                    <a:pt x="20755" y="6850"/>
                  </a:cubicBezTo>
                  <a:cubicBezTo>
                    <a:pt x="20653" y="6710"/>
                    <a:pt x="20653" y="6710"/>
                    <a:pt x="20653" y="6710"/>
                  </a:cubicBezTo>
                  <a:cubicBezTo>
                    <a:pt x="20643" y="6705"/>
                    <a:pt x="20630" y="6695"/>
                    <a:pt x="20617" y="6692"/>
                  </a:cubicBezTo>
                  <a:close/>
                  <a:moveTo>
                    <a:pt x="1977" y="6729"/>
                  </a:moveTo>
                  <a:cubicBezTo>
                    <a:pt x="1922" y="6738"/>
                    <a:pt x="1849" y="6748"/>
                    <a:pt x="1794" y="6776"/>
                  </a:cubicBezTo>
                  <a:cubicBezTo>
                    <a:pt x="1840" y="6822"/>
                    <a:pt x="1840" y="6914"/>
                    <a:pt x="1904" y="6933"/>
                  </a:cubicBezTo>
                  <a:cubicBezTo>
                    <a:pt x="1959" y="6914"/>
                    <a:pt x="2005" y="6868"/>
                    <a:pt x="2005" y="6803"/>
                  </a:cubicBezTo>
                  <a:cubicBezTo>
                    <a:pt x="1978" y="6729"/>
                    <a:pt x="1977" y="6729"/>
                    <a:pt x="1977" y="6729"/>
                  </a:cubicBezTo>
                  <a:close/>
                  <a:moveTo>
                    <a:pt x="8506" y="6800"/>
                  </a:moveTo>
                  <a:cubicBezTo>
                    <a:pt x="8496" y="6940"/>
                    <a:pt x="8450" y="7078"/>
                    <a:pt x="8367" y="7180"/>
                  </a:cubicBezTo>
                  <a:cubicBezTo>
                    <a:pt x="8589" y="7460"/>
                    <a:pt x="9016" y="7461"/>
                    <a:pt x="9303" y="7685"/>
                  </a:cubicBezTo>
                  <a:cubicBezTo>
                    <a:pt x="9340" y="7676"/>
                    <a:pt x="9369" y="7667"/>
                    <a:pt x="9406" y="7658"/>
                  </a:cubicBezTo>
                  <a:cubicBezTo>
                    <a:pt x="9146" y="7499"/>
                    <a:pt x="8820" y="7405"/>
                    <a:pt x="8626" y="7098"/>
                  </a:cubicBezTo>
                  <a:cubicBezTo>
                    <a:pt x="8570" y="7004"/>
                    <a:pt x="8533" y="6903"/>
                    <a:pt x="8506" y="6800"/>
                  </a:cubicBezTo>
                  <a:close/>
                  <a:moveTo>
                    <a:pt x="13051" y="6800"/>
                  </a:moveTo>
                  <a:cubicBezTo>
                    <a:pt x="13023" y="6903"/>
                    <a:pt x="12987" y="7004"/>
                    <a:pt x="12922" y="7098"/>
                  </a:cubicBezTo>
                  <a:cubicBezTo>
                    <a:pt x="12735" y="7405"/>
                    <a:pt x="12409" y="7499"/>
                    <a:pt x="12147" y="7658"/>
                  </a:cubicBezTo>
                  <a:cubicBezTo>
                    <a:pt x="12175" y="7667"/>
                    <a:pt x="12211" y="7676"/>
                    <a:pt x="12249" y="7685"/>
                  </a:cubicBezTo>
                  <a:cubicBezTo>
                    <a:pt x="12538" y="7461"/>
                    <a:pt x="12967" y="7460"/>
                    <a:pt x="13182" y="7180"/>
                  </a:cubicBezTo>
                  <a:cubicBezTo>
                    <a:pt x="13107" y="7078"/>
                    <a:pt x="13060" y="6940"/>
                    <a:pt x="13051" y="6800"/>
                  </a:cubicBezTo>
                  <a:close/>
                  <a:moveTo>
                    <a:pt x="20523" y="6912"/>
                  </a:moveTo>
                  <a:cubicBezTo>
                    <a:pt x="20450" y="6894"/>
                    <a:pt x="20402" y="6988"/>
                    <a:pt x="20356" y="7045"/>
                  </a:cubicBezTo>
                  <a:cubicBezTo>
                    <a:pt x="20375" y="7054"/>
                    <a:pt x="20375" y="7054"/>
                    <a:pt x="20375" y="7054"/>
                  </a:cubicBezTo>
                  <a:cubicBezTo>
                    <a:pt x="20440" y="7035"/>
                    <a:pt x="20560" y="7111"/>
                    <a:pt x="20569" y="6997"/>
                  </a:cubicBezTo>
                  <a:cubicBezTo>
                    <a:pt x="20523" y="6912"/>
                    <a:pt x="20523" y="6912"/>
                    <a:pt x="20523" y="6912"/>
                  </a:cubicBezTo>
                  <a:close/>
                  <a:moveTo>
                    <a:pt x="19547" y="6916"/>
                  </a:moveTo>
                  <a:cubicBezTo>
                    <a:pt x="19435" y="6962"/>
                    <a:pt x="19453" y="7073"/>
                    <a:pt x="19407" y="7147"/>
                  </a:cubicBezTo>
                  <a:cubicBezTo>
                    <a:pt x="19360" y="7314"/>
                    <a:pt x="19454" y="7482"/>
                    <a:pt x="19565" y="7602"/>
                  </a:cubicBezTo>
                  <a:cubicBezTo>
                    <a:pt x="19658" y="7649"/>
                    <a:pt x="19751" y="7714"/>
                    <a:pt x="19854" y="7696"/>
                  </a:cubicBezTo>
                  <a:cubicBezTo>
                    <a:pt x="19928" y="7491"/>
                    <a:pt x="19593" y="7528"/>
                    <a:pt x="19611" y="7315"/>
                  </a:cubicBezTo>
                  <a:cubicBezTo>
                    <a:pt x="19556" y="7212"/>
                    <a:pt x="19630" y="7119"/>
                    <a:pt x="19630" y="7008"/>
                  </a:cubicBezTo>
                  <a:cubicBezTo>
                    <a:pt x="19612" y="6980"/>
                    <a:pt x="19602" y="6916"/>
                    <a:pt x="19547" y="6916"/>
                  </a:cubicBezTo>
                  <a:close/>
                  <a:moveTo>
                    <a:pt x="6119" y="6920"/>
                  </a:moveTo>
                  <a:cubicBezTo>
                    <a:pt x="6128" y="6929"/>
                    <a:pt x="6127" y="6941"/>
                    <a:pt x="6127" y="6950"/>
                  </a:cubicBezTo>
                  <a:cubicBezTo>
                    <a:pt x="6127" y="7071"/>
                    <a:pt x="6081" y="7201"/>
                    <a:pt x="5960" y="7266"/>
                  </a:cubicBezTo>
                  <a:cubicBezTo>
                    <a:pt x="5932" y="7285"/>
                    <a:pt x="5896" y="7294"/>
                    <a:pt x="5859" y="7303"/>
                  </a:cubicBezTo>
                  <a:cubicBezTo>
                    <a:pt x="5905" y="7359"/>
                    <a:pt x="5968" y="7388"/>
                    <a:pt x="6043" y="7407"/>
                  </a:cubicBezTo>
                  <a:cubicBezTo>
                    <a:pt x="6061" y="7407"/>
                    <a:pt x="6061" y="7415"/>
                    <a:pt x="6061" y="7424"/>
                  </a:cubicBezTo>
                  <a:cubicBezTo>
                    <a:pt x="6099" y="7359"/>
                    <a:pt x="6128" y="7303"/>
                    <a:pt x="6174" y="7238"/>
                  </a:cubicBezTo>
                  <a:cubicBezTo>
                    <a:pt x="6221" y="7182"/>
                    <a:pt x="6266" y="7135"/>
                    <a:pt x="6322" y="7098"/>
                  </a:cubicBezTo>
                  <a:cubicBezTo>
                    <a:pt x="6303" y="7088"/>
                    <a:pt x="6285" y="7070"/>
                    <a:pt x="6257" y="7052"/>
                  </a:cubicBezTo>
                  <a:cubicBezTo>
                    <a:pt x="6210" y="7014"/>
                    <a:pt x="6165" y="6966"/>
                    <a:pt x="6119" y="6920"/>
                  </a:cubicBezTo>
                  <a:close/>
                  <a:moveTo>
                    <a:pt x="15430" y="6920"/>
                  </a:moveTo>
                  <a:cubicBezTo>
                    <a:pt x="15393" y="6966"/>
                    <a:pt x="15346" y="7014"/>
                    <a:pt x="15300" y="7052"/>
                  </a:cubicBezTo>
                  <a:cubicBezTo>
                    <a:pt x="15272" y="7070"/>
                    <a:pt x="15254" y="7088"/>
                    <a:pt x="15235" y="7098"/>
                  </a:cubicBezTo>
                  <a:cubicBezTo>
                    <a:pt x="15291" y="7135"/>
                    <a:pt x="15338" y="7182"/>
                    <a:pt x="15385" y="7238"/>
                  </a:cubicBezTo>
                  <a:cubicBezTo>
                    <a:pt x="15422" y="7303"/>
                    <a:pt x="15458" y="7359"/>
                    <a:pt x="15486" y="7424"/>
                  </a:cubicBezTo>
                  <a:cubicBezTo>
                    <a:pt x="15495" y="7415"/>
                    <a:pt x="15495" y="7407"/>
                    <a:pt x="15505" y="7407"/>
                  </a:cubicBezTo>
                  <a:cubicBezTo>
                    <a:pt x="15588" y="7388"/>
                    <a:pt x="15654" y="7359"/>
                    <a:pt x="15700" y="7303"/>
                  </a:cubicBezTo>
                  <a:cubicBezTo>
                    <a:pt x="15663" y="7294"/>
                    <a:pt x="15624" y="7285"/>
                    <a:pt x="15587" y="7266"/>
                  </a:cubicBezTo>
                  <a:cubicBezTo>
                    <a:pt x="15476" y="7201"/>
                    <a:pt x="15430" y="7071"/>
                    <a:pt x="15430" y="6950"/>
                  </a:cubicBezTo>
                  <a:cubicBezTo>
                    <a:pt x="15430" y="6941"/>
                    <a:pt x="15430" y="6929"/>
                    <a:pt x="15430" y="6920"/>
                  </a:cubicBezTo>
                  <a:close/>
                  <a:moveTo>
                    <a:pt x="1338" y="6990"/>
                  </a:moveTo>
                  <a:cubicBezTo>
                    <a:pt x="1264" y="6981"/>
                    <a:pt x="1189" y="7008"/>
                    <a:pt x="1133" y="7046"/>
                  </a:cubicBezTo>
                  <a:cubicBezTo>
                    <a:pt x="1022" y="7111"/>
                    <a:pt x="975" y="7251"/>
                    <a:pt x="957" y="7372"/>
                  </a:cubicBezTo>
                  <a:cubicBezTo>
                    <a:pt x="1031" y="7419"/>
                    <a:pt x="1041" y="7316"/>
                    <a:pt x="1059" y="7270"/>
                  </a:cubicBezTo>
                  <a:cubicBezTo>
                    <a:pt x="1115" y="7149"/>
                    <a:pt x="1254" y="7092"/>
                    <a:pt x="1338" y="7008"/>
                  </a:cubicBezTo>
                  <a:cubicBezTo>
                    <a:pt x="1338" y="6989"/>
                    <a:pt x="1338" y="6990"/>
                    <a:pt x="1338" y="6990"/>
                  </a:cubicBezTo>
                  <a:close/>
                  <a:moveTo>
                    <a:pt x="19715" y="7089"/>
                  </a:moveTo>
                  <a:cubicBezTo>
                    <a:pt x="19660" y="7145"/>
                    <a:pt x="19677" y="7228"/>
                    <a:pt x="19687" y="7303"/>
                  </a:cubicBezTo>
                  <a:cubicBezTo>
                    <a:pt x="19723" y="7368"/>
                    <a:pt x="19761" y="7471"/>
                    <a:pt x="19853" y="7471"/>
                  </a:cubicBezTo>
                  <a:cubicBezTo>
                    <a:pt x="19880" y="7453"/>
                    <a:pt x="19889" y="7416"/>
                    <a:pt x="19880" y="7388"/>
                  </a:cubicBezTo>
                  <a:cubicBezTo>
                    <a:pt x="19751" y="7332"/>
                    <a:pt x="19788" y="7155"/>
                    <a:pt x="19715" y="7089"/>
                  </a:cubicBezTo>
                  <a:close/>
                  <a:moveTo>
                    <a:pt x="19874" y="7146"/>
                  </a:moveTo>
                  <a:cubicBezTo>
                    <a:pt x="19846" y="7155"/>
                    <a:pt x="19855" y="7202"/>
                    <a:pt x="19855" y="7221"/>
                  </a:cubicBezTo>
                  <a:cubicBezTo>
                    <a:pt x="19864" y="7259"/>
                    <a:pt x="19882" y="7297"/>
                    <a:pt x="19928" y="7297"/>
                  </a:cubicBezTo>
                  <a:cubicBezTo>
                    <a:pt x="19992" y="7297"/>
                    <a:pt x="20020" y="7212"/>
                    <a:pt x="20075" y="7174"/>
                  </a:cubicBezTo>
                  <a:cubicBezTo>
                    <a:pt x="20020" y="7146"/>
                    <a:pt x="19938" y="7146"/>
                    <a:pt x="19874" y="7146"/>
                  </a:cubicBezTo>
                  <a:close/>
                  <a:moveTo>
                    <a:pt x="8337" y="7221"/>
                  </a:moveTo>
                  <a:cubicBezTo>
                    <a:pt x="8309" y="7249"/>
                    <a:pt x="8283" y="7276"/>
                    <a:pt x="8245" y="7304"/>
                  </a:cubicBezTo>
                  <a:cubicBezTo>
                    <a:pt x="8459" y="7573"/>
                    <a:pt x="8849" y="7546"/>
                    <a:pt x="9128" y="7759"/>
                  </a:cubicBezTo>
                  <a:cubicBezTo>
                    <a:pt x="9174" y="7741"/>
                    <a:pt x="9211" y="7722"/>
                    <a:pt x="9257" y="7704"/>
                  </a:cubicBezTo>
                  <a:cubicBezTo>
                    <a:pt x="8988" y="7509"/>
                    <a:pt x="8570" y="7509"/>
                    <a:pt x="8337" y="7221"/>
                  </a:cubicBezTo>
                  <a:close/>
                  <a:moveTo>
                    <a:pt x="13219" y="7221"/>
                  </a:moveTo>
                  <a:cubicBezTo>
                    <a:pt x="12978" y="7509"/>
                    <a:pt x="12569" y="7509"/>
                    <a:pt x="12299" y="7704"/>
                  </a:cubicBezTo>
                  <a:cubicBezTo>
                    <a:pt x="12346" y="7722"/>
                    <a:pt x="12383" y="7741"/>
                    <a:pt x="12420" y="7759"/>
                  </a:cubicBezTo>
                  <a:cubicBezTo>
                    <a:pt x="12709" y="7546"/>
                    <a:pt x="13100" y="7573"/>
                    <a:pt x="13314" y="7304"/>
                  </a:cubicBezTo>
                  <a:cubicBezTo>
                    <a:pt x="13276" y="7276"/>
                    <a:pt x="13247" y="7249"/>
                    <a:pt x="13219" y="7221"/>
                  </a:cubicBezTo>
                  <a:close/>
                  <a:moveTo>
                    <a:pt x="5633" y="7254"/>
                  </a:moveTo>
                  <a:cubicBezTo>
                    <a:pt x="5661" y="7414"/>
                    <a:pt x="5838" y="7565"/>
                    <a:pt x="5997" y="7593"/>
                  </a:cubicBezTo>
                  <a:cubicBezTo>
                    <a:pt x="6015" y="7546"/>
                    <a:pt x="6036" y="7490"/>
                    <a:pt x="6054" y="7443"/>
                  </a:cubicBezTo>
                  <a:cubicBezTo>
                    <a:pt x="6054" y="7443"/>
                    <a:pt x="6043" y="7443"/>
                    <a:pt x="6043" y="7443"/>
                  </a:cubicBezTo>
                  <a:cubicBezTo>
                    <a:pt x="5940" y="7434"/>
                    <a:pt x="5857" y="7378"/>
                    <a:pt x="5792" y="7303"/>
                  </a:cubicBezTo>
                  <a:cubicBezTo>
                    <a:pt x="5736" y="7293"/>
                    <a:pt x="5689" y="7283"/>
                    <a:pt x="5633" y="7254"/>
                  </a:cubicBezTo>
                  <a:close/>
                  <a:moveTo>
                    <a:pt x="15925" y="7254"/>
                  </a:moveTo>
                  <a:cubicBezTo>
                    <a:pt x="15869" y="7283"/>
                    <a:pt x="15812" y="7293"/>
                    <a:pt x="15756" y="7303"/>
                  </a:cubicBezTo>
                  <a:cubicBezTo>
                    <a:pt x="15700" y="7378"/>
                    <a:pt x="15616" y="7434"/>
                    <a:pt x="15513" y="7443"/>
                  </a:cubicBezTo>
                  <a:cubicBezTo>
                    <a:pt x="15504" y="7443"/>
                    <a:pt x="15505" y="7443"/>
                    <a:pt x="15505" y="7443"/>
                  </a:cubicBezTo>
                  <a:cubicBezTo>
                    <a:pt x="15523" y="7490"/>
                    <a:pt x="15541" y="7546"/>
                    <a:pt x="15560" y="7593"/>
                  </a:cubicBezTo>
                  <a:cubicBezTo>
                    <a:pt x="15719" y="7565"/>
                    <a:pt x="15897" y="7414"/>
                    <a:pt x="15925" y="7254"/>
                  </a:cubicBezTo>
                  <a:close/>
                  <a:moveTo>
                    <a:pt x="6770" y="7303"/>
                  </a:moveTo>
                  <a:cubicBezTo>
                    <a:pt x="6528" y="7303"/>
                    <a:pt x="6370" y="7535"/>
                    <a:pt x="6370" y="7815"/>
                  </a:cubicBezTo>
                  <a:cubicBezTo>
                    <a:pt x="6370" y="7843"/>
                    <a:pt x="6379" y="7872"/>
                    <a:pt x="6379" y="7909"/>
                  </a:cubicBezTo>
                  <a:cubicBezTo>
                    <a:pt x="6435" y="8291"/>
                    <a:pt x="6741" y="8571"/>
                    <a:pt x="7122" y="8571"/>
                  </a:cubicBezTo>
                  <a:cubicBezTo>
                    <a:pt x="7140" y="8571"/>
                    <a:pt x="7170" y="8571"/>
                    <a:pt x="7198" y="8571"/>
                  </a:cubicBezTo>
                  <a:cubicBezTo>
                    <a:pt x="7105" y="8235"/>
                    <a:pt x="6852" y="7936"/>
                    <a:pt x="6852" y="7535"/>
                  </a:cubicBezTo>
                  <a:cubicBezTo>
                    <a:pt x="6852" y="7470"/>
                    <a:pt x="6852" y="7405"/>
                    <a:pt x="6871" y="7330"/>
                  </a:cubicBezTo>
                  <a:cubicBezTo>
                    <a:pt x="6871" y="7330"/>
                    <a:pt x="6880" y="7322"/>
                    <a:pt x="6880" y="7312"/>
                  </a:cubicBezTo>
                  <a:cubicBezTo>
                    <a:pt x="6843" y="7303"/>
                    <a:pt x="6807" y="7303"/>
                    <a:pt x="6770" y="7303"/>
                  </a:cubicBezTo>
                  <a:close/>
                  <a:moveTo>
                    <a:pt x="14789" y="7303"/>
                  </a:moveTo>
                  <a:cubicBezTo>
                    <a:pt x="14752" y="7303"/>
                    <a:pt x="14713" y="7303"/>
                    <a:pt x="14676" y="7312"/>
                  </a:cubicBezTo>
                  <a:cubicBezTo>
                    <a:pt x="14676" y="7322"/>
                    <a:pt x="14686" y="7330"/>
                    <a:pt x="14686" y="7330"/>
                  </a:cubicBezTo>
                  <a:cubicBezTo>
                    <a:pt x="14695" y="7405"/>
                    <a:pt x="14706" y="7470"/>
                    <a:pt x="14706" y="7535"/>
                  </a:cubicBezTo>
                  <a:cubicBezTo>
                    <a:pt x="14706" y="7936"/>
                    <a:pt x="14454" y="8235"/>
                    <a:pt x="14361" y="8571"/>
                  </a:cubicBezTo>
                  <a:cubicBezTo>
                    <a:pt x="14389" y="8571"/>
                    <a:pt x="14407" y="8571"/>
                    <a:pt x="14435" y="8571"/>
                  </a:cubicBezTo>
                  <a:cubicBezTo>
                    <a:pt x="14816" y="8571"/>
                    <a:pt x="15124" y="8291"/>
                    <a:pt x="15180" y="7909"/>
                  </a:cubicBezTo>
                  <a:cubicBezTo>
                    <a:pt x="15180" y="7872"/>
                    <a:pt x="15180" y="7843"/>
                    <a:pt x="15180" y="7815"/>
                  </a:cubicBezTo>
                  <a:cubicBezTo>
                    <a:pt x="15180" y="7535"/>
                    <a:pt x="15031" y="7303"/>
                    <a:pt x="14789" y="7303"/>
                  </a:cubicBezTo>
                  <a:close/>
                  <a:moveTo>
                    <a:pt x="10762" y="7385"/>
                  </a:moveTo>
                  <a:cubicBezTo>
                    <a:pt x="10660" y="7395"/>
                    <a:pt x="10586" y="7422"/>
                    <a:pt x="10521" y="7441"/>
                  </a:cubicBezTo>
                  <a:cubicBezTo>
                    <a:pt x="10512" y="7459"/>
                    <a:pt x="10494" y="7469"/>
                    <a:pt x="10475" y="7479"/>
                  </a:cubicBezTo>
                  <a:cubicBezTo>
                    <a:pt x="10466" y="7479"/>
                    <a:pt x="10466" y="7479"/>
                    <a:pt x="10457" y="7479"/>
                  </a:cubicBezTo>
                  <a:cubicBezTo>
                    <a:pt x="10410" y="7497"/>
                    <a:pt x="10371" y="7535"/>
                    <a:pt x="10344" y="7563"/>
                  </a:cubicBezTo>
                  <a:cubicBezTo>
                    <a:pt x="10260" y="7657"/>
                    <a:pt x="10233" y="7769"/>
                    <a:pt x="10233" y="7909"/>
                  </a:cubicBezTo>
                  <a:cubicBezTo>
                    <a:pt x="10233" y="8152"/>
                    <a:pt x="10336" y="8459"/>
                    <a:pt x="10447" y="8749"/>
                  </a:cubicBezTo>
                  <a:cubicBezTo>
                    <a:pt x="10447" y="8749"/>
                    <a:pt x="10447" y="8749"/>
                    <a:pt x="10447" y="8739"/>
                  </a:cubicBezTo>
                  <a:cubicBezTo>
                    <a:pt x="10447" y="8590"/>
                    <a:pt x="10456" y="8441"/>
                    <a:pt x="10502" y="8319"/>
                  </a:cubicBezTo>
                  <a:cubicBezTo>
                    <a:pt x="10549" y="8198"/>
                    <a:pt x="10642" y="8105"/>
                    <a:pt x="10772" y="8105"/>
                  </a:cubicBezTo>
                  <a:cubicBezTo>
                    <a:pt x="10911" y="8105"/>
                    <a:pt x="11004" y="8198"/>
                    <a:pt x="11051" y="8319"/>
                  </a:cubicBezTo>
                  <a:cubicBezTo>
                    <a:pt x="11097" y="8441"/>
                    <a:pt x="11106" y="8590"/>
                    <a:pt x="11106" y="8739"/>
                  </a:cubicBezTo>
                  <a:cubicBezTo>
                    <a:pt x="11106" y="8749"/>
                    <a:pt x="11106" y="8749"/>
                    <a:pt x="11106" y="8749"/>
                  </a:cubicBezTo>
                  <a:cubicBezTo>
                    <a:pt x="11218" y="8459"/>
                    <a:pt x="11319" y="8152"/>
                    <a:pt x="11319" y="7909"/>
                  </a:cubicBezTo>
                  <a:cubicBezTo>
                    <a:pt x="11319" y="7769"/>
                    <a:pt x="11292" y="7657"/>
                    <a:pt x="11208" y="7563"/>
                  </a:cubicBezTo>
                  <a:cubicBezTo>
                    <a:pt x="11181" y="7535"/>
                    <a:pt x="11143" y="7497"/>
                    <a:pt x="11097" y="7469"/>
                  </a:cubicBezTo>
                  <a:cubicBezTo>
                    <a:pt x="11087" y="7478"/>
                    <a:pt x="11087" y="7479"/>
                    <a:pt x="11087" y="7479"/>
                  </a:cubicBezTo>
                  <a:cubicBezTo>
                    <a:pt x="11078" y="7479"/>
                    <a:pt x="11078" y="7479"/>
                    <a:pt x="11078" y="7479"/>
                  </a:cubicBezTo>
                  <a:cubicBezTo>
                    <a:pt x="11059" y="7469"/>
                    <a:pt x="11041" y="7459"/>
                    <a:pt x="11032" y="7441"/>
                  </a:cubicBezTo>
                  <a:cubicBezTo>
                    <a:pt x="10967" y="7422"/>
                    <a:pt x="10884" y="7395"/>
                    <a:pt x="10791" y="7385"/>
                  </a:cubicBezTo>
                  <a:cubicBezTo>
                    <a:pt x="10763" y="7385"/>
                    <a:pt x="10762" y="7385"/>
                    <a:pt x="10762" y="7385"/>
                  </a:cubicBezTo>
                  <a:close/>
                  <a:moveTo>
                    <a:pt x="6989" y="7424"/>
                  </a:moveTo>
                  <a:cubicBezTo>
                    <a:pt x="6979" y="7462"/>
                    <a:pt x="6980" y="7498"/>
                    <a:pt x="6980" y="7535"/>
                  </a:cubicBezTo>
                  <a:cubicBezTo>
                    <a:pt x="6980" y="7600"/>
                    <a:pt x="6989" y="7657"/>
                    <a:pt x="6998" y="7723"/>
                  </a:cubicBezTo>
                  <a:cubicBezTo>
                    <a:pt x="6998" y="7723"/>
                    <a:pt x="7008" y="7723"/>
                    <a:pt x="7008" y="7732"/>
                  </a:cubicBezTo>
                  <a:cubicBezTo>
                    <a:pt x="7342" y="8542"/>
                    <a:pt x="7927" y="9389"/>
                    <a:pt x="8643" y="9929"/>
                  </a:cubicBezTo>
                  <a:cubicBezTo>
                    <a:pt x="8634" y="9864"/>
                    <a:pt x="8616" y="9799"/>
                    <a:pt x="8616" y="9733"/>
                  </a:cubicBezTo>
                  <a:cubicBezTo>
                    <a:pt x="8616" y="9631"/>
                    <a:pt x="8643" y="9538"/>
                    <a:pt x="8698" y="9444"/>
                  </a:cubicBezTo>
                  <a:cubicBezTo>
                    <a:pt x="8698" y="9444"/>
                    <a:pt x="8689" y="9444"/>
                    <a:pt x="8689" y="9444"/>
                  </a:cubicBezTo>
                  <a:cubicBezTo>
                    <a:pt x="8578" y="9417"/>
                    <a:pt x="8495" y="9361"/>
                    <a:pt x="8421" y="9286"/>
                  </a:cubicBezTo>
                  <a:cubicBezTo>
                    <a:pt x="8421" y="9286"/>
                    <a:pt x="8411" y="9286"/>
                    <a:pt x="8411" y="9286"/>
                  </a:cubicBezTo>
                  <a:cubicBezTo>
                    <a:pt x="8402" y="9286"/>
                    <a:pt x="8392" y="9286"/>
                    <a:pt x="8383" y="9277"/>
                  </a:cubicBezTo>
                  <a:cubicBezTo>
                    <a:pt x="8225" y="9156"/>
                    <a:pt x="8104" y="8999"/>
                    <a:pt x="7983" y="8850"/>
                  </a:cubicBezTo>
                  <a:cubicBezTo>
                    <a:pt x="7630" y="8422"/>
                    <a:pt x="7230" y="7927"/>
                    <a:pt x="6989" y="7424"/>
                  </a:cubicBezTo>
                  <a:close/>
                  <a:moveTo>
                    <a:pt x="14567" y="7424"/>
                  </a:moveTo>
                  <a:cubicBezTo>
                    <a:pt x="14315" y="7927"/>
                    <a:pt x="13925" y="8422"/>
                    <a:pt x="13571" y="8850"/>
                  </a:cubicBezTo>
                  <a:cubicBezTo>
                    <a:pt x="13441" y="8999"/>
                    <a:pt x="13318" y="9156"/>
                    <a:pt x="13169" y="9277"/>
                  </a:cubicBezTo>
                  <a:cubicBezTo>
                    <a:pt x="13160" y="9286"/>
                    <a:pt x="13151" y="9286"/>
                    <a:pt x="13142" y="9286"/>
                  </a:cubicBezTo>
                  <a:cubicBezTo>
                    <a:pt x="13132" y="9286"/>
                    <a:pt x="13132" y="9286"/>
                    <a:pt x="13132" y="9286"/>
                  </a:cubicBezTo>
                  <a:cubicBezTo>
                    <a:pt x="13058" y="9361"/>
                    <a:pt x="12965" y="9417"/>
                    <a:pt x="12863" y="9444"/>
                  </a:cubicBezTo>
                  <a:cubicBezTo>
                    <a:pt x="12863" y="9444"/>
                    <a:pt x="12853" y="9444"/>
                    <a:pt x="12853" y="9444"/>
                  </a:cubicBezTo>
                  <a:cubicBezTo>
                    <a:pt x="12909" y="9538"/>
                    <a:pt x="12928" y="9631"/>
                    <a:pt x="12928" y="9733"/>
                  </a:cubicBezTo>
                  <a:cubicBezTo>
                    <a:pt x="12928" y="9799"/>
                    <a:pt x="12919" y="9864"/>
                    <a:pt x="12901" y="9929"/>
                  </a:cubicBezTo>
                  <a:cubicBezTo>
                    <a:pt x="13627" y="9389"/>
                    <a:pt x="14214" y="8542"/>
                    <a:pt x="14549" y="7732"/>
                  </a:cubicBezTo>
                  <a:cubicBezTo>
                    <a:pt x="14549" y="7723"/>
                    <a:pt x="14549" y="7723"/>
                    <a:pt x="14559" y="7723"/>
                  </a:cubicBezTo>
                  <a:cubicBezTo>
                    <a:pt x="14568" y="7667"/>
                    <a:pt x="14576" y="7600"/>
                    <a:pt x="14576" y="7535"/>
                  </a:cubicBezTo>
                  <a:cubicBezTo>
                    <a:pt x="14576" y="7498"/>
                    <a:pt x="14576" y="7462"/>
                    <a:pt x="14567" y="7424"/>
                  </a:cubicBezTo>
                  <a:close/>
                  <a:moveTo>
                    <a:pt x="20437" y="7427"/>
                  </a:moveTo>
                  <a:cubicBezTo>
                    <a:pt x="20399" y="7421"/>
                    <a:pt x="20363" y="7426"/>
                    <a:pt x="20335" y="7463"/>
                  </a:cubicBezTo>
                  <a:cubicBezTo>
                    <a:pt x="20372" y="7538"/>
                    <a:pt x="20447" y="7510"/>
                    <a:pt x="20494" y="7547"/>
                  </a:cubicBezTo>
                  <a:cubicBezTo>
                    <a:pt x="20681" y="7584"/>
                    <a:pt x="20728" y="7789"/>
                    <a:pt x="20785" y="7929"/>
                  </a:cubicBezTo>
                  <a:cubicBezTo>
                    <a:pt x="20803" y="7938"/>
                    <a:pt x="20849" y="7966"/>
                    <a:pt x="20859" y="7929"/>
                  </a:cubicBezTo>
                  <a:cubicBezTo>
                    <a:pt x="20859" y="7799"/>
                    <a:pt x="20831" y="7695"/>
                    <a:pt x="20756" y="7593"/>
                  </a:cubicBezTo>
                  <a:cubicBezTo>
                    <a:pt x="20700" y="7537"/>
                    <a:pt x="20635" y="7482"/>
                    <a:pt x="20560" y="7454"/>
                  </a:cubicBezTo>
                  <a:cubicBezTo>
                    <a:pt x="20518" y="7449"/>
                    <a:pt x="20476" y="7432"/>
                    <a:pt x="20437" y="7427"/>
                  </a:cubicBezTo>
                  <a:close/>
                  <a:moveTo>
                    <a:pt x="1415" y="7437"/>
                  </a:moveTo>
                  <a:cubicBezTo>
                    <a:pt x="1247" y="7428"/>
                    <a:pt x="1052" y="7428"/>
                    <a:pt x="912" y="7512"/>
                  </a:cubicBezTo>
                  <a:cubicBezTo>
                    <a:pt x="531" y="7651"/>
                    <a:pt x="345" y="8033"/>
                    <a:pt x="261" y="8396"/>
                  </a:cubicBezTo>
                  <a:cubicBezTo>
                    <a:pt x="196" y="8759"/>
                    <a:pt x="122" y="9131"/>
                    <a:pt x="94" y="9494"/>
                  </a:cubicBezTo>
                  <a:cubicBezTo>
                    <a:pt x="48" y="9736"/>
                    <a:pt x="47" y="9737"/>
                    <a:pt x="47" y="9737"/>
                  </a:cubicBezTo>
                  <a:cubicBezTo>
                    <a:pt x="1" y="10249"/>
                    <a:pt x="-17" y="10816"/>
                    <a:pt x="20" y="11337"/>
                  </a:cubicBezTo>
                  <a:cubicBezTo>
                    <a:pt x="39" y="11384"/>
                    <a:pt x="-9" y="11421"/>
                    <a:pt x="38" y="11459"/>
                  </a:cubicBezTo>
                  <a:cubicBezTo>
                    <a:pt x="10" y="11738"/>
                    <a:pt x="94" y="12018"/>
                    <a:pt x="104" y="12307"/>
                  </a:cubicBezTo>
                  <a:cubicBezTo>
                    <a:pt x="141" y="12465"/>
                    <a:pt x="141" y="12641"/>
                    <a:pt x="197" y="12790"/>
                  </a:cubicBezTo>
                  <a:cubicBezTo>
                    <a:pt x="299" y="13190"/>
                    <a:pt x="605" y="13544"/>
                    <a:pt x="1005" y="13646"/>
                  </a:cubicBezTo>
                  <a:cubicBezTo>
                    <a:pt x="1238" y="13665"/>
                    <a:pt x="1535" y="13647"/>
                    <a:pt x="1665" y="13405"/>
                  </a:cubicBezTo>
                  <a:cubicBezTo>
                    <a:pt x="1647" y="13339"/>
                    <a:pt x="1573" y="13302"/>
                    <a:pt x="1508" y="13283"/>
                  </a:cubicBezTo>
                  <a:cubicBezTo>
                    <a:pt x="1424" y="13367"/>
                    <a:pt x="1331" y="13423"/>
                    <a:pt x="1210" y="13423"/>
                  </a:cubicBezTo>
                  <a:cubicBezTo>
                    <a:pt x="968" y="13395"/>
                    <a:pt x="754" y="13255"/>
                    <a:pt x="605" y="13041"/>
                  </a:cubicBezTo>
                  <a:cubicBezTo>
                    <a:pt x="298" y="12548"/>
                    <a:pt x="336" y="11915"/>
                    <a:pt x="271" y="11347"/>
                  </a:cubicBezTo>
                  <a:cubicBezTo>
                    <a:pt x="243" y="10918"/>
                    <a:pt x="243" y="10528"/>
                    <a:pt x="271" y="10081"/>
                  </a:cubicBezTo>
                  <a:cubicBezTo>
                    <a:pt x="308" y="9616"/>
                    <a:pt x="364" y="9141"/>
                    <a:pt x="457" y="8685"/>
                  </a:cubicBezTo>
                  <a:cubicBezTo>
                    <a:pt x="513" y="8275"/>
                    <a:pt x="624" y="7781"/>
                    <a:pt x="1089" y="7679"/>
                  </a:cubicBezTo>
                  <a:cubicBezTo>
                    <a:pt x="1275" y="7651"/>
                    <a:pt x="1461" y="7697"/>
                    <a:pt x="1582" y="7828"/>
                  </a:cubicBezTo>
                  <a:cubicBezTo>
                    <a:pt x="1684" y="7865"/>
                    <a:pt x="1758" y="7773"/>
                    <a:pt x="1823" y="7707"/>
                  </a:cubicBezTo>
                  <a:cubicBezTo>
                    <a:pt x="1823" y="7679"/>
                    <a:pt x="1739" y="7596"/>
                    <a:pt x="1656" y="7540"/>
                  </a:cubicBezTo>
                  <a:cubicBezTo>
                    <a:pt x="1544" y="7475"/>
                    <a:pt x="1415" y="7437"/>
                    <a:pt x="1415" y="7437"/>
                  </a:cubicBezTo>
                  <a:close/>
                  <a:moveTo>
                    <a:pt x="7141" y="7528"/>
                  </a:moveTo>
                  <a:cubicBezTo>
                    <a:pt x="7382" y="7974"/>
                    <a:pt x="7735" y="8411"/>
                    <a:pt x="8051" y="8792"/>
                  </a:cubicBezTo>
                  <a:cubicBezTo>
                    <a:pt x="8107" y="8857"/>
                    <a:pt x="8164" y="8923"/>
                    <a:pt x="8220" y="8979"/>
                  </a:cubicBezTo>
                  <a:cubicBezTo>
                    <a:pt x="8201" y="8951"/>
                    <a:pt x="8192" y="8913"/>
                    <a:pt x="8174" y="8885"/>
                  </a:cubicBezTo>
                  <a:cubicBezTo>
                    <a:pt x="8164" y="8848"/>
                    <a:pt x="8125" y="8718"/>
                    <a:pt x="8107" y="8569"/>
                  </a:cubicBezTo>
                  <a:cubicBezTo>
                    <a:pt x="7883" y="8356"/>
                    <a:pt x="7679" y="8113"/>
                    <a:pt x="7475" y="7890"/>
                  </a:cubicBezTo>
                  <a:cubicBezTo>
                    <a:pt x="7372" y="7779"/>
                    <a:pt x="7270" y="7659"/>
                    <a:pt x="7168" y="7556"/>
                  </a:cubicBezTo>
                  <a:cubicBezTo>
                    <a:pt x="7158" y="7547"/>
                    <a:pt x="7150" y="7537"/>
                    <a:pt x="7141" y="7528"/>
                  </a:cubicBezTo>
                  <a:close/>
                  <a:moveTo>
                    <a:pt x="14390" y="7556"/>
                  </a:moveTo>
                  <a:cubicBezTo>
                    <a:pt x="14288" y="7659"/>
                    <a:pt x="14184" y="7779"/>
                    <a:pt x="14082" y="7890"/>
                  </a:cubicBezTo>
                  <a:cubicBezTo>
                    <a:pt x="13877" y="8113"/>
                    <a:pt x="13673" y="8356"/>
                    <a:pt x="13450" y="8569"/>
                  </a:cubicBezTo>
                  <a:cubicBezTo>
                    <a:pt x="13422" y="8718"/>
                    <a:pt x="13395" y="8848"/>
                    <a:pt x="13376" y="8885"/>
                  </a:cubicBezTo>
                  <a:cubicBezTo>
                    <a:pt x="13367" y="8913"/>
                    <a:pt x="13358" y="8950"/>
                    <a:pt x="13339" y="8987"/>
                  </a:cubicBezTo>
                  <a:cubicBezTo>
                    <a:pt x="13395" y="8922"/>
                    <a:pt x="13449" y="8857"/>
                    <a:pt x="13496" y="8792"/>
                  </a:cubicBezTo>
                  <a:cubicBezTo>
                    <a:pt x="13815" y="8420"/>
                    <a:pt x="14149" y="7992"/>
                    <a:pt x="14390" y="7556"/>
                  </a:cubicBezTo>
                  <a:close/>
                  <a:moveTo>
                    <a:pt x="9725" y="7750"/>
                  </a:moveTo>
                  <a:cubicBezTo>
                    <a:pt x="9418" y="7750"/>
                    <a:pt x="9072" y="7880"/>
                    <a:pt x="8811" y="8141"/>
                  </a:cubicBezTo>
                  <a:cubicBezTo>
                    <a:pt x="8802" y="8151"/>
                    <a:pt x="8794" y="8160"/>
                    <a:pt x="8775" y="8170"/>
                  </a:cubicBezTo>
                  <a:cubicBezTo>
                    <a:pt x="8701" y="8253"/>
                    <a:pt x="8626" y="8346"/>
                    <a:pt x="8570" y="8457"/>
                  </a:cubicBezTo>
                  <a:cubicBezTo>
                    <a:pt x="8728" y="8485"/>
                    <a:pt x="8913" y="8486"/>
                    <a:pt x="9081" y="8514"/>
                  </a:cubicBezTo>
                  <a:cubicBezTo>
                    <a:pt x="9193" y="8533"/>
                    <a:pt x="9296" y="8552"/>
                    <a:pt x="9361" y="8626"/>
                  </a:cubicBezTo>
                  <a:cubicBezTo>
                    <a:pt x="9426" y="8701"/>
                    <a:pt x="9462" y="8793"/>
                    <a:pt x="9472" y="8877"/>
                  </a:cubicBezTo>
                  <a:cubicBezTo>
                    <a:pt x="9509" y="8868"/>
                    <a:pt x="9556" y="8860"/>
                    <a:pt x="9602" y="8860"/>
                  </a:cubicBezTo>
                  <a:cubicBezTo>
                    <a:pt x="9742" y="8860"/>
                    <a:pt x="9873" y="8915"/>
                    <a:pt x="9975" y="9027"/>
                  </a:cubicBezTo>
                  <a:cubicBezTo>
                    <a:pt x="10040" y="9102"/>
                    <a:pt x="10076" y="9204"/>
                    <a:pt x="10076" y="9297"/>
                  </a:cubicBezTo>
                  <a:cubicBezTo>
                    <a:pt x="10076" y="9325"/>
                    <a:pt x="10076" y="9343"/>
                    <a:pt x="10076" y="9371"/>
                  </a:cubicBezTo>
                  <a:cubicBezTo>
                    <a:pt x="10132" y="9353"/>
                    <a:pt x="10189" y="9343"/>
                    <a:pt x="10245" y="9343"/>
                  </a:cubicBezTo>
                  <a:cubicBezTo>
                    <a:pt x="10338" y="9343"/>
                    <a:pt x="10430" y="9361"/>
                    <a:pt x="10514" y="9408"/>
                  </a:cubicBezTo>
                  <a:cubicBezTo>
                    <a:pt x="10505" y="9361"/>
                    <a:pt x="10495" y="9316"/>
                    <a:pt x="10486" y="9260"/>
                  </a:cubicBezTo>
                  <a:cubicBezTo>
                    <a:pt x="10449" y="9121"/>
                    <a:pt x="10383" y="8962"/>
                    <a:pt x="10318" y="8795"/>
                  </a:cubicBezTo>
                  <a:cubicBezTo>
                    <a:pt x="10206" y="8506"/>
                    <a:pt x="10095" y="8188"/>
                    <a:pt x="10095" y="7909"/>
                  </a:cubicBezTo>
                  <a:cubicBezTo>
                    <a:pt x="10095" y="7881"/>
                    <a:pt x="10095" y="7852"/>
                    <a:pt x="10105" y="7824"/>
                  </a:cubicBezTo>
                  <a:cubicBezTo>
                    <a:pt x="9993" y="7778"/>
                    <a:pt x="9864" y="7750"/>
                    <a:pt x="9725" y="7750"/>
                  </a:cubicBezTo>
                  <a:close/>
                  <a:moveTo>
                    <a:pt x="11834" y="7750"/>
                  </a:moveTo>
                  <a:cubicBezTo>
                    <a:pt x="11695" y="7750"/>
                    <a:pt x="11564" y="7778"/>
                    <a:pt x="11452" y="7824"/>
                  </a:cubicBezTo>
                  <a:cubicBezTo>
                    <a:pt x="11452" y="7852"/>
                    <a:pt x="11461" y="7881"/>
                    <a:pt x="11461" y="7909"/>
                  </a:cubicBezTo>
                  <a:cubicBezTo>
                    <a:pt x="11461" y="8188"/>
                    <a:pt x="11340" y="8506"/>
                    <a:pt x="11238" y="8795"/>
                  </a:cubicBezTo>
                  <a:cubicBezTo>
                    <a:pt x="11173" y="8962"/>
                    <a:pt x="11108" y="9121"/>
                    <a:pt x="11071" y="9260"/>
                  </a:cubicBezTo>
                  <a:cubicBezTo>
                    <a:pt x="11061" y="9316"/>
                    <a:pt x="11052" y="9361"/>
                    <a:pt x="11043" y="9408"/>
                  </a:cubicBezTo>
                  <a:cubicBezTo>
                    <a:pt x="11126" y="9361"/>
                    <a:pt x="11219" y="9343"/>
                    <a:pt x="11312" y="9343"/>
                  </a:cubicBezTo>
                  <a:cubicBezTo>
                    <a:pt x="11368" y="9343"/>
                    <a:pt x="11424" y="9353"/>
                    <a:pt x="11480" y="9371"/>
                  </a:cubicBezTo>
                  <a:cubicBezTo>
                    <a:pt x="11480" y="9343"/>
                    <a:pt x="11471" y="9325"/>
                    <a:pt x="11480" y="9297"/>
                  </a:cubicBezTo>
                  <a:cubicBezTo>
                    <a:pt x="11480" y="9204"/>
                    <a:pt x="11519" y="9102"/>
                    <a:pt x="11584" y="9027"/>
                  </a:cubicBezTo>
                  <a:cubicBezTo>
                    <a:pt x="11686" y="8915"/>
                    <a:pt x="11815" y="8860"/>
                    <a:pt x="11945" y="8860"/>
                  </a:cubicBezTo>
                  <a:cubicBezTo>
                    <a:pt x="11992" y="8860"/>
                    <a:pt x="12039" y="8868"/>
                    <a:pt x="12085" y="8877"/>
                  </a:cubicBezTo>
                  <a:cubicBezTo>
                    <a:pt x="12094" y="8793"/>
                    <a:pt x="12133" y="8701"/>
                    <a:pt x="12189" y="8626"/>
                  </a:cubicBezTo>
                  <a:cubicBezTo>
                    <a:pt x="12300" y="8524"/>
                    <a:pt x="12476" y="8514"/>
                    <a:pt x="12662" y="8495"/>
                  </a:cubicBezTo>
                  <a:cubicBezTo>
                    <a:pt x="12773" y="8486"/>
                    <a:pt x="12884" y="8476"/>
                    <a:pt x="12986" y="8457"/>
                  </a:cubicBezTo>
                  <a:cubicBezTo>
                    <a:pt x="12921" y="8346"/>
                    <a:pt x="12856" y="8253"/>
                    <a:pt x="12772" y="8170"/>
                  </a:cubicBezTo>
                  <a:cubicBezTo>
                    <a:pt x="12763" y="8160"/>
                    <a:pt x="12755" y="8151"/>
                    <a:pt x="12745" y="8141"/>
                  </a:cubicBezTo>
                  <a:cubicBezTo>
                    <a:pt x="12485" y="7880"/>
                    <a:pt x="12141" y="7750"/>
                    <a:pt x="11834" y="7750"/>
                  </a:cubicBezTo>
                  <a:close/>
                  <a:moveTo>
                    <a:pt x="1180" y="7753"/>
                  </a:moveTo>
                  <a:cubicBezTo>
                    <a:pt x="976" y="7763"/>
                    <a:pt x="819" y="7920"/>
                    <a:pt x="707" y="8060"/>
                  </a:cubicBezTo>
                  <a:cubicBezTo>
                    <a:pt x="568" y="8339"/>
                    <a:pt x="530" y="8629"/>
                    <a:pt x="493" y="8936"/>
                  </a:cubicBezTo>
                  <a:cubicBezTo>
                    <a:pt x="447" y="9281"/>
                    <a:pt x="401" y="9661"/>
                    <a:pt x="345" y="10015"/>
                  </a:cubicBezTo>
                  <a:cubicBezTo>
                    <a:pt x="336" y="10537"/>
                    <a:pt x="299" y="11040"/>
                    <a:pt x="345" y="11561"/>
                  </a:cubicBezTo>
                  <a:cubicBezTo>
                    <a:pt x="429" y="12129"/>
                    <a:pt x="383" y="12772"/>
                    <a:pt x="819" y="13172"/>
                  </a:cubicBezTo>
                  <a:cubicBezTo>
                    <a:pt x="977" y="13275"/>
                    <a:pt x="1171" y="13405"/>
                    <a:pt x="1366" y="13294"/>
                  </a:cubicBezTo>
                  <a:cubicBezTo>
                    <a:pt x="1376" y="13284"/>
                    <a:pt x="1385" y="13265"/>
                    <a:pt x="1366" y="13265"/>
                  </a:cubicBezTo>
                  <a:cubicBezTo>
                    <a:pt x="1190" y="13303"/>
                    <a:pt x="1023" y="13209"/>
                    <a:pt x="884" y="13116"/>
                  </a:cubicBezTo>
                  <a:cubicBezTo>
                    <a:pt x="698" y="12976"/>
                    <a:pt x="596" y="12772"/>
                    <a:pt x="559" y="12539"/>
                  </a:cubicBezTo>
                  <a:cubicBezTo>
                    <a:pt x="476" y="11971"/>
                    <a:pt x="410" y="11440"/>
                    <a:pt x="419" y="10835"/>
                  </a:cubicBezTo>
                  <a:cubicBezTo>
                    <a:pt x="410" y="10220"/>
                    <a:pt x="457" y="9625"/>
                    <a:pt x="559" y="9020"/>
                  </a:cubicBezTo>
                  <a:cubicBezTo>
                    <a:pt x="578" y="8880"/>
                    <a:pt x="578" y="8880"/>
                    <a:pt x="578" y="8880"/>
                  </a:cubicBezTo>
                  <a:cubicBezTo>
                    <a:pt x="634" y="8619"/>
                    <a:pt x="688" y="8368"/>
                    <a:pt x="763" y="8107"/>
                  </a:cubicBezTo>
                  <a:cubicBezTo>
                    <a:pt x="874" y="7940"/>
                    <a:pt x="1060" y="7790"/>
                    <a:pt x="1273" y="7809"/>
                  </a:cubicBezTo>
                  <a:cubicBezTo>
                    <a:pt x="1338" y="7837"/>
                    <a:pt x="1394" y="7875"/>
                    <a:pt x="1459" y="7865"/>
                  </a:cubicBezTo>
                  <a:cubicBezTo>
                    <a:pt x="1385" y="7791"/>
                    <a:pt x="1273" y="7753"/>
                    <a:pt x="1180" y="7753"/>
                  </a:cubicBezTo>
                  <a:close/>
                  <a:moveTo>
                    <a:pt x="4508" y="7789"/>
                  </a:moveTo>
                  <a:cubicBezTo>
                    <a:pt x="4285" y="7789"/>
                    <a:pt x="4053" y="7937"/>
                    <a:pt x="3932" y="8160"/>
                  </a:cubicBezTo>
                  <a:cubicBezTo>
                    <a:pt x="3829" y="8337"/>
                    <a:pt x="3793" y="8505"/>
                    <a:pt x="3793" y="8672"/>
                  </a:cubicBezTo>
                  <a:cubicBezTo>
                    <a:pt x="3793" y="9072"/>
                    <a:pt x="4044" y="9435"/>
                    <a:pt x="4491" y="9565"/>
                  </a:cubicBezTo>
                  <a:cubicBezTo>
                    <a:pt x="4621" y="9602"/>
                    <a:pt x="4733" y="9620"/>
                    <a:pt x="4845" y="9620"/>
                  </a:cubicBezTo>
                  <a:cubicBezTo>
                    <a:pt x="5003" y="9620"/>
                    <a:pt x="5170" y="9584"/>
                    <a:pt x="5347" y="9547"/>
                  </a:cubicBezTo>
                  <a:cubicBezTo>
                    <a:pt x="5310" y="9491"/>
                    <a:pt x="5291" y="9424"/>
                    <a:pt x="5272" y="9350"/>
                  </a:cubicBezTo>
                  <a:cubicBezTo>
                    <a:pt x="5169" y="9378"/>
                    <a:pt x="5068" y="9397"/>
                    <a:pt x="4966" y="9397"/>
                  </a:cubicBezTo>
                  <a:cubicBezTo>
                    <a:pt x="4500" y="9397"/>
                    <a:pt x="4062" y="9110"/>
                    <a:pt x="4062" y="8599"/>
                  </a:cubicBezTo>
                  <a:cubicBezTo>
                    <a:pt x="4062" y="8580"/>
                    <a:pt x="4072" y="8553"/>
                    <a:pt x="4072" y="8534"/>
                  </a:cubicBezTo>
                  <a:cubicBezTo>
                    <a:pt x="4081" y="8320"/>
                    <a:pt x="4230" y="8078"/>
                    <a:pt x="4481" y="8068"/>
                  </a:cubicBezTo>
                  <a:cubicBezTo>
                    <a:pt x="4584" y="8068"/>
                    <a:pt x="4733" y="8162"/>
                    <a:pt x="4752" y="8273"/>
                  </a:cubicBezTo>
                  <a:cubicBezTo>
                    <a:pt x="4752" y="8292"/>
                    <a:pt x="4752" y="8301"/>
                    <a:pt x="4752" y="8310"/>
                  </a:cubicBezTo>
                  <a:cubicBezTo>
                    <a:pt x="4752" y="8347"/>
                    <a:pt x="4741" y="8375"/>
                    <a:pt x="4722" y="8394"/>
                  </a:cubicBezTo>
                  <a:cubicBezTo>
                    <a:pt x="4704" y="8422"/>
                    <a:pt x="4676" y="8421"/>
                    <a:pt x="4648" y="8421"/>
                  </a:cubicBezTo>
                  <a:cubicBezTo>
                    <a:pt x="4639" y="8421"/>
                    <a:pt x="4630" y="8421"/>
                    <a:pt x="4621" y="8421"/>
                  </a:cubicBezTo>
                  <a:cubicBezTo>
                    <a:pt x="4630" y="8439"/>
                    <a:pt x="4648" y="8448"/>
                    <a:pt x="4667" y="8467"/>
                  </a:cubicBezTo>
                  <a:cubicBezTo>
                    <a:pt x="4704" y="8495"/>
                    <a:pt x="4761" y="8515"/>
                    <a:pt x="4807" y="8515"/>
                  </a:cubicBezTo>
                  <a:cubicBezTo>
                    <a:pt x="4844" y="8515"/>
                    <a:pt x="4872" y="8504"/>
                    <a:pt x="4900" y="8486"/>
                  </a:cubicBezTo>
                  <a:cubicBezTo>
                    <a:pt x="4975" y="8448"/>
                    <a:pt x="5002" y="8366"/>
                    <a:pt x="5002" y="8264"/>
                  </a:cubicBezTo>
                  <a:cubicBezTo>
                    <a:pt x="5012" y="8171"/>
                    <a:pt x="4976" y="8078"/>
                    <a:pt x="4939" y="8022"/>
                  </a:cubicBezTo>
                  <a:cubicBezTo>
                    <a:pt x="4809" y="7855"/>
                    <a:pt x="4657" y="7789"/>
                    <a:pt x="4508" y="7789"/>
                  </a:cubicBezTo>
                  <a:close/>
                  <a:moveTo>
                    <a:pt x="17047" y="7789"/>
                  </a:moveTo>
                  <a:cubicBezTo>
                    <a:pt x="16889" y="7789"/>
                    <a:pt x="16741" y="7855"/>
                    <a:pt x="16620" y="8022"/>
                  </a:cubicBezTo>
                  <a:cubicBezTo>
                    <a:pt x="16574" y="8078"/>
                    <a:pt x="16545" y="8171"/>
                    <a:pt x="16545" y="8264"/>
                  </a:cubicBezTo>
                  <a:cubicBezTo>
                    <a:pt x="16545" y="8366"/>
                    <a:pt x="16582" y="8448"/>
                    <a:pt x="16657" y="8486"/>
                  </a:cubicBezTo>
                  <a:cubicBezTo>
                    <a:pt x="16685" y="8504"/>
                    <a:pt x="16712" y="8515"/>
                    <a:pt x="16750" y="8515"/>
                  </a:cubicBezTo>
                  <a:cubicBezTo>
                    <a:pt x="16796" y="8515"/>
                    <a:pt x="16852" y="8495"/>
                    <a:pt x="16890" y="8467"/>
                  </a:cubicBezTo>
                  <a:cubicBezTo>
                    <a:pt x="16908" y="8448"/>
                    <a:pt x="16917" y="8439"/>
                    <a:pt x="16926" y="8421"/>
                  </a:cubicBezTo>
                  <a:cubicBezTo>
                    <a:pt x="16926" y="8421"/>
                    <a:pt x="16917" y="8421"/>
                    <a:pt x="16907" y="8421"/>
                  </a:cubicBezTo>
                  <a:cubicBezTo>
                    <a:pt x="16879" y="8421"/>
                    <a:pt x="16853" y="8422"/>
                    <a:pt x="16834" y="8394"/>
                  </a:cubicBezTo>
                  <a:cubicBezTo>
                    <a:pt x="16816" y="8375"/>
                    <a:pt x="16797" y="8347"/>
                    <a:pt x="16797" y="8310"/>
                  </a:cubicBezTo>
                  <a:cubicBezTo>
                    <a:pt x="16797" y="8301"/>
                    <a:pt x="16797" y="8292"/>
                    <a:pt x="16806" y="8273"/>
                  </a:cubicBezTo>
                  <a:cubicBezTo>
                    <a:pt x="16825" y="8162"/>
                    <a:pt x="16964" y="8068"/>
                    <a:pt x="17076" y="8068"/>
                  </a:cubicBezTo>
                  <a:cubicBezTo>
                    <a:pt x="17327" y="8078"/>
                    <a:pt x="17466" y="8320"/>
                    <a:pt x="17485" y="8534"/>
                  </a:cubicBezTo>
                  <a:cubicBezTo>
                    <a:pt x="17485" y="8553"/>
                    <a:pt x="17485" y="8580"/>
                    <a:pt x="17485" y="8599"/>
                  </a:cubicBezTo>
                  <a:cubicBezTo>
                    <a:pt x="17485" y="9110"/>
                    <a:pt x="17048" y="9397"/>
                    <a:pt x="16592" y="9397"/>
                  </a:cubicBezTo>
                  <a:cubicBezTo>
                    <a:pt x="16489" y="9397"/>
                    <a:pt x="16387" y="9378"/>
                    <a:pt x="16285" y="9350"/>
                  </a:cubicBezTo>
                  <a:cubicBezTo>
                    <a:pt x="16266" y="9425"/>
                    <a:pt x="16239" y="9491"/>
                    <a:pt x="16211" y="9547"/>
                  </a:cubicBezTo>
                  <a:cubicBezTo>
                    <a:pt x="16388" y="9584"/>
                    <a:pt x="16554" y="9620"/>
                    <a:pt x="16712" y="9620"/>
                  </a:cubicBezTo>
                  <a:cubicBezTo>
                    <a:pt x="16824" y="9620"/>
                    <a:pt x="16936" y="9602"/>
                    <a:pt x="17057" y="9565"/>
                  </a:cubicBezTo>
                  <a:cubicBezTo>
                    <a:pt x="17513" y="9435"/>
                    <a:pt x="17765" y="9072"/>
                    <a:pt x="17765" y="8672"/>
                  </a:cubicBezTo>
                  <a:cubicBezTo>
                    <a:pt x="17765" y="8505"/>
                    <a:pt x="17718" y="8337"/>
                    <a:pt x="17625" y="8160"/>
                  </a:cubicBezTo>
                  <a:cubicBezTo>
                    <a:pt x="17504" y="7937"/>
                    <a:pt x="17271" y="7789"/>
                    <a:pt x="17047" y="7789"/>
                  </a:cubicBezTo>
                  <a:close/>
                  <a:moveTo>
                    <a:pt x="7651" y="7889"/>
                  </a:moveTo>
                  <a:cubicBezTo>
                    <a:pt x="7791" y="8048"/>
                    <a:pt x="7931" y="8208"/>
                    <a:pt x="8080" y="8358"/>
                  </a:cubicBezTo>
                  <a:cubicBezTo>
                    <a:pt x="8080" y="8349"/>
                    <a:pt x="8080" y="8329"/>
                    <a:pt x="8080" y="8310"/>
                  </a:cubicBezTo>
                  <a:cubicBezTo>
                    <a:pt x="8080" y="8263"/>
                    <a:pt x="8088" y="8217"/>
                    <a:pt x="8097" y="8170"/>
                  </a:cubicBezTo>
                  <a:cubicBezTo>
                    <a:pt x="8106" y="8142"/>
                    <a:pt x="8127" y="8124"/>
                    <a:pt x="8155" y="8105"/>
                  </a:cubicBezTo>
                  <a:cubicBezTo>
                    <a:pt x="7969" y="8049"/>
                    <a:pt x="7791" y="7973"/>
                    <a:pt x="7651" y="7889"/>
                  </a:cubicBezTo>
                  <a:close/>
                  <a:moveTo>
                    <a:pt x="13905" y="7889"/>
                  </a:moveTo>
                  <a:cubicBezTo>
                    <a:pt x="13766" y="7973"/>
                    <a:pt x="13589" y="8049"/>
                    <a:pt x="13403" y="8105"/>
                  </a:cubicBezTo>
                  <a:cubicBezTo>
                    <a:pt x="13431" y="8114"/>
                    <a:pt x="13450" y="8142"/>
                    <a:pt x="13459" y="8170"/>
                  </a:cubicBezTo>
                  <a:cubicBezTo>
                    <a:pt x="13469" y="8216"/>
                    <a:pt x="13477" y="8263"/>
                    <a:pt x="13477" y="8310"/>
                  </a:cubicBezTo>
                  <a:cubicBezTo>
                    <a:pt x="13477" y="8329"/>
                    <a:pt x="13477" y="8349"/>
                    <a:pt x="13468" y="8368"/>
                  </a:cubicBezTo>
                  <a:cubicBezTo>
                    <a:pt x="13617" y="8209"/>
                    <a:pt x="13766" y="8048"/>
                    <a:pt x="13905" y="7889"/>
                  </a:cubicBezTo>
                  <a:close/>
                  <a:moveTo>
                    <a:pt x="20520" y="7901"/>
                  </a:moveTo>
                  <a:cubicBezTo>
                    <a:pt x="20497" y="7900"/>
                    <a:pt x="20474" y="7902"/>
                    <a:pt x="20448" y="7908"/>
                  </a:cubicBezTo>
                  <a:cubicBezTo>
                    <a:pt x="20336" y="7926"/>
                    <a:pt x="20224" y="7936"/>
                    <a:pt x="20122" y="7992"/>
                  </a:cubicBezTo>
                  <a:cubicBezTo>
                    <a:pt x="20057" y="8047"/>
                    <a:pt x="19974" y="8104"/>
                    <a:pt x="19955" y="8197"/>
                  </a:cubicBezTo>
                  <a:cubicBezTo>
                    <a:pt x="19964" y="8234"/>
                    <a:pt x="20011" y="8235"/>
                    <a:pt x="20039" y="8253"/>
                  </a:cubicBezTo>
                  <a:cubicBezTo>
                    <a:pt x="20141" y="8337"/>
                    <a:pt x="20187" y="8198"/>
                    <a:pt x="20280" y="8170"/>
                  </a:cubicBezTo>
                  <a:cubicBezTo>
                    <a:pt x="20466" y="8095"/>
                    <a:pt x="20661" y="8206"/>
                    <a:pt x="20801" y="8318"/>
                  </a:cubicBezTo>
                  <a:cubicBezTo>
                    <a:pt x="20950" y="8411"/>
                    <a:pt x="20996" y="8579"/>
                    <a:pt x="21061" y="8710"/>
                  </a:cubicBezTo>
                  <a:cubicBezTo>
                    <a:pt x="21201" y="9231"/>
                    <a:pt x="21238" y="9799"/>
                    <a:pt x="21275" y="10340"/>
                  </a:cubicBezTo>
                  <a:cubicBezTo>
                    <a:pt x="21285" y="10433"/>
                    <a:pt x="21275" y="10535"/>
                    <a:pt x="21275" y="10619"/>
                  </a:cubicBezTo>
                  <a:cubicBezTo>
                    <a:pt x="21257" y="10628"/>
                    <a:pt x="21229" y="10638"/>
                    <a:pt x="21220" y="10610"/>
                  </a:cubicBezTo>
                  <a:cubicBezTo>
                    <a:pt x="21211" y="10190"/>
                    <a:pt x="21211" y="10190"/>
                    <a:pt x="21211" y="10190"/>
                  </a:cubicBezTo>
                  <a:cubicBezTo>
                    <a:pt x="21145" y="9640"/>
                    <a:pt x="21136" y="9017"/>
                    <a:pt x="20885" y="8523"/>
                  </a:cubicBezTo>
                  <a:cubicBezTo>
                    <a:pt x="20773" y="8328"/>
                    <a:pt x="20560" y="8197"/>
                    <a:pt x="20336" y="8234"/>
                  </a:cubicBezTo>
                  <a:cubicBezTo>
                    <a:pt x="20299" y="8234"/>
                    <a:pt x="20243" y="8272"/>
                    <a:pt x="20234" y="8309"/>
                  </a:cubicBezTo>
                  <a:cubicBezTo>
                    <a:pt x="20318" y="8346"/>
                    <a:pt x="20374" y="8281"/>
                    <a:pt x="20448" y="8299"/>
                  </a:cubicBezTo>
                  <a:cubicBezTo>
                    <a:pt x="20764" y="8327"/>
                    <a:pt x="20866" y="8672"/>
                    <a:pt x="20959" y="8914"/>
                  </a:cubicBezTo>
                  <a:cubicBezTo>
                    <a:pt x="21042" y="9463"/>
                    <a:pt x="21136" y="10060"/>
                    <a:pt x="21118" y="10656"/>
                  </a:cubicBezTo>
                  <a:cubicBezTo>
                    <a:pt x="21136" y="10730"/>
                    <a:pt x="21136" y="10730"/>
                    <a:pt x="21136" y="10730"/>
                  </a:cubicBezTo>
                  <a:cubicBezTo>
                    <a:pt x="21164" y="10804"/>
                    <a:pt x="21108" y="10935"/>
                    <a:pt x="21211" y="10945"/>
                  </a:cubicBezTo>
                  <a:cubicBezTo>
                    <a:pt x="21220" y="10972"/>
                    <a:pt x="21220" y="11000"/>
                    <a:pt x="21201" y="11009"/>
                  </a:cubicBezTo>
                  <a:cubicBezTo>
                    <a:pt x="21173" y="11000"/>
                    <a:pt x="21155" y="10981"/>
                    <a:pt x="21127" y="11000"/>
                  </a:cubicBezTo>
                  <a:cubicBezTo>
                    <a:pt x="21118" y="11577"/>
                    <a:pt x="21061" y="12202"/>
                    <a:pt x="20949" y="12770"/>
                  </a:cubicBezTo>
                  <a:cubicBezTo>
                    <a:pt x="20903" y="13124"/>
                    <a:pt x="20754" y="13552"/>
                    <a:pt x="20373" y="13683"/>
                  </a:cubicBezTo>
                  <a:cubicBezTo>
                    <a:pt x="20280" y="13757"/>
                    <a:pt x="20187" y="13627"/>
                    <a:pt x="20113" y="13683"/>
                  </a:cubicBezTo>
                  <a:cubicBezTo>
                    <a:pt x="20150" y="13729"/>
                    <a:pt x="20196" y="13776"/>
                    <a:pt x="20261" y="13776"/>
                  </a:cubicBezTo>
                  <a:cubicBezTo>
                    <a:pt x="20540" y="13804"/>
                    <a:pt x="20773" y="13534"/>
                    <a:pt x="20894" y="13291"/>
                  </a:cubicBezTo>
                  <a:cubicBezTo>
                    <a:pt x="21061" y="12872"/>
                    <a:pt x="21108" y="12361"/>
                    <a:pt x="21163" y="11886"/>
                  </a:cubicBezTo>
                  <a:cubicBezTo>
                    <a:pt x="21117" y="11811"/>
                    <a:pt x="21118" y="11810"/>
                    <a:pt x="21118" y="11810"/>
                  </a:cubicBezTo>
                  <a:cubicBezTo>
                    <a:pt x="21118" y="11773"/>
                    <a:pt x="21164" y="11783"/>
                    <a:pt x="21173" y="11764"/>
                  </a:cubicBezTo>
                  <a:cubicBezTo>
                    <a:pt x="21201" y="11522"/>
                    <a:pt x="21220" y="11280"/>
                    <a:pt x="21211" y="11019"/>
                  </a:cubicBezTo>
                  <a:cubicBezTo>
                    <a:pt x="21220" y="11010"/>
                    <a:pt x="21257" y="11047"/>
                    <a:pt x="21275" y="11057"/>
                  </a:cubicBezTo>
                  <a:cubicBezTo>
                    <a:pt x="21266" y="11699"/>
                    <a:pt x="21229" y="12276"/>
                    <a:pt x="21089" y="12909"/>
                  </a:cubicBezTo>
                  <a:cubicBezTo>
                    <a:pt x="21034" y="13263"/>
                    <a:pt x="20838" y="13645"/>
                    <a:pt x="20494" y="13813"/>
                  </a:cubicBezTo>
                  <a:cubicBezTo>
                    <a:pt x="20336" y="13896"/>
                    <a:pt x="20122" y="13841"/>
                    <a:pt x="19982" y="13738"/>
                  </a:cubicBezTo>
                  <a:cubicBezTo>
                    <a:pt x="19917" y="13701"/>
                    <a:pt x="19852" y="13757"/>
                    <a:pt x="19806" y="13813"/>
                  </a:cubicBezTo>
                  <a:cubicBezTo>
                    <a:pt x="19759" y="13831"/>
                    <a:pt x="19796" y="13878"/>
                    <a:pt x="19815" y="13915"/>
                  </a:cubicBezTo>
                  <a:cubicBezTo>
                    <a:pt x="19973" y="14027"/>
                    <a:pt x="20150" y="14129"/>
                    <a:pt x="20336" y="14102"/>
                  </a:cubicBezTo>
                  <a:cubicBezTo>
                    <a:pt x="20811" y="14027"/>
                    <a:pt x="21126" y="13571"/>
                    <a:pt x="21256" y="13143"/>
                  </a:cubicBezTo>
                  <a:cubicBezTo>
                    <a:pt x="21331" y="12929"/>
                    <a:pt x="21368" y="12686"/>
                    <a:pt x="21387" y="12472"/>
                  </a:cubicBezTo>
                  <a:cubicBezTo>
                    <a:pt x="21396" y="12407"/>
                    <a:pt x="21481" y="12351"/>
                    <a:pt x="21425" y="12285"/>
                  </a:cubicBezTo>
                  <a:cubicBezTo>
                    <a:pt x="21490" y="11596"/>
                    <a:pt x="21489" y="11597"/>
                    <a:pt x="21489" y="11597"/>
                  </a:cubicBezTo>
                  <a:cubicBezTo>
                    <a:pt x="21508" y="11271"/>
                    <a:pt x="21508" y="11270"/>
                    <a:pt x="21508" y="11270"/>
                  </a:cubicBezTo>
                  <a:cubicBezTo>
                    <a:pt x="21480" y="11196"/>
                    <a:pt x="21583" y="11141"/>
                    <a:pt x="21518" y="11066"/>
                  </a:cubicBezTo>
                  <a:cubicBezTo>
                    <a:pt x="21490" y="11047"/>
                    <a:pt x="21480" y="11075"/>
                    <a:pt x="21461" y="11066"/>
                  </a:cubicBezTo>
                  <a:cubicBezTo>
                    <a:pt x="21433" y="11057"/>
                    <a:pt x="21453" y="11037"/>
                    <a:pt x="21444" y="11009"/>
                  </a:cubicBezTo>
                  <a:cubicBezTo>
                    <a:pt x="21453" y="10972"/>
                    <a:pt x="21481" y="10926"/>
                    <a:pt x="21536" y="10926"/>
                  </a:cubicBezTo>
                  <a:cubicBezTo>
                    <a:pt x="21583" y="10842"/>
                    <a:pt x="21470" y="10945"/>
                    <a:pt x="21461" y="10870"/>
                  </a:cubicBezTo>
                  <a:cubicBezTo>
                    <a:pt x="21508" y="10693"/>
                    <a:pt x="21508" y="10693"/>
                    <a:pt x="21508" y="10693"/>
                  </a:cubicBezTo>
                  <a:cubicBezTo>
                    <a:pt x="21527" y="10293"/>
                    <a:pt x="21490" y="9864"/>
                    <a:pt x="21444" y="9473"/>
                  </a:cubicBezTo>
                  <a:cubicBezTo>
                    <a:pt x="21425" y="9249"/>
                    <a:pt x="21377" y="9044"/>
                    <a:pt x="21349" y="8839"/>
                  </a:cubicBezTo>
                  <a:cubicBezTo>
                    <a:pt x="21294" y="8551"/>
                    <a:pt x="21136" y="8290"/>
                    <a:pt x="20913" y="8104"/>
                  </a:cubicBezTo>
                  <a:cubicBezTo>
                    <a:pt x="20774" y="8047"/>
                    <a:pt x="20679" y="7904"/>
                    <a:pt x="20520" y="7901"/>
                  </a:cubicBezTo>
                  <a:close/>
                  <a:moveTo>
                    <a:pt x="3075" y="8005"/>
                  </a:moveTo>
                  <a:cubicBezTo>
                    <a:pt x="3010" y="8005"/>
                    <a:pt x="2945" y="8033"/>
                    <a:pt x="2889" y="8033"/>
                  </a:cubicBezTo>
                  <a:cubicBezTo>
                    <a:pt x="2778" y="8070"/>
                    <a:pt x="2750" y="8200"/>
                    <a:pt x="2685" y="8265"/>
                  </a:cubicBezTo>
                  <a:cubicBezTo>
                    <a:pt x="2583" y="8312"/>
                    <a:pt x="2454" y="8237"/>
                    <a:pt x="2380" y="8330"/>
                  </a:cubicBezTo>
                  <a:cubicBezTo>
                    <a:pt x="2222" y="8395"/>
                    <a:pt x="2212" y="8581"/>
                    <a:pt x="2203" y="8749"/>
                  </a:cubicBezTo>
                  <a:cubicBezTo>
                    <a:pt x="2175" y="8795"/>
                    <a:pt x="2129" y="8786"/>
                    <a:pt x="2092" y="8804"/>
                  </a:cubicBezTo>
                  <a:cubicBezTo>
                    <a:pt x="1990" y="8832"/>
                    <a:pt x="1897" y="8916"/>
                    <a:pt x="1906" y="9036"/>
                  </a:cubicBezTo>
                  <a:cubicBezTo>
                    <a:pt x="1916" y="9111"/>
                    <a:pt x="1907" y="9204"/>
                    <a:pt x="1990" y="9242"/>
                  </a:cubicBezTo>
                  <a:cubicBezTo>
                    <a:pt x="2046" y="9270"/>
                    <a:pt x="2120" y="9260"/>
                    <a:pt x="2148" y="9194"/>
                  </a:cubicBezTo>
                  <a:cubicBezTo>
                    <a:pt x="2203" y="9111"/>
                    <a:pt x="2074" y="9074"/>
                    <a:pt x="2074" y="9009"/>
                  </a:cubicBezTo>
                  <a:cubicBezTo>
                    <a:pt x="2092" y="8972"/>
                    <a:pt x="2129" y="8962"/>
                    <a:pt x="2167" y="8953"/>
                  </a:cubicBezTo>
                  <a:cubicBezTo>
                    <a:pt x="2241" y="8953"/>
                    <a:pt x="2305" y="8971"/>
                    <a:pt x="2351" y="9027"/>
                  </a:cubicBezTo>
                  <a:cubicBezTo>
                    <a:pt x="2407" y="9129"/>
                    <a:pt x="2426" y="9250"/>
                    <a:pt x="2380" y="9362"/>
                  </a:cubicBezTo>
                  <a:cubicBezTo>
                    <a:pt x="2361" y="9446"/>
                    <a:pt x="2259" y="9483"/>
                    <a:pt x="2222" y="9558"/>
                  </a:cubicBezTo>
                  <a:cubicBezTo>
                    <a:pt x="2222" y="9604"/>
                    <a:pt x="2221" y="9659"/>
                    <a:pt x="2268" y="9678"/>
                  </a:cubicBezTo>
                  <a:cubicBezTo>
                    <a:pt x="2416" y="9659"/>
                    <a:pt x="2454" y="9408"/>
                    <a:pt x="2630" y="9492"/>
                  </a:cubicBezTo>
                  <a:cubicBezTo>
                    <a:pt x="2686" y="9538"/>
                    <a:pt x="2602" y="9576"/>
                    <a:pt x="2611" y="9632"/>
                  </a:cubicBezTo>
                  <a:cubicBezTo>
                    <a:pt x="2630" y="9678"/>
                    <a:pt x="2667" y="9697"/>
                    <a:pt x="2704" y="9706"/>
                  </a:cubicBezTo>
                  <a:cubicBezTo>
                    <a:pt x="2741" y="9716"/>
                    <a:pt x="2788" y="9678"/>
                    <a:pt x="2807" y="9650"/>
                  </a:cubicBezTo>
                  <a:cubicBezTo>
                    <a:pt x="2853" y="9566"/>
                    <a:pt x="2834" y="9455"/>
                    <a:pt x="2778" y="9371"/>
                  </a:cubicBezTo>
                  <a:cubicBezTo>
                    <a:pt x="2723" y="9334"/>
                    <a:pt x="2667" y="9316"/>
                    <a:pt x="2583" y="9316"/>
                  </a:cubicBezTo>
                  <a:cubicBezTo>
                    <a:pt x="2555" y="9251"/>
                    <a:pt x="2592" y="9195"/>
                    <a:pt x="2583" y="9139"/>
                  </a:cubicBezTo>
                  <a:cubicBezTo>
                    <a:pt x="2583" y="8953"/>
                    <a:pt x="2333" y="8879"/>
                    <a:pt x="2361" y="8684"/>
                  </a:cubicBezTo>
                  <a:cubicBezTo>
                    <a:pt x="2361" y="8591"/>
                    <a:pt x="2408" y="8525"/>
                    <a:pt x="2482" y="8469"/>
                  </a:cubicBezTo>
                  <a:cubicBezTo>
                    <a:pt x="2519" y="8441"/>
                    <a:pt x="2584" y="8452"/>
                    <a:pt x="2621" y="8461"/>
                  </a:cubicBezTo>
                  <a:cubicBezTo>
                    <a:pt x="2686" y="8470"/>
                    <a:pt x="2731" y="8516"/>
                    <a:pt x="2731" y="8581"/>
                  </a:cubicBezTo>
                  <a:cubicBezTo>
                    <a:pt x="2713" y="8600"/>
                    <a:pt x="2685" y="8610"/>
                    <a:pt x="2667" y="8610"/>
                  </a:cubicBezTo>
                  <a:cubicBezTo>
                    <a:pt x="2620" y="8637"/>
                    <a:pt x="2583" y="8683"/>
                    <a:pt x="2592" y="8730"/>
                  </a:cubicBezTo>
                  <a:cubicBezTo>
                    <a:pt x="2592" y="8795"/>
                    <a:pt x="2630" y="8832"/>
                    <a:pt x="2685" y="8832"/>
                  </a:cubicBezTo>
                  <a:cubicBezTo>
                    <a:pt x="2760" y="8814"/>
                    <a:pt x="2825" y="8776"/>
                    <a:pt x="2871" y="8701"/>
                  </a:cubicBezTo>
                  <a:cubicBezTo>
                    <a:pt x="2927" y="8581"/>
                    <a:pt x="2852" y="8470"/>
                    <a:pt x="2843" y="8349"/>
                  </a:cubicBezTo>
                  <a:cubicBezTo>
                    <a:pt x="2862" y="8200"/>
                    <a:pt x="3029" y="8135"/>
                    <a:pt x="3075" y="8005"/>
                  </a:cubicBezTo>
                  <a:close/>
                  <a:moveTo>
                    <a:pt x="5112" y="8075"/>
                  </a:moveTo>
                  <a:cubicBezTo>
                    <a:pt x="5131" y="8131"/>
                    <a:pt x="5141" y="8196"/>
                    <a:pt x="5141" y="8262"/>
                  </a:cubicBezTo>
                  <a:cubicBezTo>
                    <a:pt x="5141" y="8346"/>
                    <a:pt x="5122" y="8431"/>
                    <a:pt x="5066" y="8506"/>
                  </a:cubicBezTo>
                  <a:cubicBezTo>
                    <a:pt x="5141" y="8534"/>
                    <a:pt x="5205" y="8554"/>
                    <a:pt x="5271" y="8554"/>
                  </a:cubicBezTo>
                  <a:cubicBezTo>
                    <a:pt x="5308" y="8554"/>
                    <a:pt x="5355" y="8543"/>
                    <a:pt x="5392" y="8543"/>
                  </a:cubicBezTo>
                  <a:cubicBezTo>
                    <a:pt x="5467" y="8440"/>
                    <a:pt x="5560" y="8357"/>
                    <a:pt x="5672" y="8310"/>
                  </a:cubicBezTo>
                  <a:cubicBezTo>
                    <a:pt x="5616" y="8310"/>
                    <a:pt x="5551" y="8302"/>
                    <a:pt x="5495" y="8283"/>
                  </a:cubicBezTo>
                  <a:cubicBezTo>
                    <a:pt x="5356" y="8236"/>
                    <a:pt x="5224" y="8160"/>
                    <a:pt x="5112" y="8075"/>
                  </a:cubicBezTo>
                  <a:close/>
                  <a:moveTo>
                    <a:pt x="16441" y="8075"/>
                  </a:moveTo>
                  <a:cubicBezTo>
                    <a:pt x="16330" y="8160"/>
                    <a:pt x="16200" y="8236"/>
                    <a:pt x="16061" y="8283"/>
                  </a:cubicBezTo>
                  <a:cubicBezTo>
                    <a:pt x="15996" y="8302"/>
                    <a:pt x="15942" y="8310"/>
                    <a:pt x="15886" y="8310"/>
                  </a:cubicBezTo>
                  <a:cubicBezTo>
                    <a:pt x="15997" y="8357"/>
                    <a:pt x="16088" y="8440"/>
                    <a:pt x="16162" y="8543"/>
                  </a:cubicBezTo>
                  <a:cubicBezTo>
                    <a:pt x="16199" y="8543"/>
                    <a:pt x="16238" y="8554"/>
                    <a:pt x="16285" y="8554"/>
                  </a:cubicBezTo>
                  <a:cubicBezTo>
                    <a:pt x="16350" y="8554"/>
                    <a:pt x="16413" y="8534"/>
                    <a:pt x="16478" y="8506"/>
                  </a:cubicBezTo>
                  <a:cubicBezTo>
                    <a:pt x="16431" y="8431"/>
                    <a:pt x="16413" y="8346"/>
                    <a:pt x="16413" y="8262"/>
                  </a:cubicBezTo>
                  <a:cubicBezTo>
                    <a:pt x="16413" y="8196"/>
                    <a:pt x="16423" y="8131"/>
                    <a:pt x="16441" y="8075"/>
                  </a:cubicBezTo>
                  <a:close/>
                  <a:moveTo>
                    <a:pt x="4479" y="8117"/>
                  </a:moveTo>
                  <a:cubicBezTo>
                    <a:pt x="4265" y="8117"/>
                    <a:pt x="4127" y="8339"/>
                    <a:pt x="4118" y="8534"/>
                  </a:cubicBezTo>
                  <a:cubicBezTo>
                    <a:pt x="4108" y="8553"/>
                    <a:pt x="4108" y="8580"/>
                    <a:pt x="4108" y="8599"/>
                  </a:cubicBezTo>
                  <a:cubicBezTo>
                    <a:pt x="4108" y="9073"/>
                    <a:pt x="4517" y="9352"/>
                    <a:pt x="4962" y="9352"/>
                  </a:cubicBezTo>
                  <a:cubicBezTo>
                    <a:pt x="5065" y="9352"/>
                    <a:pt x="5157" y="9344"/>
                    <a:pt x="5259" y="9316"/>
                  </a:cubicBezTo>
                  <a:cubicBezTo>
                    <a:pt x="5240" y="9242"/>
                    <a:pt x="5232" y="9157"/>
                    <a:pt x="5232" y="9073"/>
                  </a:cubicBezTo>
                  <a:cubicBezTo>
                    <a:pt x="5232" y="9017"/>
                    <a:pt x="5232" y="8952"/>
                    <a:pt x="5241" y="8896"/>
                  </a:cubicBezTo>
                  <a:cubicBezTo>
                    <a:pt x="5251" y="8859"/>
                    <a:pt x="5259" y="8822"/>
                    <a:pt x="5268" y="8785"/>
                  </a:cubicBezTo>
                  <a:cubicBezTo>
                    <a:pt x="5231" y="8795"/>
                    <a:pt x="5195" y="8804"/>
                    <a:pt x="5158" y="8804"/>
                  </a:cubicBezTo>
                  <a:cubicBezTo>
                    <a:pt x="5009" y="8804"/>
                    <a:pt x="4841" y="8747"/>
                    <a:pt x="4739" y="8635"/>
                  </a:cubicBezTo>
                  <a:cubicBezTo>
                    <a:pt x="4683" y="8626"/>
                    <a:pt x="4629" y="8608"/>
                    <a:pt x="4582" y="8571"/>
                  </a:cubicBezTo>
                  <a:cubicBezTo>
                    <a:pt x="4527" y="8533"/>
                    <a:pt x="4469" y="8459"/>
                    <a:pt x="4469" y="8375"/>
                  </a:cubicBezTo>
                  <a:cubicBezTo>
                    <a:pt x="4469" y="8347"/>
                    <a:pt x="4479" y="8319"/>
                    <a:pt x="4488" y="8301"/>
                  </a:cubicBezTo>
                  <a:cubicBezTo>
                    <a:pt x="4497" y="8263"/>
                    <a:pt x="4536" y="8245"/>
                    <a:pt x="4573" y="8255"/>
                  </a:cubicBezTo>
                  <a:cubicBezTo>
                    <a:pt x="4601" y="8264"/>
                    <a:pt x="4620" y="8301"/>
                    <a:pt x="4611" y="8338"/>
                  </a:cubicBezTo>
                  <a:cubicBezTo>
                    <a:pt x="4611" y="8348"/>
                    <a:pt x="4611" y="8366"/>
                    <a:pt x="4611" y="8375"/>
                  </a:cubicBezTo>
                  <a:cubicBezTo>
                    <a:pt x="4620" y="8375"/>
                    <a:pt x="4628" y="8385"/>
                    <a:pt x="4647" y="8385"/>
                  </a:cubicBezTo>
                  <a:cubicBezTo>
                    <a:pt x="4675" y="8376"/>
                    <a:pt x="4702" y="8366"/>
                    <a:pt x="4712" y="8310"/>
                  </a:cubicBezTo>
                  <a:cubicBezTo>
                    <a:pt x="4712" y="8301"/>
                    <a:pt x="4712" y="8292"/>
                    <a:pt x="4702" y="8283"/>
                  </a:cubicBezTo>
                  <a:cubicBezTo>
                    <a:pt x="4702" y="8208"/>
                    <a:pt x="4562" y="8107"/>
                    <a:pt x="4479" y="8117"/>
                  </a:cubicBezTo>
                  <a:close/>
                  <a:moveTo>
                    <a:pt x="17076" y="8117"/>
                  </a:moveTo>
                  <a:cubicBezTo>
                    <a:pt x="16992" y="8107"/>
                    <a:pt x="16853" y="8208"/>
                    <a:pt x="16844" y="8283"/>
                  </a:cubicBezTo>
                  <a:cubicBezTo>
                    <a:pt x="16844" y="8292"/>
                    <a:pt x="16844" y="8301"/>
                    <a:pt x="16844" y="8310"/>
                  </a:cubicBezTo>
                  <a:cubicBezTo>
                    <a:pt x="16844" y="8366"/>
                    <a:pt x="16870" y="8376"/>
                    <a:pt x="16907" y="8385"/>
                  </a:cubicBezTo>
                  <a:cubicBezTo>
                    <a:pt x="16926" y="8385"/>
                    <a:pt x="16936" y="8375"/>
                    <a:pt x="16945" y="8375"/>
                  </a:cubicBezTo>
                  <a:cubicBezTo>
                    <a:pt x="16945" y="8366"/>
                    <a:pt x="16945" y="8348"/>
                    <a:pt x="16945" y="8338"/>
                  </a:cubicBezTo>
                  <a:cubicBezTo>
                    <a:pt x="16926" y="8301"/>
                    <a:pt x="16946" y="8264"/>
                    <a:pt x="16984" y="8255"/>
                  </a:cubicBezTo>
                  <a:cubicBezTo>
                    <a:pt x="17021" y="8245"/>
                    <a:pt x="17057" y="8263"/>
                    <a:pt x="17066" y="8301"/>
                  </a:cubicBezTo>
                  <a:cubicBezTo>
                    <a:pt x="17075" y="8319"/>
                    <a:pt x="17085" y="8347"/>
                    <a:pt x="17085" y="8375"/>
                  </a:cubicBezTo>
                  <a:cubicBezTo>
                    <a:pt x="17085" y="8459"/>
                    <a:pt x="17030" y="8533"/>
                    <a:pt x="16965" y="8571"/>
                  </a:cubicBezTo>
                  <a:cubicBezTo>
                    <a:pt x="16918" y="8608"/>
                    <a:pt x="16871" y="8626"/>
                    <a:pt x="16815" y="8635"/>
                  </a:cubicBezTo>
                  <a:cubicBezTo>
                    <a:pt x="16713" y="8747"/>
                    <a:pt x="16545" y="8804"/>
                    <a:pt x="16395" y="8804"/>
                  </a:cubicBezTo>
                  <a:cubicBezTo>
                    <a:pt x="16358" y="8804"/>
                    <a:pt x="16322" y="8795"/>
                    <a:pt x="16285" y="8785"/>
                  </a:cubicBezTo>
                  <a:cubicBezTo>
                    <a:pt x="16294" y="8822"/>
                    <a:pt x="16303" y="8859"/>
                    <a:pt x="16312" y="8896"/>
                  </a:cubicBezTo>
                  <a:cubicBezTo>
                    <a:pt x="16321" y="8952"/>
                    <a:pt x="16321" y="9017"/>
                    <a:pt x="16321" y="9073"/>
                  </a:cubicBezTo>
                  <a:cubicBezTo>
                    <a:pt x="16321" y="9157"/>
                    <a:pt x="16312" y="9242"/>
                    <a:pt x="16293" y="9316"/>
                  </a:cubicBezTo>
                  <a:cubicBezTo>
                    <a:pt x="16396" y="9344"/>
                    <a:pt x="16488" y="9352"/>
                    <a:pt x="16591" y="9352"/>
                  </a:cubicBezTo>
                  <a:cubicBezTo>
                    <a:pt x="17038" y="9352"/>
                    <a:pt x="17439" y="9073"/>
                    <a:pt x="17449" y="8599"/>
                  </a:cubicBezTo>
                  <a:cubicBezTo>
                    <a:pt x="17449" y="8580"/>
                    <a:pt x="17439" y="8553"/>
                    <a:pt x="17439" y="8534"/>
                  </a:cubicBezTo>
                  <a:cubicBezTo>
                    <a:pt x="17430" y="8339"/>
                    <a:pt x="17290" y="8117"/>
                    <a:pt x="17076" y="8117"/>
                  </a:cubicBezTo>
                  <a:close/>
                  <a:moveTo>
                    <a:pt x="8318" y="8140"/>
                  </a:moveTo>
                  <a:cubicBezTo>
                    <a:pt x="8318" y="8150"/>
                    <a:pt x="8328" y="8170"/>
                    <a:pt x="8318" y="8179"/>
                  </a:cubicBezTo>
                  <a:cubicBezTo>
                    <a:pt x="8309" y="8217"/>
                    <a:pt x="8301" y="8255"/>
                    <a:pt x="8301" y="8273"/>
                  </a:cubicBezTo>
                  <a:cubicBezTo>
                    <a:pt x="8301" y="8330"/>
                    <a:pt x="8320" y="8357"/>
                    <a:pt x="8357" y="8385"/>
                  </a:cubicBezTo>
                  <a:cubicBezTo>
                    <a:pt x="8376" y="8395"/>
                    <a:pt x="8403" y="8414"/>
                    <a:pt x="8441" y="8423"/>
                  </a:cubicBezTo>
                  <a:cubicBezTo>
                    <a:pt x="8487" y="8339"/>
                    <a:pt x="8534" y="8254"/>
                    <a:pt x="8600" y="8179"/>
                  </a:cubicBezTo>
                  <a:cubicBezTo>
                    <a:pt x="8506" y="8170"/>
                    <a:pt x="8412" y="8159"/>
                    <a:pt x="8318" y="8140"/>
                  </a:cubicBezTo>
                  <a:close/>
                  <a:moveTo>
                    <a:pt x="13237" y="8140"/>
                  </a:moveTo>
                  <a:cubicBezTo>
                    <a:pt x="13144" y="8159"/>
                    <a:pt x="13050" y="8170"/>
                    <a:pt x="12957" y="8179"/>
                  </a:cubicBezTo>
                  <a:cubicBezTo>
                    <a:pt x="13013" y="8254"/>
                    <a:pt x="13069" y="8339"/>
                    <a:pt x="13116" y="8423"/>
                  </a:cubicBezTo>
                  <a:cubicBezTo>
                    <a:pt x="13125" y="8423"/>
                    <a:pt x="13143" y="8414"/>
                    <a:pt x="13152" y="8414"/>
                  </a:cubicBezTo>
                  <a:cubicBezTo>
                    <a:pt x="13227" y="8376"/>
                    <a:pt x="13256" y="8349"/>
                    <a:pt x="13256" y="8273"/>
                  </a:cubicBezTo>
                  <a:cubicBezTo>
                    <a:pt x="13256" y="8255"/>
                    <a:pt x="13246" y="8217"/>
                    <a:pt x="13237" y="8179"/>
                  </a:cubicBezTo>
                  <a:cubicBezTo>
                    <a:pt x="13228" y="8170"/>
                    <a:pt x="13228" y="8150"/>
                    <a:pt x="13237" y="8140"/>
                  </a:cubicBezTo>
                  <a:close/>
                  <a:moveTo>
                    <a:pt x="18655" y="8200"/>
                  </a:moveTo>
                  <a:cubicBezTo>
                    <a:pt x="18645" y="8265"/>
                    <a:pt x="18646" y="8265"/>
                    <a:pt x="18646" y="8265"/>
                  </a:cubicBezTo>
                  <a:cubicBezTo>
                    <a:pt x="18665" y="8423"/>
                    <a:pt x="18748" y="8563"/>
                    <a:pt x="18831" y="8693"/>
                  </a:cubicBezTo>
                  <a:cubicBezTo>
                    <a:pt x="18813" y="8833"/>
                    <a:pt x="18683" y="8972"/>
                    <a:pt x="18785" y="9102"/>
                  </a:cubicBezTo>
                  <a:cubicBezTo>
                    <a:pt x="18822" y="9149"/>
                    <a:pt x="18868" y="9186"/>
                    <a:pt x="18924" y="9186"/>
                  </a:cubicBezTo>
                  <a:cubicBezTo>
                    <a:pt x="18971" y="9168"/>
                    <a:pt x="19008" y="9131"/>
                    <a:pt x="19027" y="9075"/>
                  </a:cubicBezTo>
                  <a:cubicBezTo>
                    <a:pt x="19027" y="9029"/>
                    <a:pt x="18989" y="9009"/>
                    <a:pt x="18943" y="9009"/>
                  </a:cubicBezTo>
                  <a:cubicBezTo>
                    <a:pt x="18906" y="9009"/>
                    <a:pt x="18933" y="8972"/>
                    <a:pt x="18924" y="8944"/>
                  </a:cubicBezTo>
                  <a:cubicBezTo>
                    <a:pt x="18952" y="8861"/>
                    <a:pt x="19036" y="8851"/>
                    <a:pt x="19129" y="8851"/>
                  </a:cubicBezTo>
                  <a:cubicBezTo>
                    <a:pt x="19194" y="8879"/>
                    <a:pt x="19259" y="8917"/>
                    <a:pt x="19277" y="9001"/>
                  </a:cubicBezTo>
                  <a:cubicBezTo>
                    <a:pt x="19286" y="9131"/>
                    <a:pt x="19203" y="9243"/>
                    <a:pt x="19120" y="9345"/>
                  </a:cubicBezTo>
                  <a:cubicBezTo>
                    <a:pt x="19092" y="9559"/>
                    <a:pt x="19091" y="9559"/>
                    <a:pt x="19091" y="9559"/>
                  </a:cubicBezTo>
                  <a:cubicBezTo>
                    <a:pt x="19036" y="9643"/>
                    <a:pt x="18887" y="9615"/>
                    <a:pt x="18859" y="9745"/>
                  </a:cubicBezTo>
                  <a:cubicBezTo>
                    <a:pt x="18832" y="9848"/>
                    <a:pt x="18859" y="9922"/>
                    <a:pt x="18905" y="9996"/>
                  </a:cubicBezTo>
                  <a:cubicBezTo>
                    <a:pt x="18942" y="10061"/>
                    <a:pt x="19026" y="10043"/>
                    <a:pt x="19072" y="10006"/>
                  </a:cubicBezTo>
                  <a:cubicBezTo>
                    <a:pt x="19091" y="9941"/>
                    <a:pt x="19129" y="9866"/>
                    <a:pt x="19036" y="9829"/>
                  </a:cubicBezTo>
                  <a:cubicBezTo>
                    <a:pt x="19027" y="9810"/>
                    <a:pt x="19036" y="9791"/>
                    <a:pt x="19045" y="9772"/>
                  </a:cubicBezTo>
                  <a:cubicBezTo>
                    <a:pt x="19092" y="9707"/>
                    <a:pt x="19147" y="9763"/>
                    <a:pt x="19175" y="9801"/>
                  </a:cubicBezTo>
                  <a:cubicBezTo>
                    <a:pt x="19193" y="9838"/>
                    <a:pt x="19212" y="9875"/>
                    <a:pt x="19194" y="9894"/>
                  </a:cubicBezTo>
                  <a:cubicBezTo>
                    <a:pt x="19277" y="9903"/>
                    <a:pt x="19305" y="10033"/>
                    <a:pt x="19407" y="10061"/>
                  </a:cubicBezTo>
                  <a:cubicBezTo>
                    <a:pt x="19453" y="10080"/>
                    <a:pt x="19454" y="10005"/>
                    <a:pt x="19454" y="9959"/>
                  </a:cubicBezTo>
                  <a:cubicBezTo>
                    <a:pt x="19361" y="9847"/>
                    <a:pt x="19268" y="9726"/>
                    <a:pt x="19249" y="9568"/>
                  </a:cubicBezTo>
                  <a:cubicBezTo>
                    <a:pt x="19249" y="9475"/>
                    <a:pt x="19286" y="9382"/>
                    <a:pt x="19361" y="9327"/>
                  </a:cubicBezTo>
                  <a:cubicBezTo>
                    <a:pt x="19426" y="9317"/>
                    <a:pt x="19500" y="9252"/>
                    <a:pt x="19547" y="9327"/>
                  </a:cubicBezTo>
                  <a:cubicBezTo>
                    <a:pt x="19556" y="9354"/>
                    <a:pt x="19546" y="9382"/>
                    <a:pt x="19518" y="9401"/>
                  </a:cubicBezTo>
                  <a:cubicBezTo>
                    <a:pt x="19500" y="9438"/>
                    <a:pt x="19509" y="9475"/>
                    <a:pt x="19518" y="9521"/>
                  </a:cubicBezTo>
                  <a:cubicBezTo>
                    <a:pt x="19546" y="9549"/>
                    <a:pt x="19592" y="9577"/>
                    <a:pt x="19638" y="9559"/>
                  </a:cubicBezTo>
                  <a:cubicBezTo>
                    <a:pt x="19676" y="9531"/>
                    <a:pt x="19713" y="9503"/>
                    <a:pt x="19731" y="9456"/>
                  </a:cubicBezTo>
                  <a:cubicBezTo>
                    <a:pt x="19750" y="9382"/>
                    <a:pt x="19741" y="9299"/>
                    <a:pt x="19686" y="9243"/>
                  </a:cubicBezTo>
                  <a:cubicBezTo>
                    <a:pt x="19621" y="9168"/>
                    <a:pt x="19546" y="9084"/>
                    <a:pt x="19444" y="9121"/>
                  </a:cubicBezTo>
                  <a:cubicBezTo>
                    <a:pt x="19389" y="9075"/>
                    <a:pt x="19425" y="8991"/>
                    <a:pt x="19407" y="8926"/>
                  </a:cubicBezTo>
                  <a:cubicBezTo>
                    <a:pt x="19305" y="8767"/>
                    <a:pt x="19165" y="8656"/>
                    <a:pt x="18979" y="8684"/>
                  </a:cubicBezTo>
                  <a:cubicBezTo>
                    <a:pt x="18942" y="8563"/>
                    <a:pt x="18878" y="8442"/>
                    <a:pt x="18795" y="8349"/>
                  </a:cubicBezTo>
                  <a:cubicBezTo>
                    <a:pt x="18730" y="8321"/>
                    <a:pt x="18729" y="8228"/>
                    <a:pt x="18655" y="8200"/>
                  </a:cubicBezTo>
                  <a:close/>
                  <a:moveTo>
                    <a:pt x="1979" y="8226"/>
                  </a:moveTo>
                  <a:cubicBezTo>
                    <a:pt x="1905" y="8264"/>
                    <a:pt x="1822" y="8273"/>
                    <a:pt x="1757" y="8329"/>
                  </a:cubicBezTo>
                  <a:cubicBezTo>
                    <a:pt x="1738" y="8385"/>
                    <a:pt x="1719" y="8451"/>
                    <a:pt x="1691" y="8497"/>
                  </a:cubicBezTo>
                  <a:cubicBezTo>
                    <a:pt x="1617" y="8638"/>
                    <a:pt x="1477" y="8731"/>
                    <a:pt x="1319" y="8731"/>
                  </a:cubicBezTo>
                  <a:cubicBezTo>
                    <a:pt x="1208" y="8694"/>
                    <a:pt x="1366" y="8572"/>
                    <a:pt x="1264" y="8507"/>
                  </a:cubicBezTo>
                  <a:cubicBezTo>
                    <a:pt x="1217" y="8470"/>
                    <a:pt x="1133" y="8451"/>
                    <a:pt x="1077" y="8479"/>
                  </a:cubicBezTo>
                  <a:cubicBezTo>
                    <a:pt x="1012" y="8525"/>
                    <a:pt x="966" y="8600"/>
                    <a:pt x="976" y="8674"/>
                  </a:cubicBezTo>
                  <a:cubicBezTo>
                    <a:pt x="966" y="8814"/>
                    <a:pt x="1096" y="8899"/>
                    <a:pt x="1198" y="8946"/>
                  </a:cubicBezTo>
                  <a:cubicBezTo>
                    <a:pt x="1338" y="9030"/>
                    <a:pt x="1505" y="8954"/>
                    <a:pt x="1626" y="8870"/>
                  </a:cubicBezTo>
                  <a:cubicBezTo>
                    <a:pt x="1757" y="8805"/>
                    <a:pt x="1831" y="8674"/>
                    <a:pt x="1905" y="8553"/>
                  </a:cubicBezTo>
                  <a:cubicBezTo>
                    <a:pt x="1961" y="8460"/>
                    <a:pt x="2035" y="8320"/>
                    <a:pt x="1979" y="8226"/>
                  </a:cubicBezTo>
                  <a:close/>
                  <a:moveTo>
                    <a:pt x="10774" y="8236"/>
                  </a:moveTo>
                  <a:cubicBezTo>
                    <a:pt x="10709" y="8236"/>
                    <a:pt x="10671" y="8275"/>
                    <a:pt x="10625" y="8368"/>
                  </a:cubicBezTo>
                  <a:cubicBezTo>
                    <a:pt x="10597" y="8461"/>
                    <a:pt x="10578" y="8600"/>
                    <a:pt x="10578" y="8739"/>
                  </a:cubicBezTo>
                  <a:cubicBezTo>
                    <a:pt x="10578" y="8907"/>
                    <a:pt x="10597" y="9083"/>
                    <a:pt x="10615" y="9223"/>
                  </a:cubicBezTo>
                  <a:cubicBezTo>
                    <a:pt x="10643" y="9325"/>
                    <a:pt x="10672" y="9428"/>
                    <a:pt x="10672" y="9512"/>
                  </a:cubicBezTo>
                  <a:cubicBezTo>
                    <a:pt x="10672" y="9521"/>
                    <a:pt x="10672" y="9529"/>
                    <a:pt x="10672" y="9539"/>
                  </a:cubicBezTo>
                  <a:cubicBezTo>
                    <a:pt x="10672" y="9539"/>
                    <a:pt x="10662" y="9548"/>
                    <a:pt x="10662" y="9548"/>
                  </a:cubicBezTo>
                  <a:cubicBezTo>
                    <a:pt x="10718" y="9613"/>
                    <a:pt x="10756" y="9697"/>
                    <a:pt x="10765" y="9799"/>
                  </a:cubicBezTo>
                  <a:cubicBezTo>
                    <a:pt x="10765" y="9809"/>
                    <a:pt x="10765" y="9819"/>
                    <a:pt x="10765" y="9837"/>
                  </a:cubicBezTo>
                  <a:cubicBezTo>
                    <a:pt x="10765" y="9921"/>
                    <a:pt x="10737" y="10014"/>
                    <a:pt x="10681" y="10088"/>
                  </a:cubicBezTo>
                  <a:cubicBezTo>
                    <a:pt x="10625" y="10154"/>
                    <a:pt x="10542" y="10209"/>
                    <a:pt x="10449" y="10209"/>
                  </a:cubicBezTo>
                  <a:cubicBezTo>
                    <a:pt x="10422" y="10209"/>
                    <a:pt x="10383" y="10199"/>
                    <a:pt x="10355" y="10190"/>
                  </a:cubicBezTo>
                  <a:cubicBezTo>
                    <a:pt x="10374" y="10227"/>
                    <a:pt x="10382" y="10274"/>
                    <a:pt x="10382" y="10311"/>
                  </a:cubicBezTo>
                  <a:cubicBezTo>
                    <a:pt x="10382" y="10376"/>
                    <a:pt x="10364" y="10433"/>
                    <a:pt x="10336" y="10489"/>
                  </a:cubicBezTo>
                  <a:cubicBezTo>
                    <a:pt x="10346" y="10499"/>
                    <a:pt x="10355" y="10507"/>
                    <a:pt x="10365" y="10516"/>
                  </a:cubicBezTo>
                  <a:cubicBezTo>
                    <a:pt x="10430" y="10619"/>
                    <a:pt x="10598" y="10693"/>
                    <a:pt x="10774" y="10684"/>
                  </a:cubicBezTo>
                  <a:cubicBezTo>
                    <a:pt x="10951" y="10693"/>
                    <a:pt x="11127" y="10619"/>
                    <a:pt x="11183" y="10516"/>
                  </a:cubicBezTo>
                  <a:cubicBezTo>
                    <a:pt x="11192" y="10507"/>
                    <a:pt x="11211" y="10499"/>
                    <a:pt x="11220" y="10489"/>
                  </a:cubicBezTo>
                  <a:cubicBezTo>
                    <a:pt x="11192" y="10433"/>
                    <a:pt x="11174" y="10376"/>
                    <a:pt x="11174" y="10311"/>
                  </a:cubicBezTo>
                  <a:cubicBezTo>
                    <a:pt x="11174" y="10274"/>
                    <a:pt x="11183" y="10227"/>
                    <a:pt x="11201" y="10190"/>
                  </a:cubicBezTo>
                  <a:cubicBezTo>
                    <a:pt x="11164" y="10199"/>
                    <a:pt x="11137" y="10209"/>
                    <a:pt x="11110" y="10209"/>
                  </a:cubicBezTo>
                  <a:cubicBezTo>
                    <a:pt x="11017" y="10209"/>
                    <a:pt x="10932" y="10154"/>
                    <a:pt x="10877" y="10088"/>
                  </a:cubicBezTo>
                  <a:cubicBezTo>
                    <a:pt x="10821" y="10014"/>
                    <a:pt x="10792" y="9921"/>
                    <a:pt x="10792" y="9837"/>
                  </a:cubicBezTo>
                  <a:cubicBezTo>
                    <a:pt x="10792" y="9819"/>
                    <a:pt x="10792" y="9809"/>
                    <a:pt x="10792" y="9799"/>
                  </a:cubicBezTo>
                  <a:cubicBezTo>
                    <a:pt x="10801" y="9697"/>
                    <a:pt x="10839" y="9613"/>
                    <a:pt x="10886" y="9548"/>
                  </a:cubicBezTo>
                  <a:cubicBezTo>
                    <a:pt x="10886" y="9548"/>
                    <a:pt x="10886" y="9539"/>
                    <a:pt x="10886" y="9539"/>
                  </a:cubicBezTo>
                  <a:cubicBezTo>
                    <a:pt x="10886" y="9529"/>
                    <a:pt x="10886" y="9521"/>
                    <a:pt x="10886" y="9512"/>
                  </a:cubicBezTo>
                  <a:cubicBezTo>
                    <a:pt x="10886" y="9428"/>
                    <a:pt x="10904" y="9325"/>
                    <a:pt x="10941" y="9223"/>
                  </a:cubicBezTo>
                  <a:cubicBezTo>
                    <a:pt x="10960" y="9083"/>
                    <a:pt x="10978" y="8907"/>
                    <a:pt x="10978" y="8739"/>
                  </a:cubicBezTo>
                  <a:cubicBezTo>
                    <a:pt x="10978" y="8600"/>
                    <a:pt x="10960" y="8461"/>
                    <a:pt x="10922" y="8368"/>
                  </a:cubicBezTo>
                  <a:cubicBezTo>
                    <a:pt x="10885" y="8275"/>
                    <a:pt x="10849" y="8236"/>
                    <a:pt x="10774" y="8236"/>
                  </a:cubicBezTo>
                  <a:close/>
                  <a:moveTo>
                    <a:pt x="6056" y="8253"/>
                  </a:moveTo>
                  <a:cubicBezTo>
                    <a:pt x="6056" y="8283"/>
                    <a:pt x="6036" y="8283"/>
                    <a:pt x="6017" y="8283"/>
                  </a:cubicBezTo>
                  <a:cubicBezTo>
                    <a:pt x="6036" y="8283"/>
                    <a:pt x="6057" y="8312"/>
                    <a:pt x="6077" y="8312"/>
                  </a:cubicBezTo>
                  <a:cubicBezTo>
                    <a:pt x="6077" y="8312"/>
                    <a:pt x="6075" y="8283"/>
                    <a:pt x="6056" y="8253"/>
                  </a:cubicBezTo>
                  <a:close/>
                  <a:moveTo>
                    <a:pt x="15479" y="8253"/>
                  </a:moveTo>
                  <a:cubicBezTo>
                    <a:pt x="15479" y="8283"/>
                    <a:pt x="15479" y="8312"/>
                    <a:pt x="15479" y="8312"/>
                  </a:cubicBezTo>
                  <a:cubicBezTo>
                    <a:pt x="15498" y="8312"/>
                    <a:pt x="15518" y="8283"/>
                    <a:pt x="15538" y="8283"/>
                  </a:cubicBezTo>
                  <a:cubicBezTo>
                    <a:pt x="15518" y="8283"/>
                    <a:pt x="15498" y="8283"/>
                    <a:pt x="15479" y="8253"/>
                  </a:cubicBezTo>
                  <a:close/>
                  <a:moveTo>
                    <a:pt x="1584" y="8380"/>
                  </a:moveTo>
                  <a:cubicBezTo>
                    <a:pt x="1567" y="8383"/>
                    <a:pt x="1552" y="8392"/>
                    <a:pt x="1543" y="8411"/>
                  </a:cubicBezTo>
                  <a:cubicBezTo>
                    <a:pt x="1524" y="8525"/>
                    <a:pt x="1339" y="8526"/>
                    <a:pt x="1385" y="8639"/>
                  </a:cubicBezTo>
                  <a:cubicBezTo>
                    <a:pt x="1497" y="8592"/>
                    <a:pt x="1617" y="8506"/>
                    <a:pt x="1645" y="8383"/>
                  </a:cubicBezTo>
                  <a:cubicBezTo>
                    <a:pt x="1622" y="8378"/>
                    <a:pt x="1602" y="8376"/>
                    <a:pt x="1584" y="8380"/>
                  </a:cubicBezTo>
                  <a:close/>
                  <a:moveTo>
                    <a:pt x="8220" y="8440"/>
                  </a:moveTo>
                  <a:cubicBezTo>
                    <a:pt x="8229" y="8468"/>
                    <a:pt x="8228" y="8506"/>
                    <a:pt x="8237" y="8534"/>
                  </a:cubicBezTo>
                  <a:cubicBezTo>
                    <a:pt x="8237" y="8543"/>
                    <a:pt x="8237" y="8543"/>
                    <a:pt x="8237" y="8543"/>
                  </a:cubicBezTo>
                  <a:cubicBezTo>
                    <a:pt x="8256" y="8683"/>
                    <a:pt x="8293" y="8822"/>
                    <a:pt x="8302" y="8841"/>
                  </a:cubicBezTo>
                  <a:cubicBezTo>
                    <a:pt x="8376" y="9036"/>
                    <a:pt x="8534" y="9279"/>
                    <a:pt x="8720" y="9316"/>
                  </a:cubicBezTo>
                  <a:cubicBezTo>
                    <a:pt x="8747" y="9325"/>
                    <a:pt x="8777" y="9327"/>
                    <a:pt x="8804" y="9327"/>
                  </a:cubicBezTo>
                  <a:cubicBezTo>
                    <a:pt x="8888" y="9327"/>
                    <a:pt x="8978" y="9298"/>
                    <a:pt x="9043" y="9242"/>
                  </a:cubicBezTo>
                  <a:cubicBezTo>
                    <a:pt x="9117" y="9195"/>
                    <a:pt x="9156" y="9130"/>
                    <a:pt x="9156" y="9046"/>
                  </a:cubicBezTo>
                  <a:cubicBezTo>
                    <a:pt x="9156" y="8953"/>
                    <a:pt x="9099" y="8925"/>
                    <a:pt x="9043" y="8916"/>
                  </a:cubicBezTo>
                  <a:cubicBezTo>
                    <a:pt x="9015" y="8916"/>
                    <a:pt x="8998" y="8926"/>
                    <a:pt x="8980" y="8935"/>
                  </a:cubicBezTo>
                  <a:cubicBezTo>
                    <a:pt x="8970" y="8944"/>
                    <a:pt x="8961" y="8953"/>
                    <a:pt x="8961" y="8981"/>
                  </a:cubicBezTo>
                  <a:cubicBezTo>
                    <a:pt x="8970" y="9018"/>
                    <a:pt x="8933" y="9046"/>
                    <a:pt x="8896" y="9055"/>
                  </a:cubicBezTo>
                  <a:cubicBezTo>
                    <a:pt x="8859" y="9055"/>
                    <a:pt x="8831" y="9028"/>
                    <a:pt x="8831" y="8990"/>
                  </a:cubicBezTo>
                  <a:cubicBezTo>
                    <a:pt x="8831" y="8981"/>
                    <a:pt x="8831" y="8981"/>
                    <a:pt x="8831" y="8981"/>
                  </a:cubicBezTo>
                  <a:cubicBezTo>
                    <a:pt x="8831" y="8916"/>
                    <a:pt x="8859" y="8869"/>
                    <a:pt x="8896" y="8831"/>
                  </a:cubicBezTo>
                  <a:cubicBezTo>
                    <a:pt x="8943" y="8803"/>
                    <a:pt x="8988" y="8785"/>
                    <a:pt x="9043" y="8785"/>
                  </a:cubicBezTo>
                  <a:cubicBezTo>
                    <a:pt x="9099" y="8785"/>
                    <a:pt x="9165" y="8803"/>
                    <a:pt x="9212" y="8850"/>
                  </a:cubicBezTo>
                  <a:cubicBezTo>
                    <a:pt x="9249" y="8878"/>
                    <a:pt x="9267" y="8925"/>
                    <a:pt x="9286" y="8972"/>
                  </a:cubicBezTo>
                  <a:cubicBezTo>
                    <a:pt x="9295" y="8962"/>
                    <a:pt x="9313" y="8954"/>
                    <a:pt x="9332" y="8935"/>
                  </a:cubicBezTo>
                  <a:cubicBezTo>
                    <a:pt x="9332" y="8926"/>
                    <a:pt x="9332" y="8916"/>
                    <a:pt x="9332" y="8907"/>
                  </a:cubicBezTo>
                  <a:cubicBezTo>
                    <a:pt x="9332" y="8841"/>
                    <a:pt x="9313" y="8767"/>
                    <a:pt x="9267" y="8720"/>
                  </a:cubicBezTo>
                  <a:cubicBezTo>
                    <a:pt x="9230" y="8674"/>
                    <a:pt x="9072" y="8635"/>
                    <a:pt x="8887" y="8626"/>
                  </a:cubicBezTo>
                  <a:cubicBezTo>
                    <a:pt x="8701" y="8607"/>
                    <a:pt x="8496" y="8599"/>
                    <a:pt x="8348" y="8534"/>
                  </a:cubicBezTo>
                  <a:cubicBezTo>
                    <a:pt x="8301" y="8515"/>
                    <a:pt x="8257" y="8477"/>
                    <a:pt x="8220" y="8440"/>
                  </a:cubicBezTo>
                  <a:close/>
                  <a:moveTo>
                    <a:pt x="13330" y="8440"/>
                  </a:moveTo>
                  <a:cubicBezTo>
                    <a:pt x="13321" y="8458"/>
                    <a:pt x="13303" y="8478"/>
                    <a:pt x="13275" y="8496"/>
                  </a:cubicBezTo>
                  <a:cubicBezTo>
                    <a:pt x="13210" y="8543"/>
                    <a:pt x="13124" y="8561"/>
                    <a:pt x="13041" y="8580"/>
                  </a:cubicBezTo>
                  <a:cubicBezTo>
                    <a:pt x="12864" y="8617"/>
                    <a:pt x="12651" y="8617"/>
                    <a:pt x="12492" y="8645"/>
                  </a:cubicBezTo>
                  <a:cubicBezTo>
                    <a:pt x="12390" y="8664"/>
                    <a:pt x="12314" y="8692"/>
                    <a:pt x="12286" y="8720"/>
                  </a:cubicBezTo>
                  <a:cubicBezTo>
                    <a:pt x="12240" y="8767"/>
                    <a:pt x="12212" y="8841"/>
                    <a:pt x="12212" y="8907"/>
                  </a:cubicBezTo>
                  <a:cubicBezTo>
                    <a:pt x="12221" y="8916"/>
                    <a:pt x="12222" y="8926"/>
                    <a:pt x="12222" y="8935"/>
                  </a:cubicBezTo>
                  <a:cubicBezTo>
                    <a:pt x="12240" y="8954"/>
                    <a:pt x="12249" y="8962"/>
                    <a:pt x="12267" y="8972"/>
                  </a:cubicBezTo>
                  <a:cubicBezTo>
                    <a:pt x="12286" y="8925"/>
                    <a:pt x="12306" y="8878"/>
                    <a:pt x="12343" y="8850"/>
                  </a:cubicBezTo>
                  <a:cubicBezTo>
                    <a:pt x="12389" y="8803"/>
                    <a:pt x="12455" y="8785"/>
                    <a:pt x="12511" y="8785"/>
                  </a:cubicBezTo>
                  <a:cubicBezTo>
                    <a:pt x="12567" y="8785"/>
                    <a:pt x="12611" y="8803"/>
                    <a:pt x="12649" y="8831"/>
                  </a:cubicBezTo>
                  <a:cubicBezTo>
                    <a:pt x="12695" y="8869"/>
                    <a:pt x="12725" y="8916"/>
                    <a:pt x="12725" y="8981"/>
                  </a:cubicBezTo>
                  <a:cubicBezTo>
                    <a:pt x="12725" y="9018"/>
                    <a:pt x="12695" y="9055"/>
                    <a:pt x="12658" y="9055"/>
                  </a:cubicBezTo>
                  <a:cubicBezTo>
                    <a:pt x="12621" y="9055"/>
                    <a:pt x="12585" y="9018"/>
                    <a:pt x="12585" y="8981"/>
                  </a:cubicBezTo>
                  <a:cubicBezTo>
                    <a:pt x="12585" y="8953"/>
                    <a:pt x="12585" y="8944"/>
                    <a:pt x="12566" y="8935"/>
                  </a:cubicBezTo>
                  <a:cubicBezTo>
                    <a:pt x="12557" y="8926"/>
                    <a:pt x="12539" y="8916"/>
                    <a:pt x="12511" y="8916"/>
                  </a:cubicBezTo>
                  <a:cubicBezTo>
                    <a:pt x="12455" y="8925"/>
                    <a:pt x="12398" y="8953"/>
                    <a:pt x="12398" y="9046"/>
                  </a:cubicBezTo>
                  <a:cubicBezTo>
                    <a:pt x="12398" y="9130"/>
                    <a:pt x="12436" y="9195"/>
                    <a:pt x="12502" y="9242"/>
                  </a:cubicBezTo>
                  <a:cubicBezTo>
                    <a:pt x="12576" y="9298"/>
                    <a:pt x="12668" y="9327"/>
                    <a:pt x="12752" y="9327"/>
                  </a:cubicBezTo>
                  <a:cubicBezTo>
                    <a:pt x="12780" y="9327"/>
                    <a:pt x="12808" y="9325"/>
                    <a:pt x="12836" y="9316"/>
                  </a:cubicBezTo>
                  <a:cubicBezTo>
                    <a:pt x="13022" y="9279"/>
                    <a:pt x="13181" y="9036"/>
                    <a:pt x="13256" y="8841"/>
                  </a:cubicBezTo>
                  <a:cubicBezTo>
                    <a:pt x="13265" y="8822"/>
                    <a:pt x="13293" y="8683"/>
                    <a:pt x="13321" y="8543"/>
                  </a:cubicBezTo>
                  <a:cubicBezTo>
                    <a:pt x="13321" y="8543"/>
                    <a:pt x="13321" y="8543"/>
                    <a:pt x="13321" y="8534"/>
                  </a:cubicBezTo>
                  <a:cubicBezTo>
                    <a:pt x="13321" y="8506"/>
                    <a:pt x="13330" y="8468"/>
                    <a:pt x="13330" y="8440"/>
                  </a:cubicBezTo>
                  <a:close/>
                  <a:moveTo>
                    <a:pt x="5038" y="8539"/>
                  </a:moveTo>
                  <a:cubicBezTo>
                    <a:pt x="5019" y="8558"/>
                    <a:pt x="4992" y="8587"/>
                    <a:pt x="4964" y="8606"/>
                  </a:cubicBezTo>
                  <a:cubicBezTo>
                    <a:pt x="4917" y="8634"/>
                    <a:pt x="4871" y="8645"/>
                    <a:pt x="4815" y="8645"/>
                  </a:cubicBezTo>
                  <a:cubicBezTo>
                    <a:pt x="4909" y="8720"/>
                    <a:pt x="5039" y="8757"/>
                    <a:pt x="5160" y="8757"/>
                  </a:cubicBezTo>
                  <a:cubicBezTo>
                    <a:pt x="5197" y="8757"/>
                    <a:pt x="5234" y="8758"/>
                    <a:pt x="5262" y="8749"/>
                  </a:cubicBezTo>
                  <a:cubicBezTo>
                    <a:pt x="5272" y="8749"/>
                    <a:pt x="5281" y="8749"/>
                    <a:pt x="5281" y="8749"/>
                  </a:cubicBezTo>
                  <a:cubicBezTo>
                    <a:pt x="5300" y="8692"/>
                    <a:pt x="5327" y="8634"/>
                    <a:pt x="5355" y="8587"/>
                  </a:cubicBezTo>
                  <a:cubicBezTo>
                    <a:pt x="5327" y="8587"/>
                    <a:pt x="5300" y="8597"/>
                    <a:pt x="5272" y="8597"/>
                  </a:cubicBezTo>
                  <a:cubicBezTo>
                    <a:pt x="5197" y="8597"/>
                    <a:pt x="5122" y="8576"/>
                    <a:pt x="5038" y="8539"/>
                  </a:cubicBezTo>
                  <a:close/>
                  <a:moveTo>
                    <a:pt x="16510" y="8539"/>
                  </a:moveTo>
                  <a:cubicBezTo>
                    <a:pt x="16435" y="8576"/>
                    <a:pt x="16361" y="8597"/>
                    <a:pt x="16286" y="8597"/>
                  </a:cubicBezTo>
                  <a:cubicBezTo>
                    <a:pt x="16258" y="8597"/>
                    <a:pt x="16229" y="8587"/>
                    <a:pt x="16192" y="8587"/>
                  </a:cubicBezTo>
                  <a:cubicBezTo>
                    <a:pt x="16229" y="8634"/>
                    <a:pt x="16258" y="8692"/>
                    <a:pt x="16277" y="8749"/>
                  </a:cubicBezTo>
                  <a:cubicBezTo>
                    <a:pt x="16277" y="8749"/>
                    <a:pt x="16286" y="8749"/>
                    <a:pt x="16295" y="8749"/>
                  </a:cubicBezTo>
                  <a:cubicBezTo>
                    <a:pt x="16323" y="8758"/>
                    <a:pt x="16359" y="8757"/>
                    <a:pt x="16397" y="8757"/>
                  </a:cubicBezTo>
                  <a:cubicBezTo>
                    <a:pt x="16508" y="8757"/>
                    <a:pt x="16650" y="8720"/>
                    <a:pt x="16744" y="8645"/>
                  </a:cubicBezTo>
                  <a:cubicBezTo>
                    <a:pt x="16688" y="8645"/>
                    <a:pt x="16641" y="8634"/>
                    <a:pt x="16594" y="8606"/>
                  </a:cubicBezTo>
                  <a:cubicBezTo>
                    <a:pt x="16557" y="8587"/>
                    <a:pt x="16538" y="8558"/>
                    <a:pt x="16510" y="8539"/>
                  </a:cubicBezTo>
                  <a:close/>
                  <a:moveTo>
                    <a:pt x="7326" y="8561"/>
                  </a:moveTo>
                  <a:cubicBezTo>
                    <a:pt x="7336" y="8589"/>
                    <a:pt x="7345" y="8607"/>
                    <a:pt x="7345" y="8626"/>
                  </a:cubicBezTo>
                  <a:cubicBezTo>
                    <a:pt x="7364" y="8738"/>
                    <a:pt x="7372" y="8860"/>
                    <a:pt x="7372" y="8972"/>
                  </a:cubicBezTo>
                  <a:cubicBezTo>
                    <a:pt x="7372" y="8972"/>
                    <a:pt x="7372" y="8972"/>
                    <a:pt x="7372" y="8981"/>
                  </a:cubicBezTo>
                  <a:cubicBezTo>
                    <a:pt x="7456" y="9605"/>
                    <a:pt x="8107" y="9895"/>
                    <a:pt x="8516" y="10332"/>
                  </a:cubicBezTo>
                  <a:cubicBezTo>
                    <a:pt x="8553" y="10342"/>
                    <a:pt x="8580" y="10350"/>
                    <a:pt x="8608" y="10360"/>
                  </a:cubicBezTo>
                  <a:cubicBezTo>
                    <a:pt x="8673" y="10388"/>
                    <a:pt x="8730" y="10406"/>
                    <a:pt x="8776" y="10406"/>
                  </a:cubicBezTo>
                  <a:cubicBezTo>
                    <a:pt x="8804" y="10406"/>
                    <a:pt x="8831" y="10397"/>
                    <a:pt x="8868" y="10369"/>
                  </a:cubicBezTo>
                  <a:cubicBezTo>
                    <a:pt x="8840" y="10332"/>
                    <a:pt x="8813" y="10286"/>
                    <a:pt x="8786" y="10249"/>
                  </a:cubicBezTo>
                  <a:cubicBezTo>
                    <a:pt x="8748" y="10202"/>
                    <a:pt x="8719" y="10147"/>
                    <a:pt x="8701" y="10081"/>
                  </a:cubicBezTo>
                  <a:cubicBezTo>
                    <a:pt x="8153" y="9699"/>
                    <a:pt x="7689" y="9157"/>
                    <a:pt x="7326" y="8561"/>
                  </a:cubicBezTo>
                  <a:close/>
                  <a:moveTo>
                    <a:pt x="14222" y="8561"/>
                  </a:moveTo>
                  <a:cubicBezTo>
                    <a:pt x="13869" y="9157"/>
                    <a:pt x="13395" y="9699"/>
                    <a:pt x="12856" y="10081"/>
                  </a:cubicBezTo>
                  <a:cubicBezTo>
                    <a:pt x="12828" y="10147"/>
                    <a:pt x="12800" y="10202"/>
                    <a:pt x="12772" y="10249"/>
                  </a:cubicBezTo>
                  <a:cubicBezTo>
                    <a:pt x="12744" y="10286"/>
                    <a:pt x="12718" y="10332"/>
                    <a:pt x="12680" y="10369"/>
                  </a:cubicBezTo>
                  <a:cubicBezTo>
                    <a:pt x="12727" y="10397"/>
                    <a:pt x="12754" y="10406"/>
                    <a:pt x="12782" y="10406"/>
                  </a:cubicBezTo>
                  <a:cubicBezTo>
                    <a:pt x="12828" y="10406"/>
                    <a:pt x="12876" y="10388"/>
                    <a:pt x="12950" y="10360"/>
                  </a:cubicBezTo>
                  <a:cubicBezTo>
                    <a:pt x="12978" y="10350"/>
                    <a:pt x="13004" y="10342"/>
                    <a:pt x="13032" y="10332"/>
                  </a:cubicBezTo>
                  <a:cubicBezTo>
                    <a:pt x="13450" y="9895"/>
                    <a:pt x="14102" y="9605"/>
                    <a:pt x="14186" y="8981"/>
                  </a:cubicBezTo>
                  <a:cubicBezTo>
                    <a:pt x="14186" y="8972"/>
                    <a:pt x="14186" y="8972"/>
                    <a:pt x="14186" y="8972"/>
                  </a:cubicBezTo>
                  <a:cubicBezTo>
                    <a:pt x="14186" y="8860"/>
                    <a:pt x="14195" y="8738"/>
                    <a:pt x="14214" y="8626"/>
                  </a:cubicBezTo>
                  <a:cubicBezTo>
                    <a:pt x="14214" y="8607"/>
                    <a:pt x="14222" y="8589"/>
                    <a:pt x="14222" y="8561"/>
                  </a:cubicBezTo>
                  <a:close/>
                  <a:moveTo>
                    <a:pt x="5967" y="8626"/>
                  </a:moveTo>
                  <a:cubicBezTo>
                    <a:pt x="5949" y="8626"/>
                    <a:pt x="5920" y="8627"/>
                    <a:pt x="5883" y="8646"/>
                  </a:cubicBezTo>
                  <a:cubicBezTo>
                    <a:pt x="5706" y="8702"/>
                    <a:pt x="5641" y="8850"/>
                    <a:pt x="5641" y="9027"/>
                  </a:cubicBezTo>
                  <a:cubicBezTo>
                    <a:pt x="5641" y="9157"/>
                    <a:pt x="5679" y="9299"/>
                    <a:pt x="5744" y="9410"/>
                  </a:cubicBezTo>
                  <a:cubicBezTo>
                    <a:pt x="5827" y="9578"/>
                    <a:pt x="6023" y="9652"/>
                    <a:pt x="6218" y="9652"/>
                  </a:cubicBezTo>
                  <a:cubicBezTo>
                    <a:pt x="6320" y="9652"/>
                    <a:pt x="6423" y="9622"/>
                    <a:pt x="6506" y="9594"/>
                  </a:cubicBezTo>
                  <a:cubicBezTo>
                    <a:pt x="6674" y="9520"/>
                    <a:pt x="6934" y="9343"/>
                    <a:pt x="7148" y="9343"/>
                  </a:cubicBezTo>
                  <a:cubicBezTo>
                    <a:pt x="7175" y="9343"/>
                    <a:pt x="7203" y="9343"/>
                    <a:pt x="7222" y="9352"/>
                  </a:cubicBezTo>
                  <a:cubicBezTo>
                    <a:pt x="7231" y="9222"/>
                    <a:pt x="7241" y="9093"/>
                    <a:pt x="7241" y="8972"/>
                  </a:cubicBezTo>
                  <a:cubicBezTo>
                    <a:pt x="7241" y="8962"/>
                    <a:pt x="7241" y="8963"/>
                    <a:pt x="7241" y="8954"/>
                  </a:cubicBezTo>
                  <a:cubicBezTo>
                    <a:pt x="7101" y="9028"/>
                    <a:pt x="6848" y="9111"/>
                    <a:pt x="6635" y="9111"/>
                  </a:cubicBezTo>
                  <a:cubicBezTo>
                    <a:pt x="6514" y="9111"/>
                    <a:pt x="6403" y="9084"/>
                    <a:pt x="6347" y="9009"/>
                  </a:cubicBezTo>
                  <a:cubicBezTo>
                    <a:pt x="6282" y="9056"/>
                    <a:pt x="6208" y="9073"/>
                    <a:pt x="6133" y="9073"/>
                  </a:cubicBezTo>
                  <a:cubicBezTo>
                    <a:pt x="6077" y="9073"/>
                    <a:pt x="6014" y="9064"/>
                    <a:pt x="5967" y="9027"/>
                  </a:cubicBezTo>
                  <a:cubicBezTo>
                    <a:pt x="5912" y="8990"/>
                    <a:pt x="5873" y="8934"/>
                    <a:pt x="5873" y="8860"/>
                  </a:cubicBezTo>
                  <a:cubicBezTo>
                    <a:pt x="5873" y="8822"/>
                    <a:pt x="5903" y="8785"/>
                    <a:pt x="5940" y="8785"/>
                  </a:cubicBezTo>
                  <a:cubicBezTo>
                    <a:pt x="5959" y="8785"/>
                    <a:pt x="5977" y="8795"/>
                    <a:pt x="5986" y="8804"/>
                  </a:cubicBezTo>
                  <a:cubicBezTo>
                    <a:pt x="5986" y="8804"/>
                    <a:pt x="5986" y="8804"/>
                    <a:pt x="5996" y="8804"/>
                  </a:cubicBezTo>
                  <a:cubicBezTo>
                    <a:pt x="6014" y="8804"/>
                    <a:pt x="6023" y="8794"/>
                    <a:pt x="6041" y="8776"/>
                  </a:cubicBezTo>
                  <a:cubicBezTo>
                    <a:pt x="6051" y="8757"/>
                    <a:pt x="6059" y="8739"/>
                    <a:pt x="6059" y="8711"/>
                  </a:cubicBezTo>
                  <a:cubicBezTo>
                    <a:pt x="6059" y="8664"/>
                    <a:pt x="6042" y="8626"/>
                    <a:pt x="5967" y="8626"/>
                  </a:cubicBezTo>
                  <a:close/>
                  <a:moveTo>
                    <a:pt x="15589" y="8626"/>
                  </a:moveTo>
                  <a:cubicBezTo>
                    <a:pt x="15515" y="8626"/>
                    <a:pt x="15496" y="8664"/>
                    <a:pt x="15496" y="8711"/>
                  </a:cubicBezTo>
                  <a:cubicBezTo>
                    <a:pt x="15496" y="8739"/>
                    <a:pt x="15497" y="8757"/>
                    <a:pt x="15515" y="8776"/>
                  </a:cubicBezTo>
                  <a:cubicBezTo>
                    <a:pt x="15525" y="8794"/>
                    <a:pt x="15542" y="8804"/>
                    <a:pt x="15561" y="8804"/>
                  </a:cubicBezTo>
                  <a:cubicBezTo>
                    <a:pt x="15561" y="8804"/>
                    <a:pt x="15571" y="8804"/>
                    <a:pt x="15571" y="8804"/>
                  </a:cubicBezTo>
                  <a:cubicBezTo>
                    <a:pt x="15580" y="8795"/>
                    <a:pt x="15598" y="8785"/>
                    <a:pt x="15616" y="8785"/>
                  </a:cubicBezTo>
                  <a:cubicBezTo>
                    <a:pt x="15654" y="8785"/>
                    <a:pt x="15683" y="8822"/>
                    <a:pt x="15683" y="8860"/>
                  </a:cubicBezTo>
                  <a:cubicBezTo>
                    <a:pt x="15683" y="8934"/>
                    <a:pt x="15645" y="8990"/>
                    <a:pt x="15589" y="9027"/>
                  </a:cubicBezTo>
                  <a:cubicBezTo>
                    <a:pt x="15543" y="9064"/>
                    <a:pt x="15477" y="9073"/>
                    <a:pt x="15412" y="9073"/>
                  </a:cubicBezTo>
                  <a:cubicBezTo>
                    <a:pt x="15346" y="9073"/>
                    <a:pt x="15272" y="9056"/>
                    <a:pt x="15207" y="9009"/>
                  </a:cubicBezTo>
                  <a:cubicBezTo>
                    <a:pt x="15151" y="9084"/>
                    <a:pt x="15039" y="9111"/>
                    <a:pt x="14917" y="9111"/>
                  </a:cubicBezTo>
                  <a:cubicBezTo>
                    <a:pt x="14703" y="9111"/>
                    <a:pt x="14452" y="9028"/>
                    <a:pt x="14313" y="8954"/>
                  </a:cubicBezTo>
                  <a:cubicBezTo>
                    <a:pt x="14313" y="8963"/>
                    <a:pt x="14313" y="8962"/>
                    <a:pt x="14313" y="8972"/>
                  </a:cubicBezTo>
                  <a:cubicBezTo>
                    <a:pt x="14313" y="9093"/>
                    <a:pt x="14322" y="9222"/>
                    <a:pt x="14331" y="9352"/>
                  </a:cubicBezTo>
                  <a:cubicBezTo>
                    <a:pt x="14350" y="9343"/>
                    <a:pt x="14379" y="9343"/>
                    <a:pt x="14397" y="9343"/>
                  </a:cubicBezTo>
                  <a:cubicBezTo>
                    <a:pt x="14621" y="9343"/>
                    <a:pt x="14882" y="9520"/>
                    <a:pt x="15049" y="9594"/>
                  </a:cubicBezTo>
                  <a:cubicBezTo>
                    <a:pt x="15133" y="9622"/>
                    <a:pt x="15236" y="9652"/>
                    <a:pt x="15339" y="9652"/>
                  </a:cubicBezTo>
                  <a:cubicBezTo>
                    <a:pt x="15534" y="9652"/>
                    <a:pt x="15719" y="9578"/>
                    <a:pt x="15812" y="9410"/>
                  </a:cubicBezTo>
                  <a:cubicBezTo>
                    <a:pt x="15877" y="9299"/>
                    <a:pt x="15915" y="9157"/>
                    <a:pt x="15915" y="9027"/>
                  </a:cubicBezTo>
                  <a:cubicBezTo>
                    <a:pt x="15915" y="8850"/>
                    <a:pt x="15851" y="8702"/>
                    <a:pt x="15674" y="8646"/>
                  </a:cubicBezTo>
                  <a:cubicBezTo>
                    <a:pt x="15637" y="8627"/>
                    <a:pt x="15608" y="8626"/>
                    <a:pt x="15589" y="8626"/>
                  </a:cubicBezTo>
                  <a:close/>
                  <a:moveTo>
                    <a:pt x="6443" y="8684"/>
                  </a:moveTo>
                  <a:cubicBezTo>
                    <a:pt x="6452" y="8712"/>
                    <a:pt x="6452" y="8739"/>
                    <a:pt x="6452" y="8766"/>
                  </a:cubicBezTo>
                  <a:cubicBezTo>
                    <a:pt x="6452" y="8785"/>
                    <a:pt x="6452" y="8803"/>
                    <a:pt x="6452" y="8822"/>
                  </a:cubicBezTo>
                  <a:cubicBezTo>
                    <a:pt x="6535" y="8840"/>
                    <a:pt x="6582" y="8887"/>
                    <a:pt x="6665" y="8887"/>
                  </a:cubicBezTo>
                  <a:cubicBezTo>
                    <a:pt x="6684" y="8887"/>
                    <a:pt x="6701" y="8886"/>
                    <a:pt x="6729" y="8877"/>
                  </a:cubicBezTo>
                  <a:cubicBezTo>
                    <a:pt x="6793" y="8868"/>
                    <a:pt x="6851" y="8840"/>
                    <a:pt x="6916" y="8812"/>
                  </a:cubicBezTo>
                  <a:cubicBezTo>
                    <a:pt x="6795" y="8812"/>
                    <a:pt x="6675" y="8795"/>
                    <a:pt x="6555" y="8749"/>
                  </a:cubicBezTo>
                  <a:cubicBezTo>
                    <a:pt x="6517" y="8730"/>
                    <a:pt x="6480" y="8712"/>
                    <a:pt x="6443" y="8684"/>
                  </a:cubicBezTo>
                  <a:close/>
                  <a:moveTo>
                    <a:pt x="15115" y="8684"/>
                  </a:moveTo>
                  <a:cubicBezTo>
                    <a:pt x="15078" y="8712"/>
                    <a:pt x="15040" y="8730"/>
                    <a:pt x="14994" y="8749"/>
                  </a:cubicBezTo>
                  <a:cubicBezTo>
                    <a:pt x="14883" y="8795"/>
                    <a:pt x="14764" y="8812"/>
                    <a:pt x="14643" y="8812"/>
                  </a:cubicBezTo>
                  <a:cubicBezTo>
                    <a:pt x="14708" y="8840"/>
                    <a:pt x="14762" y="8868"/>
                    <a:pt x="14827" y="8877"/>
                  </a:cubicBezTo>
                  <a:cubicBezTo>
                    <a:pt x="14845" y="8886"/>
                    <a:pt x="14864" y="8887"/>
                    <a:pt x="14882" y="8887"/>
                  </a:cubicBezTo>
                  <a:cubicBezTo>
                    <a:pt x="14965" y="8887"/>
                    <a:pt x="15021" y="8840"/>
                    <a:pt x="15105" y="8822"/>
                  </a:cubicBezTo>
                  <a:cubicBezTo>
                    <a:pt x="15105" y="8803"/>
                    <a:pt x="15105" y="8785"/>
                    <a:pt x="15105" y="8766"/>
                  </a:cubicBezTo>
                  <a:cubicBezTo>
                    <a:pt x="15105" y="8739"/>
                    <a:pt x="15106" y="8712"/>
                    <a:pt x="15115" y="8684"/>
                  </a:cubicBezTo>
                  <a:close/>
                  <a:moveTo>
                    <a:pt x="19770" y="8730"/>
                  </a:moveTo>
                  <a:cubicBezTo>
                    <a:pt x="19742" y="8730"/>
                    <a:pt x="19733" y="8757"/>
                    <a:pt x="19733" y="8785"/>
                  </a:cubicBezTo>
                  <a:cubicBezTo>
                    <a:pt x="19770" y="8971"/>
                    <a:pt x="19825" y="9168"/>
                    <a:pt x="19974" y="9298"/>
                  </a:cubicBezTo>
                  <a:cubicBezTo>
                    <a:pt x="20094" y="9410"/>
                    <a:pt x="20281" y="9437"/>
                    <a:pt x="20429" y="9409"/>
                  </a:cubicBezTo>
                  <a:cubicBezTo>
                    <a:pt x="20522" y="9381"/>
                    <a:pt x="20633" y="9298"/>
                    <a:pt x="20642" y="9196"/>
                  </a:cubicBezTo>
                  <a:cubicBezTo>
                    <a:pt x="20651" y="9121"/>
                    <a:pt x="20633" y="9037"/>
                    <a:pt x="20559" y="8990"/>
                  </a:cubicBezTo>
                  <a:cubicBezTo>
                    <a:pt x="20484" y="8972"/>
                    <a:pt x="20401" y="8991"/>
                    <a:pt x="20346" y="9047"/>
                  </a:cubicBezTo>
                  <a:cubicBezTo>
                    <a:pt x="20327" y="9094"/>
                    <a:pt x="20345" y="9149"/>
                    <a:pt x="20327" y="9196"/>
                  </a:cubicBezTo>
                  <a:cubicBezTo>
                    <a:pt x="20262" y="9205"/>
                    <a:pt x="20187" y="9186"/>
                    <a:pt x="20131" y="9158"/>
                  </a:cubicBezTo>
                  <a:cubicBezTo>
                    <a:pt x="20039" y="9074"/>
                    <a:pt x="19975" y="8963"/>
                    <a:pt x="19956" y="8832"/>
                  </a:cubicBezTo>
                  <a:cubicBezTo>
                    <a:pt x="19928" y="8749"/>
                    <a:pt x="19817" y="8786"/>
                    <a:pt x="19770" y="8730"/>
                  </a:cubicBezTo>
                  <a:close/>
                  <a:moveTo>
                    <a:pt x="7231" y="8792"/>
                  </a:moveTo>
                  <a:cubicBezTo>
                    <a:pt x="7166" y="8802"/>
                    <a:pt x="7091" y="8802"/>
                    <a:pt x="7026" y="8811"/>
                  </a:cubicBezTo>
                  <a:cubicBezTo>
                    <a:pt x="6934" y="8858"/>
                    <a:pt x="6842" y="8904"/>
                    <a:pt x="6740" y="8923"/>
                  </a:cubicBezTo>
                  <a:cubicBezTo>
                    <a:pt x="6713" y="8933"/>
                    <a:pt x="6692" y="8933"/>
                    <a:pt x="6673" y="8933"/>
                  </a:cubicBezTo>
                  <a:cubicBezTo>
                    <a:pt x="6673" y="8933"/>
                    <a:pt x="6674" y="8933"/>
                    <a:pt x="6665" y="8933"/>
                  </a:cubicBezTo>
                  <a:cubicBezTo>
                    <a:pt x="6572" y="8933"/>
                    <a:pt x="6517" y="8885"/>
                    <a:pt x="6443" y="8857"/>
                  </a:cubicBezTo>
                  <a:cubicBezTo>
                    <a:pt x="6433" y="8895"/>
                    <a:pt x="6415" y="8934"/>
                    <a:pt x="6387" y="8972"/>
                  </a:cubicBezTo>
                  <a:cubicBezTo>
                    <a:pt x="6378" y="8972"/>
                    <a:pt x="6379" y="8981"/>
                    <a:pt x="6379" y="8981"/>
                  </a:cubicBezTo>
                  <a:cubicBezTo>
                    <a:pt x="6426" y="9047"/>
                    <a:pt x="6516" y="9066"/>
                    <a:pt x="6637" y="9066"/>
                  </a:cubicBezTo>
                  <a:cubicBezTo>
                    <a:pt x="6841" y="9066"/>
                    <a:pt x="7120" y="8972"/>
                    <a:pt x="7241" y="8906"/>
                  </a:cubicBezTo>
                  <a:cubicBezTo>
                    <a:pt x="7231" y="8868"/>
                    <a:pt x="7231" y="8830"/>
                    <a:pt x="7231" y="8792"/>
                  </a:cubicBezTo>
                  <a:close/>
                  <a:moveTo>
                    <a:pt x="14322" y="8792"/>
                  </a:moveTo>
                  <a:cubicBezTo>
                    <a:pt x="14322" y="8830"/>
                    <a:pt x="14313" y="8868"/>
                    <a:pt x="14313" y="8906"/>
                  </a:cubicBezTo>
                  <a:cubicBezTo>
                    <a:pt x="14434" y="8972"/>
                    <a:pt x="14703" y="9066"/>
                    <a:pt x="14917" y="9066"/>
                  </a:cubicBezTo>
                  <a:cubicBezTo>
                    <a:pt x="15039" y="9066"/>
                    <a:pt x="15133" y="9047"/>
                    <a:pt x="15180" y="8981"/>
                  </a:cubicBezTo>
                  <a:cubicBezTo>
                    <a:pt x="15180" y="8981"/>
                    <a:pt x="15170" y="8972"/>
                    <a:pt x="15170" y="8972"/>
                  </a:cubicBezTo>
                  <a:cubicBezTo>
                    <a:pt x="15142" y="8934"/>
                    <a:pt x="15122" y="8895"/>
                    <a:pt x="15113" y="8857"/>
                  </a:cubicBezTo>
                  <a:cubicBezTo>
                    <a:pt x="15038" y="8885"/>
                    <a:pt x="14983" y="8933"/>
                    <a:pt x="14881" y="8933"/>
                  </a:cubicBezTo>
                  <a:cubicBezTo>
                    <a:pt x="14862" y="8933"/>
                    <a:pt x="14844" y="8933"/>
                    <a:pt x="14816" y="8923"/>
                  </a:cubicBezTo>
                  <a:cubicBezTo>
                    <a:pt x="14714" y="8904"/>
                    <a:pt x="14620" y="8858"/>
                    <a:pt x="14527" y="8811"/>
                  </a:cubicBezTo>
                  <a:cubicBezTo>
                    <a:pt x="14462" y="8802"/>
                    <a:pt x="14387" y="8802"/>
                    <a:pt x="14322" y="8792"/>
                  </a:cubicBezTo>
                  <a:close/>
                  <a:moveTo>
                    <a:pt x="20056" y="8812"/>
                  </a:moveTo>
                  <a:cubicBezTo>
                    <a:pt x="20019" y="8896"/>
                    <a:pt x="20074" y="8990"/>
                    <a:pt x="20130" y="9055"/>
                  </a:cubicBezTo>
                  <a:cubicBezTo>
                    <a:pt x="20168" y="9083"/>
                    <a:pt x="20215" y="9121"/>
                    <a:pt x="20253" y="9093"/>
                  </a:cubicBezTo>
                  <a:cubicBezTo>
                    <a:pt x="20262" y="9074"/>
                    <a:pt x="20234" y="9055"/>
                    <a:pt x="20215" y="9036"/>
                  </a:cubicBezTo>
                  <a:cubicBezTo>
                    <a:pt x="20122" y="8999"/>
                    <a:pt x="20131" y="8868"/>
                    <a:pt x="20056" y="8812"/>
                  </a:cubicBezTo>
                  <a:close/>
                  <a:moveTo>
                    <a:pt x="20781" y="8861"/>
                  </a:moveTo>
                  <a:cubicBezTo>
                    <a:pt x="20772" y="8861"/>
                    <a:pt x="20764" y="8860"/>
                    <a:pt x="20755" y="8869"/>
                  </a:cubicBezTo>
                  <a:cubicBezTo>
                    <a:pt x="20764" y="8869"/>
                    <a:pt x="20781" y="8878"/>
                    <a:pt x="20781" y="8861"/>
                  </a:cubicBezTo>
                  <a:close/>
                  <a:moveTo>
                    <a:pt x="20735" y="8999"/>
                  </a:moveTo>
                  <a:cubicBezTo>
                    <a:pt x="20725" y="9027"/>
                    <a:pt x="20725" y="9028"/>
                    <a:pt x="20725" y="9028"/>
                  </a:cubicBezTo>
                  <a:cubicBezTo>
                    <a:pt x="20735" y="9028"/>
                    <a:pt x="20755" y="9047"/>
                    <a:pt x="20755" y="9028"/>
                  </a:cubicBezTo>
                  <a:cubicBezTo>
                    <a:pt x="20755" y="9019"/>
                    <a:pt x="20755" y="9008"/>
                    <a:pt x="20735" y="8999"/>
                  </a:cubicBezTo>
                  <a:close/>
                  <a:moveTo>
                    <a:pt x="865" y="9000"/>
                  </a:moveTo>
                  <a:cubicBezTo>
                    <a:pt x="791" y="9037"/>
                    <a:pt x="697" y="9065"/>
                    <a:pt x="651" y="9148"/>
                  </a:cubicBezTo>
                  <a:cubicBezTo>
                    <a:pt x="623" y="9298"/>
                    <a:pt x="642" y="9513"/>
                    <a:pt x="772" y="9615"/>
                  </a:cubicBezTo>
                  <a:cubicBezTo>
                    <a:pt x="828" y="9625"/>
                    <a:pt x="883" y="9681"/>
                    <a:pt x="930" y="9644"/>
                  </a:cubicBezTo>
                  <a:cubicBezTo>
                    <a:pt x="921" y="9588"/>
                    <a:pt x="929" y="9522"/>
                    <a:pt x="873" y="9494"/>
                  </a:cubicBezTo>
                  <a:cubicBezTo>
                    <a:pt x="808" y="9429"/>
                    <a:pt x="799" y="9335"/>
                    <a:pt x="818" y="9242"/>
                  </a:cubicBezTo>
                  <a:cubicBezTo>
                    <a:pt x="855" y="9195"/>
                    <a:pt x="893" y="9148"/>
                    <a:pt x="939" y="9139"/>
                  </a:cubicBezTo>
                  <a:cubicBezTo>
                    <a:pt x="976" y="9139"/>
                    <a:pt x="1022" y="9111"/>
                    <a:pt x="995" y="9065"/>
                  </a:cubicBezTo>
                  <a:cubicBezTo>
                    <a:pt x="976" y="9018"/>
                    <a:pt x="921" y="8991"/>
                    <a:pt x="865" y="9000"/>
                  </a:cubicBezTo>
                  <a:close/>
                  <a:moveTo>
                    <a:pt x="9602" y="9000"/>
                  </a:moveTo>
                  <a:cubicBezTo>
                    <a:pt x="9546" y="9000"/>
                    <a:pt x="9499" y="9008"/>
                    <a:pt x="9443" y="9027"/>
                  </a:cubicBezTo>
                  <a:cubicBezTo>
                    <a:pt x="9415" y="9101"/>
                    <a:pt x="9351" y="9168"/>
                    <a:pt x="9267" y="9196"/>
                  </a:cubicBezTo>
                  <a:cubicBezTo>
                    <a:pt x="9258" y="9205"/>
                    <a:pt x="9257" y="9205"/>
                    <a:pt x="9257" y="9214"/>
                  </a:cubicBezTo>
                  <a:cubicBezTo>
                    <a:pt x="9229" y="9270"/>
                    <a:pt x="9212" y="9325"/>
                    <a:pt x="9212" y="9381"/>
                  </a:cubicBezTo>
                  <a:cubicBezTo>
                    <a:pt x="9212" y="9455"/>
                    <a:pt x="9239" y="9519"/>
                    <a:pt x="9295" y="9584"/>
                  </a:cubicBezTo>
                  <a:cubicBezTo>
                    <a:pt x="9360" y="9648"/>
                    <a:pt x="9443" y="9685"/>
                    <a:pt x="9517" y="9685"/>
                  </a:cubicBezTo>
                  <a:cubicBezTo>
                    <a:pt x="9657" y="9676"/>
                    <a:pt x="9770" y="9602"/>
                    <a:pt x="9770" y="9444"/>
                  </a:cubicBezTo>
                  <a:cubicBezTo>
                    <a:pt x="9761" y="9343"/>
                    <a:pt x="9704" y="9316"/>
                    <a:pt x="9648" y="9316"/>
                  </a:cubicBezTo>
                  <a:cubicBezTo>
                    <a:pt x="9629" y="9316"/>
                    <a:pt x="9602" y="9324"/>
                    <a:pt x="9593" y="9334"/>
                  </a:cubicBezTo>
                  <a:cubicBezTo>
                    <a:pt x="9583" y="9343"/>
                    <a:pt x="9575" y="9353"/>
                    <a:pt x="9575" y="9371"/>
                  </a:cubicBezTo>
                  <a:cubicBezTo>
                    <a:pt x="9575" y="9371"/>
                    <a:pt x="9575" y="9372"/>
                    <a:pt x="9575" y="9381"/>
                  </a:cubicBezTo>
                  <a:cubicBezTo>
                    <a:pt x="9575" y="9418"/>
                    <a:pt x="9545" y="9444"/>
                    <a:pt x="9508" y="9444"/>
                  </a:cubicBezTo>
                  <a:cubicBezTo>
                    <a:pt x="9471" y="9444"/>
                    <a:pt x="9443" y="9418"/>
                    <a:pt x="9443" y="9381"/>
                  </a:cubicBezTo>
                  <a:cubicBezTo>
                    <a:pt x="9443" y="9381"/>
                    <a:pt x="9443" y="9381"/>
                    <a:pt x="9443" y="9371"/>
                  </a:cubicBezTo>
                  <a:cubicBezTo>
                    <a:pt x="9434" y="9316"/>
                    <a:pt x="9461" y="9260"/>
                    <a:pt x="9508" y="9232"/>
                  </a:cubicBezTo>
                  <a:cubicBezTo>
                    <a:pt x="9545" y="9195"/>
                    <a:pt x="9601" y="9177"/>
                    <a:pt x="9648" y="9177"/>
                  </a:cubicBezTo>
                  <a:cubicBezTo>
                    <a:pt x="9713" y="9177"/>
                    <a:pt x="9770" y="9205"/>
                    <a:pt x="9816" y="9242"/>
                  </a:cubicBezTo>
                  <a:cubicBezTo>
                    <a:pt x="9863" y="9288"/>
                    <a:pt x="9901" y="9353"/>
                    <a:pt x="9901" y="9427"/>
                  </a:cubicBezTo>
                  <a:cubicBezTo>
                    <a:pt x="9929" y="9399"/>
                    <a:pt x="9947" y="9353"/>
                    <a:pt x="9947" y="9297"/>
                  </a:cubicBezTo>
                  <a:cubicBezTo>
                    <a:pt x="9947" y="9241"/>
                    <a:pt x="9918" y="9168"/>
                    <a:pt x="9872" y="9112"/>
                  </a:cubicBezTo>
                  <a:cubicBezTo>
                    <a:pt x="9797" y="9038"/>
                    <a:pt x="9705" y="9000"/>
                    <a:pt x="9602" y="9000"/>
                  </a:cubicBezTo>
                  <a:close/>
                  <a:moveTo>
                    <a:pt x="11943" y="9000"/>
                  </a:moveTo>
                  <a:cubicBezTo>
                    <a:pt x="11850" y="9000"/>
                    <a:pt x="11750" y="9038"/>
                    <a:pt x="11685" y="9112"/>
                  </a:cubicBezTo>
                  <a:cubicBezTo>
                    <a:pt x="11639" y="9168"/>
                    <a:pt x="11611" y="9241"/>
                    <a:pt x="11611" y="9297"/>
                  </a:cubicBezTo>
                  <a:cubicBezTo>
                    <a:pt x="11611" y="9353"/>
                    <a:pt x="11620" y="9399"/>
                    <a:pt x="11657" y="9427"/>
                  </a:cubicBezTo>
                  <a:cubicBezTo>
                    <a:pt x="11657" y="9353"/>
                    <a:pt x="11685" y="9288"/>
                    <a:pt x="11731" y="9242"/>
                  </a:cubicBezTo>
                  <a:cubicBezTo>
                    <a:pt x="11786" y="9205"/>
                    <a:pt x="11841" y="9177"/>
                    <a:pt x="11906" y="9177"/>
                  </a:cubicBezTo>
                  <a:cubicBezTo>
                    <a:pt x="11953" y="9177"/>
                    <a:pt x="12009" y="9195"/>
                    <a:pt x="12046" y="9232"/>
                  </a:cubicBezTo>
                  <a:cubicBezTo>
                    <a:pt x="12083" y="9260"/>
                    <a:pt x="12111" y="9316"/>
                    <a:pt x="12111" y="9371"/>
                  </a:cubicBezTo>
                  <a:cubicBezTo>
                    <a:pt x="12111" y="9381"/>
                    <a:pt x="12111" y="9381"/>
                    <a:pt x="12111" y="9381"/>
                  </a:cubicBezTo>
                  <a:cubicBezTo>
                    <a:pt x="12111" y="9418"/>
                    <a:pt x="12083" y="9444"/>
                    <a:pt x="12046" y="9444"/>
                  </a:cubicBezTo>
                  <a:cubicBezTo>
                    <a:pt x="12009" y="9444"/>
                    <a:pt x="11982" y="9418"/>
                    <a:pt x="11982" y="9381"/>
                  </a:cubicBezTo>
                  <a:cubicBezTo>
                    <a:pt x="11982" y="9381"/>
                    <a:pt x="11982" y="9381"/>
                    <a:pt x="11982" y="9371"/>
                  </a:cubicBezTo>
                  <a:cubicBezTo>
                    <a:pt x="11982" y="9353"/>
                    <a:pt x="11972" y="9343"/>
                    <a:pt x="11963" y="9334"/>
                  </a:cubicBezTo>
                  <a:cubicBezTo>
                    <a:pt x="11953" y="9324"/>
                    <a:pt x="11925" y="9316"/>
                    <a:pt x="11906" y="9316"/>
                  </a:cubicBezTo>
                  <a:cubicBezTo>
                    <a:pt x="11841" y="9316"/>
                    <a:pt x="11786" y="9343"/>
                    <a:pt x="11786" y="9444"/>
                  </a:cubicBezTo>
                  <a:cubicBezTo>
                    <a:pt x="11786" y="9602"/>
                    <a:pt x="11898" y="9676"/>
                    <a:pt x="12027" y="9685"/>
                  </a:cubicBezTo>
                  <a:cubicBezTo>
                    <a:pt x="12111" y="9685"/>
                    <a:pt x="12193" y="9648"/>
                    <a:pt x="12258" y="9584"/>
                  </a:cubicBezTo>
                  <a:cubicBezTo>
                    <a:pt x="12314" y="9519"/>
                    <a:pt x="12342" y="9455"/>
                    <a:pt x="12342" y="9381"/>
                  </a:cubicBezTo>
                  <a:cubicBezTo>
                    <a:pt x="12342" y="9325"/>
                    <a:pt x="12324" y="9270"/>
                    <a:pt x="12296" y="9214"/>
                  </a:cubicBezTo>
                  <a:cubicBezTo>
                    <a:pt x="12296" y="9205"/>
                    <a:pt x="12296" y="9205"/>
                    <a:pt x="12286" y="9196"/>
                  </a:cubicBezTo>
                  <a:cubicBezTo>
                    <a:pt x="12194" y="9168"/>
                    <a:pt x="12139" y="9101"/>
                    <a:pt x="12111" y="9027"/>
                  </a:cubicBezTo>
                  <a:cubicBezTo>
                    <a:pt x="12055" y="9008"/>
                    <a:pt x="11998" y="9000"/>
                    <a:pt x="11943" y="9000"/>
                  </a:cubicBezTo>
                  <a:close/>
                  <a:moveTo>
                    <a:pt x="1664" y="9130"/>
                  </a:moveTo>
                  <a:cubicBezTo>
                    <a:pt x="1580" y="9130"/>
                    <a:pt x="1497" y="9185"/>
                    <a:pt x="1432" y="9240"/>
                  </a:cubicBezTo>
                  <a:cubicBezTo>
                    <a:pt x="1386" y="9296"/>
                    <a:pt x="1385" y="9371"/>
                    <a:pt x="1385" y="9455"/>
                  </a:cubicBezTo>
                  <a:cubicBezTo>
                    <a:pt x="1339" y="9539"/>
                    <a:pt x="1264" y="9586"/>
                    <a:pt x="1273" y="9689"/>
                  </a:cubicBezTo>
                  <a:cubicBezTo>
                    <a:pt x="1273" y="9754"/>
                    <a:pt x="1312" y="9800"/>
                    <a:pt x="1358" y="9847"/>
                  </a:cubicBezTo>
                  <a:cubicBezTo>
                    <a:pt x="1414" y="9865"/>
                    <a:pt x="1506" y="9883"/>
                    <a:pt x="1543" y="9799"/>
                  </a:cubicBezTo>
                  <a:cubicBezTo>
                    <a:pt x="1580" y="9734"/>
                    <a:pt x="1544" y="9651"/>
                    <a:pt x="1506" y="9595"/>
                  </a:cubicBezTo>
                  <a:cubicBezTo>
                    <a:pt x="1525" y="9577"/>
                    <a:pt x="1543" y="9577"/>
                    <a:pt x="1571" y="9577"/>
                  </a:cubicBezTo>
                  <a:cubicBezTo>
                    <a:pt x="1599" y="9595"/>
                    <a:pt x="1636" y="9623"/>
                    <a:pt x="1645" y="9660"/>
                  </a:cubicBezTo>
                  <a:cubicBezTo>
                    <a:pt x="1664" y="9753"/>
                    <a:pt x="1608" y="9846"/>
                    <a:pt x="1562" y="9911"/>
                  </a:cubicBezTo>
                  <a:cubicBezTo>
                    <a:pt x="1534" y="9958"/>
                    <a:pt x="1468" y="9949"/>
                    <a:pt x="1450" y="9986"/>
                  </a:cubicBezTo>
                  <a:cubicBezTo>
                    <a:pt x="1468" y="10014"/>
                    <a:pt x="1469" y="10070"/>
                    <a:pt x="1497" y="10088"/>
                  </a:cubicBezTo>
                  <a:cubicBezTo>
                    <a:pt x="1599" y="9958"/>
                    <a:pt x="1730" y="9846"/>
                    <a:pt x="1888" y="9790"/>
                  </a:cubicBezTo>
                  <a:cubicBezTo>
                    <a:pt x="1906" y="9604"/>
                    <a:pt x="1711" y="9502"/>
                    <a:pt x="1702" y="9325"/>
                  </a:cubicBezTo>
                  <a:cubicBezTo>
                    <a:pt x="1655" y="9269"/>
                    <a:pt x="1701" y="9176"/>
                    <a:pt x="1664" y="9130"/>
                  </a:cubicBezTo>
                  <a:close/>
                  <a:moveTo>
                    <a:pt x="7362" y="9270"/>
                  </a:moveTo>
                  <a:cubicBezTo>
                    <a:pt x="7352" y="9363"/>
                    <a:pt x="7352" y="9455"/>
                    <a:pt x="7352" y="9548"/>
                  </a:cubicBezTo>
                  <a:cubicBezTo>
                    <a:pt x="7352" y="9604"/>
                    <a:pt x="7352" y="9661"/>
                    <a:pt x="7352" y="9717"/>
                  </a:cubicBezTo>
                  <a:cubicBezTo>
                    <a:pt x="7362" y="9717"/>
                    <a:pt x="7371" y="9726"/>
                    <a:pt x="7381" y="9726"/>
                  </a:cubicBezTo>
                  <a:cubicBezTo>
                    <a:pt x="7576" y="9978"/>
                    <a:pt x="7837" y="10182"/>
                    <a:pt x="8144" y="10294"/>
                  </a:cubicBezTo>
                  <a:cubicBezTo>
                    <a:pt x="8181" y="10294"/>
                    <a:pt x="8218" y="10294"/>
                    <a:pt x="8255" y="10294"/>
                  </a:cubicBezTo>
                  <a:cubicBezTo>
                    <a:pt x="8292" y="10294"/>
                    <a:pt x="8329" y="10294"/>
                    <a:pt x="8367" y="10294"/>
                  </a:cubicBezTo>
                  <a:cubicBezTo>
                    <a:pt x="8032" y="9986"/>
                    <a:pt x="7557" y="9726"/>
                    <a:pt x="7362" y="9270"/>
                  </a:cubicBezTo>
                  <a:close/>
                  <a:moveTo>
                    <a:pt x="14195" y="9270"/>
                  </a:moveTo>
                  <a:cubicBezTo>
                    <a:pt x="14000" y="9726"/>
                    <a:pt x="13526" y="9986"/>
                    <a:pt x="13191" y="10294"/>
                  </a:cubicBezTo>
                  <a:cubicBezTo>
                    <a:pt x="13228" y="10294"/>
                    <a:pt x="13265" y="10294"/>
                    <a:pt x="13302" y="10294"/>
                  </a:cubicBezTo>
                  <a:cubicBezTo>
                    <a:pt x="13339" y="10294"/>
                    <a:pt x="13378" y="10294"/>
                    <a:pt x="13415" y="10294"/>
                  </a:cubicBezTo>
                  <a:cubicBezTo>
                    <a:pt x="13722" y="10182"/>
                    <a:pt x="13972" y="9978"/>
                    <a:pt x="14176" y="9726"/>
                  </a:cubicBezTo>
                  <a:cubicBezTo>
                    <a:pt x="14185" y="9726"/>
                    <a:pt x="14186" y="9717"/>
                    <a:pt x="14195" y="9717"/>
                  </a:cubicBezTo>
                  <a:cubicBezTo>
                    <a:pt x="14204" y="9661"/>
                    <a:pt x="14204" y="9604"/>
                    <a:pt x="14204" y="9548"/>
                  </a:cubicBezTo>
                  <a:cubicBezTo>
                    <a:pt x="14204" y="9455"/>
                    <a:pt x="14204" y="9363"/>
                    <a:pt x="14195" y="9270"/>
                  </a:cubicBezTo>
                  <a:close/>
                  <a:moveTo>
                    <a:pt x="9082" y="9382"/>
                  </a:moveTo>
                  <a:cubicBezTo>
                    <a:pt x="9008" y="9429"/>
                    <a:pt x="8932" y="9447"/>
                    <a:pt x="8857" y="9456"/>
                  </a:cubicBezTo>
                  <a:cubicBezTo>
                    <a:pt x="8857" y="9466"/>
                    <a:pt x="8848" y="9474"/>
                    <a:pt x="8839" y="9483"/>
                  </a:cubicBezTo>
                  <a:cubicBezTo>
                    <a:pt x="8783" y="9549"/>
                    <a:pt x="8756" y="9634"/>
                    <a:pt x="8756" y="9737"/>
                  </a:cubicBezTo>
                  <a:cubicBezTo>
                    <a:pt x="8756" y="9886"/>
                    <a:pt x="8822" y="10052"/>
                    <a:pt x="8896" y="10173"/>
                  </a:cubicBezTo>
                  <a:cubicBezTo>
                    <a:pt x="8933" y="10229"/>
                    <a:pt x="8979" y="10286"/>
                    <a:pt x="9026" y="10342"/>
                  </a:cubicBezTo>
                  <a:cubicBezTo>
                    <a:pt x="9016" y="10305"/>
                    <a:pt x="9016" y="10268"/>
                    <a:pt x="9016" y="10231"/>
                  </a:cubicBezTo>
                  <a:cubicBezTo>
                    <a:pt x="9016" y="10082"/>
                    <a:pt x="9062" y="9941"/>
                    <a:pt x="9183" y="9848"/>
                  </a:cubicBezTo>
                  <a:cubicBezTo>
                    <a:pt x="9221" y="9820"/>
                    <a:pt x="9269" y="9793"/>
                    <a:pt x="9315" y="9765"/>
                  </a:cubicBezTo>
                  <a:cubicBezTo>
                    <a:pt x="9269" y="9747"/>
                    <a:pt x="9230" y="9716"/>
                    <a:pt x="9193" y="9679"/>
                  </a:cubicBezTo>
                  <a:cubicBezTo>
                    <a:pt x="9118" y="9595"/>
                    <a:pt x="9082" y="9494"/>
                    <a:pt x="9082" y="9382"/>
                  </a:cubicBezTo>
                  <a:close/>
                  <a:moveTo>
                    <a:pt x="12476" y="9382"/>
                  </a:moveTo>
                  <a:cubicBezTo>
                    <a:pt x="12476" y="9494"/>
                    <a:pt x="12438" y="9595"/>
                    <a:pt x="12364" y="9679"/>
                  </a:cubicBezTo>
                  <a:cubicBezTo>
                    <a:pt x="12327" y="9716"/>
                    <a:pt x="12288" y="9747"/>
                    <a:pt x="12242" y="9765"/>
                  </a:cubicBezTo>
                  <a:cubicBezTo>
                    <a:pt x="12288" y="9793"/>
                    <a:pt x="12335" y="9820"/>
                    <a:pt x="12372" y="9848"/>
                  </a:cubicBezTo>
                  <a:cubicBezTo>
                    <a:pt x="12493" y="9941"/>
                    <a:pt x="12540" y="10082"/>
                    <a:pt x="12540" y="10231"/>
                  </a:cubicBezTo>
                  <a:cubicBezTo>
                    <a:pt x="12540" y="10268"/>
                    <a:pt x="12540" y="10305"/>
                    <a:pt x="12531" y="10342"/>
                  </a:cubicBezTo>
                  <a:cubicBezTo>
                    <a:pt x="12578" y="10286"/>
                    <a:pt x="12624" y="10229"/>
                    <a:pt x="12662" y="10173"/>
                  </a:cubicBezTo>
                  <a:cubicBezTo>
                    <a:pt x="12736" y="10052"/>
                    <a:pt x="12801" y="9886"/>
                    <a:pt x="12801" y="9737"/>
                  </a:cubicBezTo>
                  <a:cubicBezTo>
                    <a:pt x="12801" y="9634"/>
                    <a:pt x="12773" y="9549"/>
                    <a:pt x="12717" y="9483"/>
                  </a:cubicBezTo>
                  <a:cubicBezTo>
                    <a:pt x="12708" y="9474"/>
                    <a:pt x="12699" y="9466"/>
                    <a:pt x="12699" y="9456"/>
                  </a:cubicBezTo>
                  <a:cubicBezTo>
                    <a:pt x="12625" y="9447"/>
                    <a:pt x="12541" y="9429"/>
                    <a:pt x="12476" y="9382"/>
                  </a:cubicBezTo>
                  <a:close/>
                  <a:moveTo>
                    <a:pt x="20801" y="9429"/>
                  </a:moveTo>
                  <a:cubicBezTo>
                    <a:pt x="20755" y="9438"/>
                    <a:pt x="20717" y="9494"/>
                    <a:pt x="20699" y="9540"/>
                  </a:cubicBezTo>
                  <a:cubicBezTo>
                    <a:pt x="20699" y="9614"/>
                    <a:pt x="20763" y="9615"/>
                    <a:pt x="20809" y="9633"/>
                  </a:cubicBezTo>
                  <a:cubicBezTo>
                    <a:pt x="20846" y="9707"/>
                    <a:pt x="20829" y="9764"/>
                    <a:pt x="20801" y="9829"/>
                  </a:cubicBezTo>
                  <a:cubicBezTo>
                    <a:pt x="20792" y="9903"/>
                    <a:pt x="20709" y="9930"/>
                    <a:pt x="20736" y="10005"/>
                  </a:cubicBezTo>
                  <a:cubicBezTo>
                    <a:pt x="20801" y="10023"/>
                    <a:pt x="20866" y="9968"/>
                    <a:pt x="20921" y="9903"/>
                  </a:cubicBezTo>
                  <a:cubicBezTo>
                    <a:pt x="20958" y="9792"/>
                    <a:pt x="20976" y="9670"/>
                    <a:pt x="20939" y="9549"/>
                  </a:cubicBezTo>
                  <a:cubicBezTo>
                    <a:pt x="20911" y="9494"/>
                    <a:pt x="20856" y="9438"/>
                    <a:pt x="20801" y="9429"/>
                  </a:cubicBezTo>
                  <a:close/>
                  <a:moveTo>
                    <a:pt x="1067" y="9455"/>
                  </a:moveTo>
                  <a:cubicBezTo>
                    <a:pt x="1051" y="9459"/>
                    <a:pt x="1036" y="9469"/>
                    <a:pt x="1022" y="9486"/>
                  </a:cubicBezTo>
                  <a:cubicBezTo>
                    <a:pt x="975" y="9542"/>
                    <a:pt x="1011" y="9625"/>
                    <a:pt x="1039" y="9680"/>
                  </a:cubicBezTo>
                  <a:cubicBezTo>
                    <a:pt x="1077" y="9718"/>
                    <a:pt x="1123" y="9746"/>
                    <a:pt x="1170" y="9727"/>
                  </a:cubicBezTo>
                  <a:cubicBezTo>
                    <a:pt x="1179" y="9662"/>
                    <a:pt x="1217" y="9578"/>
                    <a:pt x="1198" y="9522"/>
                  </a:cubicBezTo>
                  <a:cubicBezTo>
                    <a:pt x="1170" y="9480"/>
                    <a:pt x="1116" y="9443"/>
                    <a:pt x="1067" y="9455"/>
                  </a:cubicBezTo>
                  <a:close/>
                  <a:moveTo>
                    <a:pt x="10245" y="9473"/>
                  </a:moveTo>
                  <a:cubicBezTo>
                    <a:pt x="10189" y="9473"/>
                    <a:pt x="10132" y="9493"/>
                    <a:pt x="10076" y="9521"/>
                  </a:cubicBezTo>
                  <a:cubicBezTo>
                    <a:pt x="9955" y="9577"/>
                    <a:pt x="9882" y="9678"/>
                    <a:pt x="9882" y="9799"/>
                  </a:cubicBezTo>
                  <a:cubicBezTo>
                    <a:pt x="9882" y="9809"/>
                    <a:pt x="9882" y="9828"/>
                    <a:pt x="9882" y="9837"/>
                  </a:cubicBezTo>
                  <a:cubicBezTo>
                    <a:pt x="9892" y="9902"/>
                    <a:pt x="9910" y="9949"/>
                    <a:pt x="9947" y="9995"/>
                  </a:cubicBezTo>
                  <a:cubicBezTo>
                    <a:pt x="9947" y="9995"/>
                    <a:pt x="9957" y="10005"/>
                    <a:pt x="9966" y="10005"/>
                  </a:cubicBezTo>
                  <a:cubicBezTo>
                    <a:pt x="9975" y="10014"/>
                    <a:pt x="9985" y="10024"/>
                    <a:pt x="9985" y="10042"/>
                  </a:cubicBezTo>
                  <a:cubicBezTo>
                    <a:pt x="10040" y="10089"/>
                    <a:pt x="10105" y="10107"/>
                    <a:pt x="10161" y="10107"/>
                  </a:cubicBezTo>
                  <a:cubicBezTo>
                    <a:pt x="10226" y="10107"/>
                    <a:pt x="10291" y="10079"/>
                    <a:pt x="10347" y="10005"/>
                  </a:cubicBezTo>
                  <a:cubicBezTo>
                    <a:pt x="10375" y="9977"/>
                    <a:pt x="10375" y="9948"/>
                    <a:pt x="10385" y="9929"/>
                  </a:cubicBezTo>
                  <a:cubicBezTo>
                    <a:pt x="10385" y="9892"/>
                    <a:pt x="10366" y="9865"/>
                    <a:pt x="10347" y="9847"/>
                  </a:cubicBezTo>
                  <a:cubicBezTo>
                    <a:pt x="10328" y="9828"/>
                    <a:pt x="10300" y="9818"/>
                    <a:pt x="10281" y="9818"/>
                  </a:cubicBezTo>
                  <a:cubicBezTo>
                    <a:pt x="10263" y="9818"/>
                    <a:pt x="10245" y="9819"/>
                    <a:pt x="10235" y="9837"/>
                  </a:cubicBezTo>
                  <a:cubicBezTo>
                    <a:pt x="10207" y="9874"/>
                    <a:pt x="10170" y="9873"/>
                    <a:pt x="10142" y="9855"/>
                  </a:cubicBezTo>
                  <a:cubicBezTo>
                    <a:pt x="10105" y="9836"/>
                    <a:pt x="10106" y="9791"/>
                    <a:pt x="10125" y="9763"/>
                  </a:cubicBezTo>
                  <a:cubicBezTo>
                    <a:pt x="10162" y="9707"/>
                    <a:pt x="10216" y="9678"/>
                    <a:pt x="10281" y="9678"/>
                  </a:cubicBezTo>
                  <a:cubicBezTo>
                    <a:pt x="10402" y="9687"/>
                    <a:pt x="10515" y="9789"/>
                    <a:pt x="10515" y="9929"/>
                  </a:cubicBezTo>
                  <a:cubicBezTo>
                    <a:pt x="10515" y="9976"/>
                    <a:pt x="10495" y="10023"/>
                    <a:pt x="10467" y="10069"/>
                  </a:cubicBezTo>
                  <a:cubicBezTo>
                    <a:pt x="10504" y="10069"/>
                    <a:pt x="10543" y="10042"/>
                    <a:pt x="10571" y="10005"/>
                  </a:cubicBezTo>
                  <a:cubicBezTo>
                    <a:pt x="10608" y="9958"/>
                    <a:pt x="10635" y="9893"/>
                    <a:pt x="10635" y="9837"/>
                  </a:cubicBezTo>
                  <a:cubicBezTo>
                    <a:pt x="10635" y="9828"/>
                    <a:pt x="10635" y="9818"/>
                    <a:pt x="10626" y="9809"/>
                  </a:cubicBezTo>
                  <a:cubicBezTo>
                    <a:pt x="10607" y="9604"/>
                    <a:pt x="10431" y="9473"/>
                    <a:pt x="10245" y="9473"/>
                  </a:cubicBezTo>
                  <a:close/>
                  <a:moveTo>
                    <a:pt x="11312" y="9473"/>
                  </a:moveTo>
                  <a:cubicBezTo>
                    <a:pt x="11117" y="9473"/>
                    <a:pt x="10940" y="9604"/>
                    <a:pt x="10921" y="9809"/>
                  </a:cubicBezTo>
                  <a:cubicBezTo>
                    <a:pt x="10921" y="9818"/>
                    <a:pt x="10921" y="9828"/>
                    <a:pt x="10921" y="9837"/>
                  </a:cubicBezTo>
                  <a:cubicBezTo>
                    <a:pt x="10921" y="9893"/>
                    <a:pt x="10949" y="9958"/>
                    <a:pt x="10977" y="10005"/>
                  </a:cubicBezTo>
                  <a:cubicBezTo>
                    <a:pt x="11014" y="10042"/>
                    <a:pt x="11052" y="10069"/>
                    <a:pt x="11090" y="10069"/>
                  </a:cubicBezTo>
                  <a:cubicBezTo>
                    <a:pt x="11062" y="10023"/>
                    <a:pt x="11042" y="9976"/>
                    <a:pt x="11043" y="9929"/>
                  </a:cubicBezTo>
                  <a:cubicBezTo>
                    <a:pt x="11043" y="9789"/>
                    <a:pt x="11155" y="9687"/>
                    <a:pt x="11275" y="9678"/>
                  </a:cubicBezTo>
                  <a:cubicBezTo>
                    <a:pt x="11331" y="9678"/>
                    <a:pt x="11397" y="9707"/>
                    <a:pt x="11434" y="9763"/>
                  </a:cubicBezTo>
                  <a:cubicBezTo>
                    <a:pt x="11453" y="9791"/>
                    <a:pt x="11443" y="9836"/>
                    <a:pt x="11416" y="9855"/>
                  </a:cubicBezTo>
                  <a:cubicBezTo>
                    <a:pt x="11388" y="9873"/>
                    <a:pt x="11340" y="9874"/>
                    <a:pt x="11321" y="9837"/>
                  </a:cubicBezTo>
                  <a:cubicBezTo>
                    <a:pt x="11303" y="9819"/>
                    <a:pt x="11294" y="9818"/>
                    <a:pt x="11275" y="9818"/>
                  </a:cubicBezTo>
                  <a:cubicBezTo>
                    <a:pt x="11257" y="9818"/>
                    <a:pt x="11229" y="9828"/>
                    <a:pt x="11211" y="9847"/>
                  </a:cubicBezTo>
                  <a:cubicBezTo>
                    <a:pt x="11192" y="9865"/>
                    <a:pt x="11172" y="9892"/>
                    <a:pt x="11172" y="9929"/>
                  </a:cubicBezTo>
                  <a:cubicBezTo>
                    <a:pt x="11172" y="9948"/>
                    <a:pt x="11183" y="9977"/>
                    <a:pt x="11211" y="10005"/>
                  </a:cubicBezTo>
                  <a:cubicBezTo>
                    <a:pt x="11257" y="10079"/>
                    <a:pt x="11330" y="10107"/>
                    <a:pt x="11396" y="10107"/>
                  </a:cubicBezTo>
                  <a:cubicBezTo>
                    <a:pt x="11451" y="10107"/>
                    <a:pt x="11516" y="10089"/>
                    <a:pt x="11563" y="10042"/>
                  </a:cubicBezTo>
                  <a:cubicBezTo>
                    <a:pt x="11572" y="10024"/>
                    <a:pt x="11582" y="10014"/>
                    <a:pt x="11591" y="10005"/>
                  </a:cubicBezTo>
                  <a:cubicBezTo>
                    <a:pt x="11600" y="10005"/>
                    <a:pt x="11602" y="9995"/>
                    <a:pt x="11611" y="9995"/>
                  </a:cubicBezTo>
                  <a:cubicBezTo>
                    <a:pt x="11639" y="9949"/>
                    <a:pt x="11666" y="9902"/>
                    <a:pt x="11676" y="9837"/>
                  </a:cubicBezTo>
                  <a:cubicBezTo>
                    <a:pt x="11676" y="9828"/>
                    <a:pt x="11676" y="9809"/>
                    <a:pt x="11676" y="9799"/>
                  </a:cubicBezTo>
                  <a:cubicBezTo>
                    <a:pt x="11676" y="9678"/>
                    <a:pt x="11601" y="9577"/>
                    <a:pt x="11480" y="9521"/>
                  </a:cubicBezTo>
                  <a:cubicBezTo>
                    <a:pt x="11424" y="9493"/>
                    <a:pt x="11368" y="9473"/>
                    <a:pt x="11312" y="9473"/>
                  </a:cubicBezTo>
                  <a:close/>
                  <a:moveTo>
                    <a:pt x="2058" y="9480"/>
                  </a:moveTo>
                  <a:cubicBezTo>
                    <a:pt x="2021" y="9491"/>
                    <a:pt x="1995" y="9563"/>
                    <a:pt x="1954" y="9577"/>
                  </a:cubicBezTo>
                  <a:cubicBezTo>
                    <a:pt x="1981" y="9772"/>
                    <a:pt x="1981" y="9772"/>
                    <a:pt x="1981" y="9772"/>
                  </a:cubicBezTo>
                  <a:cubicBezTo>
                    <a:pt x="2045" y="9754"/>
                    <a:pt x="2127" y="9837"/>
                    <a:pt x="2164" y="9744"/>
                  </a:cubicBezTo>
                  <a:cubicBezTo>
                    <a:pt x="2183" y="9670"/>
                    <a:pt x="2128" y="9576"/>
                    <a:pt x="2101" y="9493"/>
                  </a:cubicBezTo>
                  <a:cubicBezTo>
                    <a:pt x="2085" y="9479"/>
                    <a:pt x="2071" y="9476"/>
                    <a:pt x="2058" y="9480"/>
                  </a:cubicBezTo>
                  <a:close/>
                  <a:moveTo>
                    <a:pt x="20021" y="9559"/>
                  </a:moveTo>
                  <a:cubicBezTo>
                    <a:pt x="19974" y="9792"/>
                    <a:pt x="19815" y="9978"/>
                    <a:pt x="19824" y="10220"/>
                  </a:cubicBezTo>
                  <a:cubicBezTo>
                    <a:pt x="19899" y="10286"/>
                    <a:pt x="20002" y="10313"/>
                    <a:pt x="20067" y="10388"/>
                  </a:cubicBezTo>
                  <a:cubicBezTo>
                    <a:pt x="20113" y="10416"/>
                    <a:pt x="20113" y="10509"/>
                    <a:pt x="20169" y="10509"/>
                  </a:cubicBezTo>
                  <a:cubicBezTo>
                    <a:pt x="20178" y="10453"/>
                    <a:pt x="20235" y="10398"/>
                    <a:pt x="20216" y="10342"/>
                  </a:cubicBezTo>
                  <a:cubicBezTo>
                    <a:pt x="20132" y="10295"/>
                    <a:pt x="20039" y="10203"/>
                    <a:pt x="20048" y="10091"/>
                  </a:cubicBezTo>
                  <a:cubicBezTo>
                    <a:pt x="20067" y="10035"/>
                    <a:pt x="20113" y="9997"/>
                    <a:pt x="20160" y="9969"/>
                  </a:cubicBezTo>
                  <a:cubicBezTo>
                    <a:pt x="20234" y="10007"/>
                    <a:pt x="20131" y="10053"/>
                    <a:pt x="20131" y="10091"/>
                  </a:cubicBezTo>
                  <a:cubicBezTo>
                    <a:pt x="20122" y="10156"/>
                    <a:pt x="20160" y="10202"/>
                    <a:pt x="20197" y="10230"/>
                  </a:cubicBezTo>
                  <a:cubicBezTo>
                    <a:pt x="20281" y="10295"/>
                    <a:pt x="20327" y="10183"/>
                    <a:pt x="20374" y="10137"/>
                  </a:cubicBezTo>
                  <a:cubicBezTo>
                    <a:pt x="20495" y="9969"/>
                    <a:pt x="20291" y="9848"/>
                    <a:pt x="20235" y="9690"/>
                  </a:cubicBezTo>
                  <a:cubicBezTo>
                    <a:pt x="20021" y="9559"/>
                    <a:pt x="20021" y="9559"/>
                    <a:pt x="20021" y="9559"/>
                  </a:cubicBezTo>
                  <a:close/>
                  <a:moveTo>
                    <a:pt x="7212" y="9578"/>
                  </a:moveTo>
                  <a:cubicBezTo>
                    <a:pt x="7092" y="9606"/>
                    <a:pt x="6961" y="9699"/>
                    <a:pt x="6822" y="9802"/>
                  </a:cubicBezTo>
                  <a:cubicBezTo>
                    <a:pt x="6664" y="9914"/>
                    <a:pt x="6487" y="10044"/>
                    <a:pt x="6273" y="10053"/>
                  </a:cubicBezTo>
                  <a:cubicBezTo>
                    <a:pt x="6255" y="10053"/>
                    <a:pt x="6227" y="10053"/>
                    <a:pt x="6209" y="10053"/>
                  </a:cubicBezTo>
                  <a:cubicBezTo>
                    <a:pt x="6069" y="10053"/>
                    <a:pt x="5948" y="10035"/>
                    <a:pt x="5827" y="9988"/>
                  </a:cubicBezTo>
                  <a:cubicBezTo>
                    <a:pt x="5837" y="10025"/>
                    <a:pt x="5846" y="10071"/>
                    <a:pt x="5846" y="10108"/>
                  </a:cubicBezTo>
                  <a:cubicBezTo>
                    <a:pt x="5846" y="10127"/>
                    <a:pt x="5846" y="10145"/>
                    <a:pt x="5846" y="10164"/>
                  </a:cubicBezTo>
                  <a:cubicBezTo>
                    <a:pt x="5846" y="10164"/>
                    <a:pt x="5846" y="10173"/>
                    <a:pt x="5856" y="10173"/>
                  </a:cubicBezTo>
                  <a:cubicBezTo>
                    <a:pt x="5902" y="10248"/>
                    <a:pt x="5958" y="10277"/>
                    <a:pt x="6041" y="10277"/>
                  </a:cubicBezTo>
                  <a:cubicBezTo>
                    <a:pt x="6339" y="10277"/>
                    <a:pt x="6832" y="9876"/>
                    <a:pt x="7176" y="9876"/>
                  </a:cubicBezTo>
                  <a:cubicBezTo>
                    <a:pt x="7204" y="9876"/>
                    <a:pt x="7222" y="9876"/>
                    <a:pt x="7241" y="9876"/>
                  </a:cubicBezTo>
                  <a:cubicBezTo>
                    <a:pt x="7222" y="9774"/>
                    <a:pt x="7212" y="9680"/>
                    <a:pt x="7212" y="9578"/>
                  </a:cubicBezTo>
                  <a:close/>
                  <a:moveTo>
                    <a:pt x="14331" y="9578"/>
                  </a:moveTo>
                  <a:cubicBezTo>
                    <a:pt x="14331" y="9680"/>
                    <a:pt x="14331" y="9774"/>
                    <a:pt x="14313" y="9876"/>
                  </a:cubicBezTo>
                  <a:cubicBezTo>
                    <a:pt x="14331" y="9876"/>
                    <a:pt x="14349" y="9876"/>
                    <a:pt x="14377" y="9876"/>
                  </a:cubicBezTo>
                  <a:cubicBezTo>
                    <a:pt x="14722" y="9876"/>
                    <a:pt x="15217" y="10277"/>
                    <a:pt x="15515" y="10277"/>
                  </a:cubicBezTo>
                  <a:cubicBezTo>
                    <a:pt x="15599" y="10277"/>
                    <a:pt x="15655" y="10248"/>
                    <a:pt x="15701" y="10173"/>
                  </a:cubicBezTo>
                  <a:cubicBezTo>
                    <a:pt x="15701" y="10173"/>
                    <a:pt x="15711" y="10164"/>
                    <a:pt x="15711" y="10164"/>
                  </a:cubicBezTo>
                  <a:cubicBezTo>
                    <a:pt x="15711" y="10145"/>
                    <a:pt x="15701" y="10127"/>
                    <a:pt x="15701" y="10108"/>
                  </a:cubicBezTo>
                  <a:cubicBezTo>
                    <a:pt x="15701" y="10071"/>
                    <a:pt x="15711" y="10025"/>
                    <a:pt x="15729" y="9988"/>
                  </a:cubicBezTo>
                  <a:cubicBezTo>
                    <a:pt x="15608" y="10035"/>
                    <a:pt x="15487" y="10053"/>
                    <a:pt x="15347" y="10053"/>
                  </a:cubicBezTo>
                  <a:cubicBezTo>
                    <a:pt x="15319" y="10053"/>
                    <a:pt x="15300" y="10053"/>
                    <a:pt x="15281" y="10053"/>
                  </a:cubicBezTo>
                  <a:cubicBezTo>
                    <a:pt x="15067" y="10044"/>
                    <a:pt x="14890" y="9914"/>
                    <a:pt x="14732" y="9802"/>
                  </a:cubicBezTo>
                  <a:cubicBezTo>
                    <a:pt x="14592" y="9699"/>
                    <a:pt x="14462" y="9606"/>
                    <a:pt x="14331" y="9578"/>
                  </a:cubicBezTo>
                  <a:close/>
                  <a:moveTo>
                    <a:pt x="659" y="9615"/>
                  </a:moveTo>
                  <a:cubicBezTo>
                    <a:pt x="613" y="9625"/>
                    <a:pt x="594" y="9689"/>
                    <a:pt x="585" y="9745"/>
                  </a:cubicBezTo>
                  <a:cubicBezTo>
                    <a:pt x="585" y="9847"/>
                    <a:pt x="612" y="9950"/>
                    <a:pt x="705" y="10015"/>
                  </a:cubicBezTo>
                  <a:cubicBezTo>
                    <a:pt x="705" y="10173"/>
                    <a:pt x="705" y="10173"/>
                    <a:pt x="705" y="10173"/>
                  </a:cubicBezTo>
                  <a:cubicBezTo>
                    <a:pt x="733" y="10210"/>
                    <a:pt x="742" y="10276"/>
                    <a:pt x="807" y="10266"/>
                  </a:cubicBezTo>
                  <a:cubicBezTo>
                    <a:pt x="1049" y="10108"/>
                    <a:pt x="1049" y="10108"/>
                    <a:pt x="1049" y="10108"/>
                  </a:cubicBezTo>
                  <a:cubicBezTo>
                    <a:pt x="1058" y="10025"/>
                    <a:pt x="966" y="10043"/>
                    <a:pt x="919" y="10015"/>
                  </a:cubicBezTo>
                  <a:cubicBezTo>
                    <a:pt x="891" y="9997"/>
                    <a:pt x="918" y="9960"/>
                    <a:pt x="937" y="9950"/>
                  </a:cubicBezTo>
                  <a:cubicBezTo>
                    <a:pt x="1076" y="9885"/>
                    <a:pt x="1114" y="10080"/>
                    <a:pt x="1206" y="10126"/>
                  </a:cubicBezTo>
                  <a:cubicBezTo>
                    <a:pt x="1281" y="10145"/>
                    <a:pt x="1346" y="10192"/>
                    <a:pt x="1402" y="10229"/>
                  </a:cubicBezTo>
                  <a:cubicBezTo>
                    <a:pt x="1429" y="10099"/>
                    <a:pt x="1364" y="9959"/>
                    <a:pt x="1262" y="9894"/>
                  </a:cubicBezTo>
                  <a:cubicBezTo>
                    <a:pt x="1122" y="9745"/>
                    <a:pt x="928" y="9829"/>
                    <a:pt x="779" y="9736"/>
                  </a:cubicBezTo>
                  <a:cubicBezTo>
                    <a:pt x="659" y="9615"/>
                    <a:pt x="659" y="9615"/>
                    <a:pt x="659" y="9615"/>
                  </a:cubicBezTo>
                  <a:close/>
                  <a:moveTo>
                    <a:pt x="4082" y="9669"/>
                  </a:moveTo>
                  <a:cubicBezTo>
                    <a:pt x="3915" y="9659"/>
                    <a:pt x="3729" y="9791"/>
                    <a:pt x="3627" y="9959"/>
                  </a:cubicBezTo>
                  <a:cubicBezTo>
                    <a:pt x="3543" y="10108"/>
                    <a:pt x="3507" y="10255"/>
                    <a:pt x="3507" y="10404"/>
                  </a:cubicBezTo>
                  <a:cubicBezTo>
                    <a:pt x="3507" y="10646"/>
                    <a:pt x="3609" y="10880"/>
                    <a:pt x="3786" y="11057"/>
                  </a:cubicBezTo>
                  <a:cubicBezTo>
                    <a:pt x="3962" y="11233"/>
                    <a:pt x="4203" y="11336"/>
                    <a:pt x="4472" y="11336"/>
                  </a:cubicBezTo>
                  <a:cubicBezTo>
                    <a:pt x="4565" y="11336"/>
                    <a:pt x="4658" y="11326"/>
                    <a:pt x="4760" y="11298"/>
                  </a:cubicBezTo>
                  <a:cubicBezTo>
                    <a:pt x="4760" y="11289"/>
                    <a:pt x="4768" y="11290"/>
                    <a:pt x="4768" y="11290"/>
                  </a:cubicBezTo>
                  <a:cubicBezTo>
                    <a:pt x="4842" y="11244"/>
                    <a:pt x="4918" y="11214"/>
                    <a:pt x="5001" y="11196"/>
                  </a:cubicBezTo>
                  <a:cubicBezTo>
                    <a:pt x="4964" y="11177"/>
                    <a:pt x="4935" y="11149"/>
                    <a:pt x="4907" y="11112"/>
                  </a:cubicBezTo>
                  <a:cubicBezTo>
                    <a:pt x="4870" y="11075"/>
                    <a:pt x="4834" y="11038"/>
                    <a:pt x="4806" y="10992"/>
                  </a:cubicBezTo>
                  <a:cubicBezTo>
                    <a:pt x="4741" y="11010"/>
                    <a:pt x="4666" y="11020"/>
                    <a:pt x="4592" y="11020"/>
                  </a:cubicBezTo>
                  <a:cubicBezTo>
                    <a:pt x="4202" y="11020"/>
                    <a:pt x="3756" y="10777"/>
                    <a:pt x="3728" y="10349"/>
                  </a:cubicBezTo>
                  <a:cubicBezTo>
                    <a:pt x="3728" y="10340"/>
                    <a:pt x="3728" y="10330"/>
                    <a:pt x="3728" y="10321"/>
                  </a:cubicBezTo>
                  <a:cubicBezTo>
                    <a:pt x="3728" y="10135"/>
                    <a:pt x="3830" y="9865"/>
                    <a:pt x="4043" y="9828"/>
                  </a:cubicBezTo>
                  <a:cubicBezTo>
                    <a:pt x="4062" y="9828"/>
                    <a:pt x="4082" y="9828"/>
                    <a:pt x="4092" y="9828"/>
                  </a:cubicBezTo>
                  <a:cubicBezTo>
                    <a:pt x="4138" y="9828"/>
                    <a:pt x="4174" y="9836"/>
                    <a:pt x="4202" y="9855"/>
                  </a:cubicBezTo>
                  <a:cubicBezTo>
                    <a:pt x="4221" y="9883"/>
                    <a:pt x="4230" y="9911"/>
                    <a:pt x="4230" y="9939"/>
                  </a:cubicBezTo>
                  <a:cubicBezTo>
                    <a:pt x="4230" y="9994"/>
                    <a:pt x="4193" y="10060"/>
                    <a:pt x="4138" y="10079"/>
                  </a:cubicBezTo>
                  <a:cubicBezTo>
                    <a:pt x="4138" y="10079"/>
                    <a:pt x="4138" y="10088"/>
                    <a:pt x="4138" y="10098"/>
                  </a:cubicBezTo>
                  <a:cubicBezTo>
                    <a:pt x="4138" y="10107"/>
                    <a:pt x="4138" y="10125"/>
                    <a:pt x="4166" y="10144"/>
                  </a:cubicBezTo>
                  <a:cubicBezTo>
                    <a:pt x="4184" y="10153"/>
                    <a:pt x="4220" y="10172"/>
                    <a:pt x="4248" y="10163"/>
                  </a:cubicBezTo>
                  <a:cubicBezTo>
                    <a:pt x="4276" y="10172"/>
                    <a:pt x="4304" y="10163"/>
                    <a:pt x="4322" y="10153"/>
                  </a:cubicBezTo>
                  <a:cubicBezTo>
                    <a:pt x="4378" y="10116"/>
                    <a:pt x="4407" y="10052"/>
                    <a:pt x="4407" y="9968"/>
                  </a:cubicBezTo>
                  <a:cubicBezTo>
                    <a:pt x="4407" y="9912"/>
                    <a:pt x="4389" y="9856"/>
                    <a:pt x="4361" y="9818"/>
                  </a:cubicBezTo>
                  <a:cubicBezTo>
                    <a:pt x="4287" y="9707"/>
                    <a:pt x="4184" y="9669"/>
                    <a:pt x="4082" y="9669"/>
                  </a:cubicBezTo>
                  <a:close/>
                  <a:moveTo>
                    <a:pt x="17476" y="9669"/>
                  </a:moveTo>
                  <a:cubicBezTo>
                    <a:pt x="17374" y="9669"/>
                    <a:pt x="17271" y="9707"/>
                    <a:pt x="17197" y="9818"/>
                  </a:cubicBezTo>
                  <a:cubicBezTo>
                    <a:pt x="17169" y="9856"/>
                    <a:pt x="17151" y="9912"/>
                    <a:pt x="17151" y="9968"/>
                  </a:cubicBezTo>
                  <a:cubicBezTo>
                    <a:pt x="17151" y="10052"/>
                    <a:pt x="17179" y="10116"/>
                    <a:pt x="17234" y="10153"/>
                  </a:cubicBezTo>
                  <a:cubicBezTo>
                    <a:pt x="17253" y="10163"/>
                    <a:pt x="17280" y="10163"/>
                    <a:pt x="17307" y="10163"/>
                  </a:cubicBezTo>
                  <a:cubicBezTo>
                    <a:pt x="17335" y="10172"/>
                    <a:pt x="17372" y="10153"/>
                    <a:pt x="17391" y="10144"/>
                  </a:cubicBezTo>
                  <a:cubicBezTo>
                    <a:pt x="17409" y="10125"/>
                    <a:pt x="17420" y="10107"/>
                    <a:pt x="17420" y="10098"/>
                  </a:cubicBezTo>
                  <a:cubicBezTo>
                    <a:pt x="17420" y="10088"/>
                    <a:pt x="17420" y="10079"/>
                    <a:pt x="17420" y="10079"/>
                  </a:cubicBezTo>
                  <a:cubicBezTo>
                    <a:pt x="17365" y="10060"/>
                    <a:pt x="17326" y="9994"/>
                    <a:pt x="17326" y="9939"/>
                  </a:cubicBezTo>
                  <a:cubicBezTo>
                    <a:pt x="17326" y="9911"/>
                    <a:pt x="17336" y="9883"/>
                    <a:pt x="17354" y="9855"/>
                  </a:cubicBezTo>
                  <a:cubicBezTo>
                    <a:pt x="17382" y="9836"/>
                    <a:pt x="17420" y="9828"/>
                    <a:pt x="17457" y="9828"/>
                  </a:cubicBezTo>
                  <a:cubicBezTo>
                    <a:pt x="17475" y="9828"/>
                    <a:pt x="17494" y="9828"/>
                    <a:pt x="17512" y="9828"/>
                  </a:cubicBezTo>
                  <a:cubicBezTo>
                    <a:pt x="17726" y="9865"/>
                    <a:pt x="17827" y="10135"/>
                    <a:pt x="17827" y="10321"/>
                  </a:cubicBezTo>
                  <a:cubicBezTo>
                    <a:pt x="17827" y="10330"/>
                    <a:pt x="17827" y="10340"/>
                    <a:pt x="17827" y="10349"/>
                  </a:cubicBezTo>
                  <a:cubicBezTo>
                    <a:pt x="17800" y="10777"/>
                    <a:pt x="17355" y="11020"/>
                    <a:pt x="16965" y="11020"/>
                  </a:cubicBezTo>
                  <a:cubicBezTo>
                    <a:pt x="16891" y="11020"/>
                    <a:pt x="16816" y="11010"/>
                    <a:pt x="16751" y="10992"/>
                  </a:cubicBezTo>
                  <a:cubicBezTo>
                    <a:pt x="16723" y="11038"/>
                    <a:pt x="16687" y="11075"/>
                    <a:pt x="16650" y="11112"/>
                  </a:cubicBezTo>
                  <a:cubicBezTo>
                    <a:pt x="16622" y="11149"/>
                    <a:pt x="16586" y="11177"/>
                    <a:pt x="16558" y="11196"/>
                  </a:cubicBezTo>
                  <a:cubicBezTo>
                    <a:pt x="16641" y="11214"/>
                    <a:pt x="16713" y="11244"/>
                    <a:pt x="16787" y="11290"/>
                  </a:cubicBezTo>
                  <a:cubicBezTo>
                    <a:pt x="16787" y="11290"/>
                    <a:pt x="16797" y="11289"/>
                    <a:pt x="16797" y="11298"/>
                  </a:cubicBezTo>
                  <a:cubicBezTo>
                    <a:pt x="16899" y="11326"/>
                    <a:pt x="16992" y="11336"/>
                    <a:pt x="17085" y="11336"/>
                  </a:cubicBezTo>
                  <a:cubicBezTo>
                    <a:pt x="17345" y="11336"/>
                    <a:pt x="17597" y="11233"/>
                    <a:pt x="17764" y="11057"/>
                  </a:cubicBezTo>
                  <a:cubicBezTo>
                    <a:pt x="17940" y="10880"/>
                    <a:pt x="18051" y="10646"/>
                    <a:pt x="18051" y="10404"/>
                  </a:cubicBezTo>
                  <a:cubicBezTo>
                    <a:pt x="18051" y="10255"/>
                    <a:pt x="18013" y="10108"/>
                    <a:pt x="17930" y="9959"/>
                  </a:cubicBezTo>
                  <a:cubicBezTo>
                    <a:pt x="17828" y="9791"/>
                    <a:pt x="17643" y="9659"/>
                    <a:pt x="17476" y="9669"/>
                  </a:cubicBezTo>
                  <a:close/>
                  <a:moveTo>
                    <a:pt x="4423" y="9685"/>
                  </a:moveTo>
                  <a:cubicBezTo>
                    <a:pt x="4442" y="9704"/>
                    <a:pt x="4462" y="9724"/>
                    <a:pt x="4472" y="9743"/>
                  </a:cubicBezTo>
                  <a:cubicBezTo>
                    <a:pt x="4518" y="9808"/>
                    <a:pt x="4536" y="9882"/>
                    <a:pt x="4536" y="9966"/>
                  </a:cubicBezTo>
                  <a:cubicBezTo>
                    <a:pt x="4536" y="9984"/>
                    <a:pt x="4536" y="10005"/>
                    <a:pt x="4536" y="10023"/>
                  </a:cubicBezTo>
                  <a:cubicBezTo>
                    <a:pt x="4564" y="10042"/>
                    <a:pt x="4603" y="10052"/>
                    <a:pt x="4631" y="10052"/>
                  </a:cubicBezTo>
                  <a:cubicBezTo>
                    <a:pt x="4659" y="10052"/>
                    <a:pt x="4677" y="10042"/>
                    <a:pt x="4705" y="10033"/>
                  </a:cubicBezTo>
                  <a:cubicBezTo>
                    <a:pt x="4751" y="9921"/>
                    <a:pt x="4827" y="9827"/>
                    <a:pt x="4911" y="9752"/>
                  </a:cubicBezTo>
                  <a:cubicBezTo>
                    <a:pt x="4892" y="9752"/>
                    <a:pt x="4863" y="9752"/>
                    <a:pt x="4845" y="9752"/>
                  </a:cubicBezTo>
                  <a:cubicBezTo>
                    <a:pt x="4723" y="9752"/>
                    <a:pt x="4593" y="9734"/>
                    <a:pt x="4453" y="9697"/>
                  </a:cubicBezTo>
                  <a:cubicBezTo>
                    <a:pt x="4444" y="9697"/>
                    <a:pt x="4433" y="9685"/>
                    <a:pt x="4423" y="9685"/>
                  </a:cubicBezTo>
                  <a:close/>
                  <a:moveTo>
                    <a:pt x="17133" y="9685"/>
                  </a:moveTo>
                  <a:cubicBezTo>
                    <a:pt x="17124" y="9685"/>
                    <a:pt x="17114" y="9697"/>
                    <a:pt x="17105" y="9697"/>
                  </a:cubicBezTo>
                  <a:cubicBezTo>
                    <a:pt x="16965" y="9734"/>
                    <a:pt x="16833" y="9752"/>
                    <a:pt x="16712" y="9752"/>
                  </a:cubicBezTo>
                  <a:cubicBezTo>
                    <a:pt x="16693" y="9752"/>
                    <a:pt x="16666" y="9752"/>
                    <a:pt x="16647" y="9752"/>
                  </a:cubicBezTo>
                  <a:cubicBezTo>
                    <a:pt x="16731" y="9827"/>
                    <a:pt x="16805" y="9921"/>
                    <a:pt x="16852" y="10033"/>
                  </a:cubicBezTo>
                  <a:cubicBezTo>
                    <a:pt x="16880" y="10042"/>
                    <a:pt x="16900" y="10052"/>
                    <a:pt x="16928" y="10052"/>
                  </a:cubicBezTo>
                  <a:cubicBezTo>
                    <a:pt x="16956" y="10052"/>
                    <a:pt x="16992" y="10042"/>
                    <a:pt x="17020" y="10023"/>
                  </a:cubicBezTo>
                  <a:cubicBezTo>
                    <a:pt x="17020" y="10005"/>
                    <a:pt x="17020" y="9984"/>
                    <a:pt x="17020" y="9966"/>
                  </a:cubicBezTo>
                  <a:cubicBezTo>
                    <a:pt x="17020" y="9882"/>
                    <a:pt x="17039" y="9808"/>
                    <a:pt x="17086" y="9743"/>
                  </a:cubicBezTo>
                  <a:cubicBezTo>
                    <a:pt x="17095" y="9724"/>
                    <a:pt x="17115" y="9704"/>
                    <a:pt x="17133" y="9685"/>
                  </a:cubicBezTo>
                  <a:close/>
                  <a:moveTo>
                    <a:pt x="9767" y="9740"/>
                  </a:moveTo>
                  <a:cubicBezTo>
                    <a:pt x="9747" y="9740"/>
                    <a:pt x="9728" y="9756"/>
                    <a:pt x="9708" y="9756"/>
                  </a:cubicBezTo>
                  <a:cubicBezTo>
                    <a:pt x="9728" y="9771"/>
                    <a:pt x="9747" y="9785"/>
                    <a:pt x="9767" y="9799"/>
                  </a:cubicBezTo>
                  <a:cubicBezTo>
                    <a:pt x="9767" y="9770"/>
                    <a:pt x="9767" y="9755"/>
                    <a:pt x="9767" y="9740"/>
                  </a:cubicBezTo>
                  <a:close/>
                  <a:moveTo>
                    <a:pt x="11789" y="9740"/>
                  </a:moveTo>
                  <a:cubicBezTo>
                    <a:pt x="11789" y="9755"/>
                    <a:pt x="11789" y="9770"/>
                    <a:pt x="11789" y="9799"/>
                  </a:cubicBezTo>
                  <a:cubicBezTo>
                    <a:pt x="11808" y="9785"/>
                    <a:pt x="11828" y="9771"/>
                    <a:pt x="11847" y="9756"/>
                  </a:cubicBezTo>
                  <a:cubicBezTo>
                    <a:pt x="11828" y="9756"/>
                    <a:pt x="11808" y="9740"/>
                    <a:pt x="11789" y="9740"/>
                  </a:cubicBezTo>
                  <a:close/>
                  <a:moveTo>
                    <a:pt x="20616" y="9819"/>
                  </a:moveTo>
                  <a:cubicBezTo>
                    <a:pt x="20560" y="9829"/>
                    <a:pt x="20514" y="9847"/>
                    <a:pt x="20467" y="9875"/>
                  </a:cubicBezTo>
                  <a:cubicBezTo>
                    <a:pt x="20439" y="9949"/>
                    <a:pt x="20458" y="10042"/>
                    <a:pt x="20495" y="10098"/>
                  </a:cubicBezTo>
                  <a:cubicBezTo>
                    <a:pt x="20551" y="10061"/>
                    <a:pt x="20673" y="10088"/>
                    <a:pt x="20654" y="9986"/>
                  </a:cubicBezTo>
                  <a:cubicBezTo>
                    <a:pt x="20645" y="9930"/>
                    <a:pt x="20654" y="9857"/>
                    <a:pt x="20616" y="9819"/>
                  </a:cubicBezTo>
                  <a:close/>
                  <a:moveTo>
                    <a:pt x="9536" y="9838"/>
                  </a:moveTo>
                  <a:cubicBezTo>
                    <a:pt x="9453" y="9838"/>
                    <a:pt x="9332" y="9893"/>
                    <a:pt x="9267" y="9949"/>
                  </a:cubicBezTo>
                  <a:cubicBezTo>
                    <a:pt x="9183" y="10014"/>
                    <a:pt x="9146" y="10117"/>
                    <a:pt x="9146" y="10229"/>
                  </a:cubicBezTo>
                  <a:cubicBezTo>
                    <a:pt x="9146" y="10322"/>
                    <a:pt x="9175" y="10415"/>
                    <a:pt x="9230" y="10489"/>
                  </a:cubicBezTo>
                  <a:cubicBezTo>
                    <a:pt x="9249" y="10517"/>
                    <a:pt x="9267" y="10536"/>
                    <a:pt x="9286" y="10554"/>
                  </a:cubicBezTo>
                  <a:cubicBezTo>
                    <a:pt x="9314" y="10563"/>
                    <a:pt x="9340" y="10581"/>
                    <a:pt x="9359" y="10591"/>
                  </a:cubicBezTo>
                  <a:cubicBezTo>
                    <a:pt x="9377" y="10591"/>
                    <a:pt x="9396" y="10591"/>
                    <a:pt x="9406" y="10600"/>
                  </a:cubicBezTo>
                  <a:cubicBezTo>
                    <a:pt x="9415" y="10609"/>
                    <a:pt x="9416" y="10610"/>
                    <a:pt x="9426" y="10619"/>
                  </a:cubicBezTo>
                  <a:cubicBezTo>
                    <a:pt x="9435" y="10619"/>
                    <a:pt x="9443" y="10619"/>
                    <a:pt x="9453" y="10619"/>
                  </a:cubicBezTo>
                  <a:cubicBezTo>
                    <a:pt x="9462" y="10619"/>
                    <a:pt x="9481" y="10619"/>
                    <a:pt x="9490" y="10619"/>
                  </a:cubicBezTo>
                  <a:cubicBezTo>
                    <a:pt x="9602" y="10619"/>
                    <a:pt x="9703" y="10583"/>
                    <a:pt x="9778" y="10508"/>
                  </a:cubicBezTo>
                  <a:cubicBezTo>
                    <a:pt x="9759" y="10517"/>
                    <a:pt x="9731" y="10516"/>
                    <a:pt x="9713" y="10516"/>
                  </a:cubicBezTo>
                  <a:cubicBezTo>
                    <a:pt x="9676" y="10516"/>
                    <a:pt x="9648" y="10508"/>
                    <a:pt x="9610" y="10489"/>
                  </a:cubicBezTo>
                  <a:cubicBezTo>
                    <a:pt x="9499" y="10443"/>
                    <a:pt x="9443" y="10349"/>
                    <a:pt x="9443" y="10256"/>
                  </a:cubicBezTo>
                  <a:cubicBezTo>
                    <a:pt x="9453" y="10107"/>
                    <a:pt x="9555" y="9968"/>
                    <a:pt x="9703" y="9940"/>
                  </a:cubicBezTo>
                  <a:cubicBezTo>
                    <a:pt x="9676" y="9903"/>
                    <a:pt x="9638" y="9867"/>
                    <a:pt x="9610" y="9857"/>
                  </a:cubicBezTo>
                  <a:cubicBezTo>
                    <a:pt x="9592" y="9848"/>
                    <a:pt x="9574" y="9838"/>
                    <a:pt x="9546" y="9838"/>
                  </a:cubicBezTo>
                  <a:cubicBezTo>
                    <a:pt x="9546" y="9838"/>
                    <a:pt x="9536" y="9838"/>
                    <a:pt x="9536" y="9838"/>
                  </a:cubicBezTo>
                  <a:close/>
                  <a:moveTo>
                    <a:pt x="12010" y="9838"/>
                  </a:moveTo>
                  <a:cubicBezTo>
                    <a:pt x="11982" y="9838"/>
                    <a:pt x="11964" y="9848"/>
                    <a:pt x="11945" y="9857"/>
                  </a:cubicBezTo>
                  <a:cubicBezTo>
                    <a:pt x="11917" y="9867"/>
                    <a:pt x="11881" y="9903"/>
                    <a:pt x="11844" y="9940"/>
                  </a:cubicBezTo>
                  <a:cubicBezTo>
                    <a:pt x="12001" y="9968"/>
                    <a:pt x="12102" y="10107"/>
                    <a:pt x="12102" y="10256"/>
                  </a:cubicBezTo>
                  <a:cubicBezTo>
                    <a:pt x="12111" y="10349"/>
                    <a:pt x="12056" y="10443"/>
                    <a:pt x="11945" y="10489"/>
                  </a:cubicBezTo>
                  <a:cubicBezTo>
                    <a:pt x="11908" y="10508"/>
                    <a:pt x="11872" y="10516"/>
                    <a:pt x="11844" y="10516"/>
                  </a:cubicBezTo>
                  <a:cubicBezTo>
                    <a:pt x="11816" y="10516"/>
                    <a:pt x="11798" y="10517"/>
                    <a:pt x="11779" y="10508"/>
                  </a:cubicBezTo>
                  <a:cubicBezTo>
                    <a:pt x="11853" y="10583"/>
                    <a:pt x="11954" y="10619"/>
                    <a:pt x="12065" y="10619"/>
                  </a:cubicBezTo>
                  <a:cubicBezTo>
                    <a:pt x="12074" y="10619"/>
                    <a:pt x="12092" y="10619"/>
                    <a:pt x="12102" y="10619"/>
                  </a:cubicBezTo>
                  <a:cubicBezTo>
                    <a:pt x="12111" y="10619"/>
                    <a:pt x="12119" y="10619"/>
                    <a:pt x="12129" y="10619"/>
                  </a:cubicBezTo>
                  <a:cubicBezTo>
                    <a:pt x="12138" y="10610"/>
                    <a:pt x="12138" y="10609"/>
                    <a:pt x="12147" y="10600"/>
                  </a:cubicBezTo>
                  <a:cubicBezTo>
                    <a:pt x="12157" y="10591"/>
                    <a:pt x="12177" y="10591"/>
                    <a:pt x="12186" y="10591"/>
                  </a:cubicBezTo>
                  <a:cubicBezTo>
                    <a:pt x="12214" y="10581"/>
                    <a:pt x="12242" y="10563"/>
                    <a:pt x="12270" y="10554"/>
                  </a:cubicBezTo>
                  <a:cubicBezTo>
                    <a:pt x="12288" y="10536"/>
                    <a:pt x="12307" y="10517"/>
                    <a:pt x="12325" y="10489"/>
                  </a:cubicBezTo>
                  <a:cubicBezTo>
                    <a:pt x="12371" y="10415"/>
                    <a:pt x="12408" y="10322"/>
                    <a:pt x="12408" y="10229"/>
                  </a:cubicBezTo>
                  <a:cubicBezTo>
                    <a:pt x="12408" y="10117"/>
                    <a:pt x="12361" y="10014"/>
                    <a:pt x="12287" y="9949"/>
                  </a:cubicBezTo>
                  <a:cubicBezTo>
                    <a:pt x="12223" y="9893"/>
                    <a:pt x="12093" y="9838"/>
                    <a:pt x="12010" y="9838"/>
                  </a:cubicBezTo>
                  <a:close/>
                  <a:moveTo>
                    <a:pt x="4092" y="9864"/>
                  </a:moveTo>
                  <a:cubicBezTo>
                    <a:pt x="4082" y="9864"/>
                    <a:pt x="4074" y="9874"/>
                    <a:pt x="4055" y="9874"/>
                  </a:cubicBezTo>
                  <a:cubicBezTo>
                    <a:pt x="3869" y="9902"/>
                    <a:pt x="3775" y="10143"/>
                    <a:pt x="3775" y="10321"/>
                  </a:cubicBezTo>
                  <a:cubicBezTo>
                    <a:pt x="3775" y="10330"/>
                    <a:pt x="3775" y="10340"/>
                    <a:pt x="3775" y="10349"/>
                  </a:cubicBezTo>
                  <a:cubicBezTo>
                    <a:pt x="3794" y="10741"/>
                    <a:pt x="4211" y="10975"/>
                    <a:pt x="4593" y="10975"/>
                  </a:cubicBezTo>
                  <a:cubicBezTo>
                    <a:pt x="4658" y="10975"/>
                    <a:pt x="4724" y="10975"/>
                    <a:pt x="4780" y="10956"/>
                  </a:cubicBezTo>
                  <a:cubicBezTo>
                    <a:pt x="4687" y="10807"/>
                    <a:pt x="4631" y="10620"/>
                    <a:pt x="4631" y="10415"/>
                  </a:cubicBezTo>
                  <a:cubicBezTo>
                    <a:pt x="4631" y="10387"/>
                    <a:pt x="4631" y="10358"/>
                    <a:pt x="4631" y="10321"/>
                  </a:cubicBezTo>
                  <a:cubicBezTo>
                    <a:pt x="4565" y="10321"/>
                    <a:pt x="4482" y="10294"/>
                    <a:pt x="4416" y="10248"/>
                  </a:cubicBezTo>
                  <a:cubicBezTo>
                    <a:pt x="4407" y="10248"/>
                    <a:pt x="4397" y="10256"/>
                    <a:pt x="4388" y="10265"/>
                  </a:cubicBezTo>
                  <a:cubicBezTo>
                    <a:pt x="4351" y="10293"/>
                    <a:pt x="4295" y="10303"/>
                    <a:pt x="4248" y="10303"/>
                  </a:cubicBezTo>
                  <a:cubicBezTo>
                    <a:pt x="4192" y="10303"/>
                    <a:pt x="4138" y="10285"/>
                    <a:pt x="4082" y="10248"/>
                  </a:cubicBezTo>
                  <a:cubicBezTo>
                    <a:pt x="4036" y="10220"/>
                    <a:pt x="3997" y="10163"/>
                    <a:pt x="3997" y="10098"/>
                  </a:cubicBezTo>
                  <a:cubicBezTo>
                    <a:pt x="3997" y="10070"/>
                    <a:pt x="4007" y="10052"/>
                    <a:pt x="4007" y="10023"/>
                  </a:cubicBezTo>
                  <a:cubicBezTo>
                    <a:pt x="4026" y="9986"/>
                    <a:pt x="4064" y="9975"/>
                    <a:pt x="4101" y="9985"/>
                  </a:cubicBezTo>
                  <a:cubicBezTo>
                    <a:pt x="4120" y="9994"/>
                    <a:pt x="4128" y="10005"/>
                    <a:pt x="4138" y="10033"/>
                  </a:cubicBezTo>
                  <a:cubicBezTo>
                    <a:pt x="4165" y="10014"/>
                    <a:pt x="4185" y="9976"/>
                    <a:pt x="4185" y="9939"/>
                  </a:cubicBezTo>
                  <a:cubicBezTo>
                    <a:pt x="4185" y="9901"/>
                    <a:pt x="4166" y="9874"/>
                    <a:pt x="4092" y="9864"/>
                  </a:cubicBezTo>
                  <a:close/>
                  <a:moveTo>
                    <a:pt x="7382" y="9864"/>
                  </a:moveTo>
                  <a:cubicBezTo>
                    <a:pt x="7400" y="9957"/>
                    <a:pt x="7430" y="10051"/>
                    <a:pt x="7476" y="10134"/>
                  </a:cubicBezTo>
                  <a:cubicBezTo>
                    <a:pt x="7531" y="10255"/>
                    <a:pt x="7699" y="10385"/>
                    <a:pt x="7819" y="10376"/>
                  </a:cubicBezTo>
                  <a:cubicBezTo>
                    <a:pt x="7847" y="10376"/>
                    <a:pt x="7874" y="10377"/>
                    <a:pt x="7892" y="10368"/>
                  </a:cubicBezTo>
                  <a:cubicBezTo>
                    <a:pt x="7929" y="10349"/>
                    <a:pt x="7958" y="10338"/>
                    <a:pt x="7985" y="10329"/>
                  </a:cubicBezTo>
                  <a:cubicBezTo>
                    <a:pt x="7754" y="10217"/>
                    <a:pt x="7548" y="10060"/>
                    <a:pt x="7382" y="9864"/>
                  </a:cubicBezTo>
                  <a:close/>
                  <a:moveTo>
                    <a:pt x="14175" y="9864"/>
                  </a:moveTo>
                  <a:cubicBezTo>
                    <a:pt x="14008" y="10060"/>
                    <a:pt x="13805" y="10217"/>
                    <a:pt x="13564" y="10329"/>
                  </a:cubicBezTo>
                  <a:cubicBezTo>
                    <a:pt x="13601" y="10338"/>
                    <a:pt x="13628" y="10349"/>
                    <a:pt x="13665" y="10368"/>
                  </a:cubicBezTo>
                  <a:cubicBezTo>
                    <a:pt x="13684" y="10377"/>
                    <a:pt x="13712" y="10376"/>
                    <a:pt x="13740" y="10376"/>
                  </a:cubicBezTo>
                  <a:cubicBezTo>
                    <a:pt x="13860" y="10385"/>
                    <a:pt x="14026" y="10255"/>
                    <a:pt x="14082" y="10134"/>
                  </a:cubicBezTo>
                  <a:cubicBezTo>
                    <a:pt x="14128" y="10051"/>
                    <a:pt x="14156" y="9957"/>
                    <a:pt x="14175" y="9864"/>
                  </a:cubicBezTo>
                  <a:close/>
                  <a:moveTo>
                    <a:pt x="17457" y="9864"/>
                  </a:moveTo>
                  <a:cubicBezTo>
                    <a:pt x="17392" y="9874"/>
                    <a:pt x="17372" y="9901"/>
                    <a:pt x="17363" y="9939"/>
                  </a:cubicBezTo>
                  <a:cubicBezTo>
                    <a:pt x="17363" y="9976"/>
                    <a:pt x="17391" y="10014"/>
                    <a:pt x="17419" y="10033"/>
                  </a:cubicBezTo>
                  <a:cubicBezTo>
                    <a:pt x="17419" y="10005"/>
                    <a:pt x="17438" y="9994"/>
                    <a:pt x="17457" y="9985"/>
                  </a:cubicBezTo>
                  <a:cubicBezTo>
                    <a:pt x="17494" y="9975"/>
                    <a:pt x="17531" y="9995"/>
                    <a:pt x="17540" y="10023"/>
                  </a:cubicBezTo>
                  <a:cubicBezTo>
                    <a:pt x="17550" y="10052"/>
                    <a:pt x="17559" y="10070"/>
                    <a:pt x="17559" y="10098"/>
                  </a:cubicBezTo>
                  <a:cubicBezTo>
                    <a:pt x="17559" y="10163"/>
                    <a:pt x="17522" y="10220"/>
                    <a:pt x="17466" y="10248"/>
                  </a:cubicBezTo>
                  <a:cubicBezTo>
                    <a:pt x="17420" y="10285"/>
                    <a:pt x="17363" y="10303"/>
                    <a:pt x="17307" y="10303"/>
                  </a:cubicBezTo>
                  <a:cubicBezTo>
                    <a:pt x="17252" y="10303"/>
                    <a:pt x="17206" y="10293"/>
                    <a:pt x="17159" y="10265"/>
                  </a:cubicBezTo>
                  <a:cubicBezTo>
                    <a:pt x="17150" y="10256"/>
                    <a:pt x="17140" y="10248"/>
                    <a:pt x="17131" y="10248"/>
                  </a:cubicBezTo>
                  <a:cubicBezTo>
                    <a:pt x="17075" y="10294"/>
                    <a:pt x="16991" y="10321"/>
                    <a:pt x="16926" y="10321"/>
                  </a:cubicBezTo>
                  <a:cubicBezTo>
                    <a:pt x="16926" y="10358"/>
                    <a:pt x="16926" y="10387"/>
                    <a:pt x="16926" y="10415"/>
                  </a:cubicBezTo>
                  <a:cubicBezTo>
                    <a:pt x="16926" y="10620"/>
                    <a:pt x="16870" y="10807"/>
                    <a:pt x="16777" y="10956"/>
                  </a:cubicBezTo>
                  <a:cubicBezTo>
                    <a:pt x="16832" y="10975"/>
                    <a:pt x="16897" y="10975"/>
                    <a:pt x="16963" y="10975"/>
                  </a:cubicBezTo>
                  <a:cubicBezTo>
                    <a:pt x="17335" y="10975"/>
                    <a:pt x="17763" y="10741"/>
                    <a:pt x="17782" y="10349"/>
                  </a:cubicBezTo>
                  <a:cubicBezTo>
                    <a:pt x="17782" y="10340"/>
                    <a:pt x="17782" y="10330"/>
                    <a:pt x="17782" y="10321"/>
                  </a:cubicBezTo>
                  <a:cubicBezTo>
                    <a:pt x="17782" y="10143"/>
                    <a:pt x="17681" y="9902"/>
                    <a:pt x="17504" y="9874"/>
                  </a:cubicBezTo>
                  <a:cubicBezTo>
                    <a:pt x="17485" y="9874"/>
                    <a:pt x="17475" y="9864"/>
                    <a:pt x="17457" y="9864"/>
                  </a:cubicBezTo>
                  <a:close/>
                  <a:moveTo>
                    <a:pt x="2018" y="9876"/>
                  </a:moveTo>
                  <a:cubicBezTo>
                    <a:pt x="1842" y="9904"/>
                    <a:pt x="1702" y="9997"/>
                    <a:pt x="1591" y="10127"/>
                  </a:cubicBezTo>
                  <a:cubicBezTo>
                    <a:pt x="1563" y="10146"/>
                    <a:pt x="1573" y="10192"/>
                    <a:pt x="1601" y="10192"/>
                  </a:cubicBezTo>
                  <a:cubicBezTo>
                    <a:pt x="1712" y="10164"/>
                    <a:pt x="1842" y="10230"/>
                    <a:pt x="1944" y="10249"/>
                  </a:cubicBezTo>
                  <a:cubicBezTo>
                    <a:pt x="1991" y="10165"/>
                    <a:pt x="2083" y="10118"/>
                    <a:pt x="2167" y="10127"/>
                  </a:cubicBezTo>
                  <a:cubicBezTo>
                    <a:pt x="2306" y="10276"/>
                    <a:pt x="2064" y="10165"/>
                    <a:pt x="2045" y="10258"/>
                  </a:cubicBezTo>
                  <a:cubicBezTo>
                    <a:pt x="2008" y="10333"/>
                    <a:pt x="2046" y="10407"/>
                    <a:pt x="2092" y="10454"/>
                  </a:cubicBezTo>
                  <a:cubicBezTo>
                    <a:pt x="2139" y="10473"/>
                    <a:pt x="2185" y="10509"/>
                    <a:pt x="2241" y="10509"/>
                  </a:cubicBezTo>
                  <a:cubicBezTo>
                    <a:pt x="2352" y="10472"/>
                    <a:pt x="2371" y="10351"/>
                    <a:pt x="2408" y="10268"/>
                  </a:cubicBezTo>
                  <a:cubicBezTo>
                    <a:pt x="2482" y="10268"/>
                    <a:pt x="2510" y="10183"/>
                    <a:pt x="2565" y="10137"/>
                  </a:cubicBezTo>
                  <a:cubicBezTo>
                    <a:pt x="2584" y="10062"/>
                    <a:pt x="2677" y="9951"/>
                    <a:pt x="2584" y="9895"/>
                  </a:cubicBezTo>
                  <a:cubicBezTo>
                    <a:pt x="2408" y="9979"/>
                    <a:pt x="2195" y="9904"/>
                    <a:pt x="2018" y="9876"/>
                  </a:cubicBezTo>
                  <a:close/>
                  <a:moveTo>
                    <a:pt x="19577" y="9876"/>
                  </a:moveTo>
                  <a:cubicBezTo>
                    <a:pt x="19559" y="9895"/>
                    <a:pt x="19558" y="9894"/>
                    <a:pt x="19558" y="9894"/>
                  </a:cubicBezTo>
                  <a:cubicBezTo>
                    <a:pt x="19549" y="9986"/>
                    <a:pt x="19456" y="10107"/>
                    <a:pt x="19530" y="10199"/>
                  </a:cubicBezTo>
                  <a:cubicBezTo>
                    <a:pt x="19605" y="10227"/>
                    <a:pt x="19670" y="10200"/>
                    <a:pt x="19735" y="10182"/>
                  </a:cubicBezTo>
                  <a:cubicBezTo>
                    <a:pt x="19772" y="10043"/>
                    <a:pt x="19773" y="10042"/>
                    <a:pt x="19773" y="10042"/>
                  </a:cubicBezTo>
                  <a:cubicBezTo>
                    <a:pt x="19773" y="9941"/>
                    <a:pt x="19642" y="9932"/>
                    <a:pt x="19577" y="9876"/>
                  </a:cubicBezTo>
                  <a:close/>
                  <a:moveTo>
                    <a:pt x="7104" y="9906"/>
                  </a:moveTo>
                  <a:cubicBezTo>
                    <a:pt x="7011" y="9920"/>
                    <a:pt x="6895" y="9985"/>
                    <a:pt x="6832" y="10013"/>
                  </a:cubicBezTo>
                  <a:cubicBezTo>
                    <a:pt x="6581" y="10115"/>
                    <a:pt x="6321" y="10321"/>
                    <a:pt x="6043" y="10321"/>
                  </a:cubicBezTo>
                  <a:cubicBezTo>
                    <a:pt x="5959" y="10321"/>
                    <a:pt x="5885" y="10293"/>
                    <a:pt x="5830" y="10218"/>
                  </a:cubicBezTo>
                  <a:cubicBezTo>
                    <a:pt x="5820" y="10255"/>
                    <a:pt x="5801" y="10283"/>
                    <a:pt x="5783" y="10311"/>
                  </a:cubicBezTo>
                  <a:cubicBezTo>
                    <a:pt x="5718" y="10386"/>
                    <a:pt x="5625" y="10414"/>
                    <a:pt x="5541" y="10414"/>
                  </a:cubicBezTo>
                  <a:cubicBezTo>
                    <a:pt x="5476" y="10414"/>
                    <a:pt x="5412" y="10405"/>
                    <a:pt x="5366" y="10368"/>
                  </a:cubicBezTo>
                  <a:cubicBezTo>
                    <a:pt x="5310" y="10331"/>
                    <a:pt x="5272" y="10274"/>
                    <a:pt x="5272" y="10199"/>
                  </a:cubicBezTo>
                  <a:cubicBezTo>
                    <a:pt x="5272" y="10162"/>
                    <a:pt x="5302" y="10125"/>
                    <a:pt x="5339" y="10125"/>
                  </a:cubicBezTo>
                  <a:cubicBezTo>
                    <a:pt x="5376" y="10125"/>
                    <a:pt x="5404" y="10152"/>
                    <a:pt x="5404" y="10190"/>
                  </a:cubicBezTo>
                  <a:cubicBezTo>
                    <a:pt x="5413" y="10208"/>
                    <a:pt x="5412" y="10218"/>
                    <a:pt x="5412" y="10218"/>
                  </a:cubicBezTo>
                  <a:cubicBezTo>
                    <a:pt x="5440" y="10218"/>
                    <a:pt x="5458" y="10208"/>
                    <a:pt x="5477" y="10190"/>
                  </a:cubicBezTo>
                  <a:cubicBezTo>
                    <a:pt x="5495" y="10162"/>
                    <a:pt x="5505" y="10135"/>
                    <a:pt x="5505" y="10107"/>
                  </a:cubicBezTo>
                  <a:cubicBezTo>
                    <a:pt x="5505" y="10051"/>
                    <a:pt x="5478" y="9995"/>
                    <a:pt x="5404" y="9957"/>
                  </a:cubicBezTo>
                  <a:cubicBezTo>
                    <a:pt x="5367" y="9948"/>
                    <a:pt x="5328" y="9939"/>
                    <a:pt x="5300" y="9939"/>
                  </a:cubicBezTo>
                  <a:cubicBezTo>
                    <a:pt x="5133" y="9939"/>
                    <a:pt x="4966" y="10106"/>
                    <a:pt x="4920" y="10264"/>
                  </a:cubicBezTo>
                  <a:cubicBezTo>
                    <a:pt x="4911" y="10311"/>
                    <a:pt x="4901" y="10367"/>
                    <a:pt x="4901" y="10414"/>
                  </a:cubicBezTo>
                  <a:cubicBezTo>
                    <a:pt x="4901" y="10591"/>
                    <a:pt x="5004" y="10739"/>
                    <a:pt x="5144" y="10832"/>
                  </a:cubicBezTo>
                  <a:cubicBezTo>
                    <a:pt x="5283" y="10935"/>
                    <a:pt x="5478" y="11001"/>
                    <a:pt x="5645" y="11001"/>
                  </a:cubicBezTo>
                  <a:cubicBezTo>
                    <a:pt x="5738" y="11001"/>
                    <a:pt x="5821" y="10983"/>
                    <a:pt x="5886" y="10955"/>
                  </a:cubicBezTo>
                  <a:cubicBezTo>
                    <a:pt x="5803" y="10797"/>
                    <a:pt x="5747" y="10639"/>
                    <a:pt x="5719" y="10489"/>
                  </a:cubicBezTo>
                  <a:cubicBezTo>
                    <a:pt x="5710" y="10461"/>
                    <a:pt x="5728" y="10433"/>
                    <a:pt x="5746" y="10423"/>
                  </a:cubicBezTo>
                  <a:cubicBezTo>
                    <a:pt x="5774" y="10405"/>
                    <a:pt x="5802" y="10414"/>
                    <a:pt x="5820" y="10423"/>
                  </a:cubicBezTo>
                  <a:cubicBezTo>
                    <a:pt x="5895" y="10489"/>
                    <a:pt x="5960" y="10508"/>
                    <a:pt x="6025" y="10508"/>
                  </a:cubicBezTo>
                  <a:cubicBezTo>
                    <a:pt x="6183" y="10508"/>
                    <a:pt x="6359" y="10387"/>
                    <a:pt x="6526" y="10303"/>
                  </a:cubicBezTo>
                  <a:cubicBezTo>
                    <a:pt x="6721" y="10200"/>
                    <a:pt x="6936" y="10228"/>
                    <a:pt x="7131" y="10163"/>
                  </a:cubicBezTo>
                  <a:cubicBezTo>
                    <a:pt x="7224" y="10125"/>
                    <a:pt x="7344" y="9976"/>
                    <a:pt x="7186" y="9910"/>
                  </a:cubicBezTo>
                  <a:cubicBezTo>
                    <a:pt x="7163" y="9901"/>
                    <a:pt x="7135" y="9901"/>
                    <a:pt x="7104" y="9906"/>
                  </a:cubicBezTo>
                  <a:close/>
                  <a:moveTo>
                    <a:pt x="14517" y="9940"/>
                  </a:moveTo>
                  <a:cubicBezTo>
                    <a:pt x="14350" y="9893"/>
                    <a:pt x="14240" y="10062"/>
                    <a:pt x="14435" y="10137"/>
                  </a:cubicBezTo>
                  <a:cubicBezTo>
                    <a:pt x="14621" y="10220"/>
                    <a:pt x="14835" y="10202"/>
                    <a:pt x="15030" y="10304"/>
                  </a:cubicBezTo>
                  <a:cubicBezTo>
                    <a:pt x="15198" y="10388"/>
                    <a:pt x="15374" y="10508"/>
                    <a:pt x="15532" y="10508"/>
                  </a:cubicBezTo>
                  <a:cubicBezTo>
                    <a:pt x="15597" y="10508"/>
                    <a:pt x="15662" y="10490"/>
                    <a:pt x="15727" y="10424"/>
                  </a:cubicBezTo>
                  <a:cubicBezTo>
                    <a:pt x="15755" y="10415"/>
                    <a:pt x="15783" y="10406"/>
                    <a:pt x="15811" y="10424"/>
                  </a:cubicBezTo>
                  <a:cubicBezTo>
                    <a:pt x="15829" y="10434"/>
                    <a:pt x="15847" y="10461"/>
                    <a:pt x="15838" y="10489"/>
                  </a:cubicBezTo>
                  <a:cubicBezTo>
                    <a:pt x="15810" y="10638"/>
                    <a:pt x="15745" y="10797"/>
                    <a:pt x="15661" y="10955"/>
                  </a:cubicBezTo>
                  <a:cubicBezTo>
                    <a:pt x="15735" y="10983"/>
                    <a:pt x="15819" y="11001"/>
                    <a:pt x="15902" y="11001"/>
                  </a:cubicBezTo>
                  <a:cubicBezTo>
                    <a:pt x="16079" y="11001"/>
                    <a:pt x="16276" y="10935"/>
                    <a:pt x="16415" y="10832"/>
                  </a:cubicBezTo>
                  <a:cubicBezTo>
                    <a:pt x="16555" y="10739"/>
                    <a:pt x="16657" y="10592"/>
                    <a:pt x="16657" y="10415"/>
                  </a:cubicBezTo>
                  <a:cubicBezTo>
                    <a:pt x="16657" y="10369"/>
                    <a:pt x="16646" y="10312"/>
                    <a:pt x="16627" y="10265"/>
                  </a:cubicBezTo>
                  <a:cubicBezTo>
                    <a:pt x="16590" y="10107"/>
                    <a:pt x="16424" y="9940"/>
                    <a:pt x="16257" y="9940"/>
                  </a:cubicBezTo>
                  <a:cubicBezTo>
                    <a:pt x="16229" y="9940"/>
                    <a:pt x="16190" y="9949"/>
                    <a:pt x="16153" y="9959"/>
                  </a:cubicBezTo>
                  <a:cubicBezTo>
                    <a:pt x="16079" y="9996"/>
                    <a:pt x="16052" y="10053"/>
                    <a:pt x="16052" y="10108"/>
                  </a:cubicBezTo>
                  <a:cubicBezTo>
                    <a:pt x="16052" y="10136"/>
                    <a:pt x="16061" y="10164"/>
                    <a:pt x="16080" y="10192"/>
                  </a:cubicBezTo>
                  <a:cubicBezTo>
                    <a:pt x="16099" y="10211"/>
                    <a:pt x="16117" y="10219"/>
                    <a:pt x="16135" y="10219"/>
                  </a:cubicBezTo>
                  <a:cubicBezTo>
                    <a:pt x="16135" y="10219"/>
                    <a:pt x="16144" y="10219"/>
                    <a:pt x="16144" y="10219"/>
                  </a:cubicBezTo>
                  <a:cubicBezTo>
                    <a:pt x="16144" y="10219"/>
                    <a:pt x="16144" y="10211"/>
                    <a:pt x="16144" y="10192"/>
                  </a:cubicBezTo>
                  <a:cubicBezTo>
                    <a:pt x="16153" y="10155"/>
                    <a:pt x="16183" y="10127"/>
                    <a:pt x="16220" y="10127"/>
                  </a:cubicBezTo>
                  <a:cubicBezTo>
                    <a:pt x="16257" y="10127"/>
                    <a:pt x="16285" y="10163"/>
                    <a:pt x="16285" y="10200"/>
                  </a:cubicBezTo>
                  <a:cubicBezTo>
                    <a:pt x="16285" y="10275"/>
                    <a:pt x="16238" y="10332"/>
                    <a:pt x="16192" y="10369"/>
                  </a:cubicBezTo>
                  <a:cubicBezTo>
                    <a:pt x="16136" y="10406"/>
                    <a:pt x="16080" y="10415"/>
                    <a:pt x="16015" y="10415"/>
                  </a:cubicBezTo>
                  <a:cubicBezTo>
                    <a:pt x="15932" y="10415"/>
                    <a:pt x="15838" y="10388"/>
                    <a:pt x="15773" y="10314"/>
                  </a:cubicBezTo>
                  <a:cubicBezTo>
                    <a:pt x="15745" y="10286"/>
                    <a:pt x="15736" y="10256"/>
                    <a:pt x="15718" y="10219"/>
                  </a:cubicBezTo>
                  <a:cubicBezTo>
                    <a:pt x="15671" y="10294"/>
                    <a:pt x="15597" y="10323"/>
                    <a:pt x="15513" y="10323"/>
                  </a:cubicBezTo>
                  <a:cubicBezTo>
                    <a:pt x="15280" y="10323"/>
                    <a:pt x="15057" y="10174"/>
                    <a:pt x="14853" y="10072"/>
                  </a:cubicBezTo>
                  <a:cubicBezTo>
                    <a:pt x="14741" y="10025"/>
                    <a:pt x="14638" y="9968"/>
                    <a:pt x="14517" y="9940"/>
                  </a:cubicBezTo>
                  <a:close/>
                  <a:moveTo>
                    <a:pt x="20986" y="9967"/>
                  </a:moveTo>
                  <a:cubicBezTo>
                    <a:pt x="20874" y="10079"/>
                    <a:pt x="20717" y="10135"/>
                    <a:pt x="20559" y="10172"/>
                  </a:cubicBezTo>
                  <a:cubicBezTo>
                    <a:pt x="20336" y="10219"/>
                    <a:pt x="20261" y="10470"/>
                    <a:pt x="20206" y="10666"/>
                  </a:cubicBezTo>
                  <a:cubicBezTo>
                    <a:pt x="20233" y="10704"/>
                    <a:pt x="20233" y="10704"/>
                    <a:pt x="20233" y="10704"/>
                  </a:cubicBezTo>
                  <a:cubicBezTo>
                    <a:pt x="20298" y="10620"/>
                    <a:pt x="20409" y="10620"/>
                    <a:pt x="20512" y="10611"/>
                  </a:cubicBezTo>
                  <a:cubicBezTo>
                    <a:pt x="20549" y="10555"/>
                    <a:pt x="20512" y="10452"/>
                    <a:pt x="20559" y="10396"/>
                  </a:cubicBezTo>
                  <a:cubicBezTo>
                    <a:pt x="20614" y="10350"/>
                    <a:pt x="20680" y="10330"/>
                    <a:pt x="20754" y="10330"/>
                  </a:cubicBezTo>
                  <a:cubicBezTo>
                    <a:pt x="20782" y="10349"/>
                    <a:pt x="20838" y="10387"/>
                    <a:pt x="20847" y="10424"/>
                  </a:cubicBezTo>
                  <a:cubicBezTo>
                    <a:pt x="20800" y="10508"/>
                    <a:pt x="20763" y="10387"/>
                    <a:pt x="20707" y="10396"/>
                  </a:cubicBezTo>
                  <a:cubicBezTo>
                    <a:pt x="20670" y="10415"/>
                    <a:pt x="20633" y="10433"/>
                    <a:pt x="20614" y="10470"/>
                  </a:cubicBezTo>
                  <a:cubicBezTo>
                    <a:pt x="20595" y="10536"/>
                    <a:pt x="20624" y="10591"/>
                    <a:pt x="20652" y="10638"/>
                  </a:cubicBezTo>
                  <a:cubicBezTo>
                    <a:pt x="20698" y="10666"/>
                    <a:pt x="20735" y="10723"/>
                    <a:pt x="20800" y="10704"/>
                  </a:cubicBezTo>
                  <a:cubicBezTo>
                    <a:pt x="20856" y="10695"/>
                    <a:pt x="20911" y="10676"/>
                    <a:pt x="20948" y="10620"/>
                  </a:cubicBezTo>
                  <a:cubicBezTo>
                    <a:pt x="20967" y="10564"/>
                    <a:pt x="20976" y="10490"/>
                    <a:pt x="20958" y="10424"/>
                  </a:cubicBezTo>
                  <a:cubicBezTo>
                    <a:pt x="20902" y="10303"/>
                    <a:pt x="21097" y="10266"/>
                    <a:pt x="21041" y="10126"/>
                  </a:cubicBezTo>
                  <a:cubicBezTo>
                    <a:pt x="21032" y="10070"/>
                    <a:pt x="21042" y="9995"/>
                    <a:pt x="20986" y="9967"/>
                  </a:cubicBezTo>
                  <a:close/>
                  <a:moveTo>
                    <a:pt x="9816" y="10059"/>
                  </a:moveTo>
                  <a:cubicBezTo>
                    <a:pt x="9798" y="10068"/>
                    <a:pt x="9789" y="10068"/>
                    <a:pt x="9770" y="10068"/>
                  </a:cubicBezTo>
                  <a:cubicBezTo>
                    <a:pt x="9761" y="10068"/>
                    <a:pt x="9752" y="10068"/>
                    <a:pt x="9752" y="10068"/>
                  </a:cubicBezTo>
                  <a:cubicBezTo>
                    <a:pt x="9705" y="10068"/>
                    <a:pt x="9668" y="10088"/>
                    <a:pt x="9630" y="10125"/>
                  </a:cubicBezTo>
                  <a:cubicBezTo>
                    <a:pt x="9602" y="10162"/>
                    <a:pt x="9585" y="10208"/>
                    <a:pt x="9585" y="10255"/>
                  </a:cubicBezTo>
                  <a:cubicBezTo>
                    <a:pt x="9585" y="10301"/>
                    <a:pt x="9602" y="10340"/>
                    <a:pt x="9667" y="10368"/>
                  </a:cubicBezTo>
                  <a:cubicBezTo>
                    <a:pt x="9686" y="10377"/>
                    <a:pt x="9694" y="10386"/>
                    <a:pt x="9713" y="10386"/>
                  </a:cubicBezTo>
                  <a:cubicBezTo>
                    <a:pt x="9750" y="10386"/>
                    <a:pt x="9788" y="10357"/>
                    <a:pt x="9816" y="10329"/>
                  </a:cubicBezTo>
                  <a:cubicBezTo>
                    <a:pt x="9844" y="10292"/>
                    <a:pt x="9862" y="10246"/>
                    <a:pt x="9862" y="10199"/>
                  </a:cubicBezTo>
                  <a:cubicBezTo>
                    <a:pt x="9862" y="10190"/>
                    <a:pt x="9862" y="10180"/>
                    <a:pt x="9862" y="10171"/>
                  </a:cubicBezTo>
                  <a:cubicBezTo>
                    <a:pt x="9853" y="10152"/>
                    <a:pt x="9864" y="10134"/>
                    <a:pt x="9882" y="10115"/>
                  </a:cubicBezTo>
                  <a:cubicBezTo>
                    <a:pt x="9873" y="10106"/>
                    <a:pt x="9862" y="10098"/>
                    <a:pt x="9853" y="10088"/>
                  </a:cubicBezTo>
                  <a:cubicBezTo>
                    <a:pt x="9834" y="10079"/>
                    <a:pt x="9826" y="10068"/>
                    <a:pt x="9816" y="10059"/>
                  </a:cubicBezTo>
                  <a:close/>
                  <a:moveTo>
                    <a:pt x="11740" y="10059"/>
                  </a:moveTo>
                  <a:cubicBezTo>
                    <a:pt x="11731" y="10068"/>
                    <a:pt x="11721" y="10079"/>
                    <a:pt x="11703" y="10088"/>
                  </a:cubicBezTo>
                  <a:cubicBezTo>
                    <a:pt x="11693" y="10098"/>
                    <a:pt x="11685" y="10106"/>
                    <a:pt x="11676" y="10115"/>
                  </a:cubicBezTo>
                  <a:cubicBezTo>
                    <a:pt x="11694" y="10134"/>
                    <a:pt x="11704" y="10152"/>
                    <a:pt x="11694" y="10180"/>
                  </a:cubicBezTo>
                  <a:cubicBezTo>
                    <a:pt x="11694" y="10180"/>
                    <a:pt x="11694" y="10190"/>
                    <a:pt x="11694" y="10199"/>
                  </a:cubicBezTo>
                  <a:cubicBezTo>
                    <a:pt x="11694" y="10246"/>
                    <a:pt x="11712" y="10292"/>
                    <a:pt x="11740" y="10329"/>
                  </a:cubicBezTo>
                  <a:cubicBezTo>
                    <a:pt x="11768" y="10357"/>
                    <a:pt x="11806" y="10386"/>
                    <a:pt x="11844" y="10386"/>
                  </a:cubicBezTo>
                  <a:cubicBezTo>
                    <a:pt x="11853" y="10386"/>
                    <a:pt x="11871" y="10377"/>
                    <a:pt x="11890" y="10368"/>
                  </a:cubicBezTo>
                  <a:cubicBezTo>
                    <a:pt x="11955" y="10340"/>
                    <a:pt x="11974" y="10301"/>
                    <a:pt x="11974" y="10255"/>
                  </a:cubicBezTo>
                  <a:cubicBezTo>
                    <a:pt x="11974" y="10208"/>
                    <a:pt x="11957" y="10162"/>
                    <a:pt x="11929" y="10125"/>
                  </a:cubicBezTo>
                  <a:cubicBezTo>
                    <a:pt x="11891" y="10088"/>
                    <a:pt x="11853" y="10068"/>
                    <a:pt x="11806" y="10068"/>
                  </a:cubicBezTo>
                  <a:cubicBezTo>
                    <a:pt x="11797" y="10068"/>
                    <a:pt x="11798" y="10068"/>
                    <a:pt x="11789" y="10068"/>
                  </a:cubicBezTo>
                  <a:cubicBezTo>
                    <a:pt x="11770" y="10068"/>
                    <a:pt x="11750" y="10068"/>
                    <a:pt x="11740" y="10059"/>
                  </a:cubicBezTo>
                  <a:close/>
                  <a:moveTo>
                    <a:pt x="4529" y="10068"/>
                  </a:moveTo>
                  <a:cubicBezTo>
                    <a:pt x="4520" y="10125"/>
                    <a:pt x="4492" y="10172"/>
                    <a:pt x="4455" y="10210"/>
                  </a:cubicBezTo>
                  <a:cubicBezTo>
                    <a:pt x="4501" y="10248"/>
                    <a:pt x="4585" y="10286"/>
                    <a:pt x="4631" y="10286"/>
                  </a:cubicBezTo>
                  <a:cubicBezTo>
                    <a:pt x="4640" y="10286"/>
                    <a:pt x="4640" y="10286"/>
                    <a:pt x="4640" y="10286"/>
                  </a:cubicBezTo>
                  <a:cubicBezTo>
                    <a:pt x="4640" y="10268"/>
                    <a:pt x="4640" y="10248"/>
                    <a:pt x="4640" y="10238"/>
                  </a:cubicBezTo>
                  <a:cubicBezTo>
                    <a:pt x="4649" y="10182"/>
                    <a:pt x="4667" y="10133"/>
                    <a:pt x="4676" y="10086"/>
                  </a:cubicBezTo>
                  <a:cubicBezTo>
                    <a:pt x="4667" y="10095"/>
                    <a:pt x="4649" y="10095"/>
                    <a:pt x="4631" y="10095"/>
                  </a:cubicBezTo>
                  <a:cubicBezTo>
                    <a:pt x="4594" y="10095"/>
                    <a:pt x="4557" y="10087"/>
                    <a:pt x="4529" y="10068"/>
                  </a:cubicBezTo>
                  <a:close/>
                  <a:moveTo>
                    <a:pt x="17030" y="10068"/>
                  </a:moveTo>
                  <a:cubicBezTo>
                    <a:pt x="16993" y="10087"/>
                    <a:pt x="16965" y="10095"/>
                    <a:pt x="16928" y="10095"/>
                  </a:cubicBezTo>
                  <a:cubicBezTo>
                    <a:pt x="16910" y="10095"/>
                    <a:pt x="16892" y="10095"/>
                    <a:pt x="16873" y="10086"/>
                  </a:cubicBezTo>
                  <a:cubicBezTo>
                    <a:pt x="16892" y="10133"/>
                    <a:pt x="16910" y="10182"/>
                    <a:pt x="16910" y="10238"/>
                  </a:cubicBezTo>
                  <a:cubicBezTo>
                    <a:pt x="16919" y="10248"/>
                    <a:pt x="16919" y="10268"/>
                    <a:pt x="16919" y="10286"/>
                  </a:cubicBezTo>
                  <a:cubicBezTo>
                    <a:pt x="16974" y="10286"/>
                    <a:pt x="17056" y="10248"/>
                    <a:pt x="17101" y="10210"/>
                  </a:cubicBezTo>
                  <a:cubicBezTo>
                    <a:pt x="17065" y="10172"/>
                    <a:pt x="17039" y="10125"/>
                    <a:pt x="17030" y="10068"/>
                  </a:cubicBezTo>
                  <a:close/>
                  <a:moveTo>
                    <a:pt x="1090" y="10224"/>
                  </a:moveTo>
                  <a:cubicBezTo>
                    <a:pt x="1017" y="10237"/>
                    <a:pt x="944" y="10274"/>
                    <a:pt x="893" y="10321"/>
                  </a:cubicBezTo>
                  <a:cubicBezTo>
                    <a:pt x="856" y="10405"/>
                    <a:pt x="763" y="10470"/>
                    <a:pt x="689" y="10535"/>
                  </a:cubicBezTo>
                  <a:cubicBezTo>
                    <a:pt x="707" y="10582"/>
                    <a:pt x="763" y="10610"/>
                    <a:pt x="800" y="10638"/>
                  </a:cubicBezTo>
                  <a:cubicBezTo>
                    <a:pt x="875" y="10768"/>
                    <a:pt x="1023" y="10862"/>
                    <a:pt x="1172" y="10834"/>
                  </a:cubicBezTo>
                  <a:cubicBezTo>
                    <a:pt x="1228" y="10796"/>
                    <a:pt x="1311" y="10787"/>
                    <a:pt x="1320" y="10703"/>
                  </a:cubicBezTo>
                  <a:cubicBezTo>
                    <a:pt x="1348" y="10628"/>
                    <a:pt x="1312" y="10563"/>
                    <a:pt x="1265" y="10498"/>
                  </a:cubicBezTo>
                  <a:cubicBezTo>
                    <a:pt x="1144" y="10432"/>
                    <a:pt x="1144" y="10619"/>
                    <a:pt x="1079" y="10610"/>
                  </a:cubicBezTo>
                  <a:cubicBezTo>
                    <a:pt x="1023" y="10535"/>
                    <a:pt x="1097" y="10470"/>
                    <a:pt x="1144" y="10423"/>
                  </a:cubicBezTo>
                  <a:cubicBezTo>
                    <a:pt x="1209" y="10377"/>
                    <a:pt x="1302" y="10395"/>
                    <a:pt x="1368" y="10423"/>
                  </a:cubicBezTo>
                  <a:cubicBezTo>
                    <a:pt x="1386" y="10358"/>
                    <a:pt x="1321" y="10320"/>
                    <a:pt x="1293" y="10274"/>
                  </a:cubicBezTo>
                  <a:cubicBezTo>
                    <a:pt x="1238" y="10222"/>
                    <a:pt x="1163" y="10211"/>
                    <a:pt x="1090" y="10224"/>
                  </a:cubicBezTo>
                  <a:close/>
                  <a:moveTo>
                    <a:pt x="10049" y="10229"/>
                  </a:moveTo>
                  <a:cubicBezTo>
                    <a:pt x="10040" y="10424"/>
                    <a:pt x="9927" y="10592"/>
                    <a:pt x="9768" y="10685"/>
                  </a:cubicBezTo>
                  <a:cubicBezTo>
                    <a:pt x="9805" y="10676"/>
                    <a:pt x="9844" y="10676"/>
                    <a:pt x="9881" y="10666"/>
                  </a:cubicBezTo>
                  <a:cubicBezTo>
                    <a:pt x="9900" y="10657"/>
                    <a:pt x="9908" y="10646"/>
                    <a:pt x="9927" y="10646"/>
                  </a:cubicBezTo>
                  <a:cubicBezTo>
                    <a:pt x="9992" y="10628"/>
                    <a:pt x="10050" y="10601"/>
                    <a:pt x="10106" y="10564"/>
                  </a:cubicBezTo>
                  <a:cubicBezTo>
                    <a:pt x="10180" y="10517"/>
                    <a:pt x="10255" y="10395"/>
                    <a:pt x="10255" y="10311"/>
                  </a:cubicBezTo>
                  <a:cubicBezTo>
                    <a:pt x="10255" y="10283"/>
                    <a:pt x="10245" y="10257"/>
                    <a:pt x="10226" y="10238"/>
                  </a:cubicBezTo>
                  <a:cubicBezTo>
                    <a:pt x="10207" y="10238"/>
                    <a:pt x="10189" y="10248"/>
                    <a:pt x="10161" y="10248"/>
                  </a:cubicBezTo>
                  <a:cubicBezTo>
                    <a:pt x="10124" y="10248"/>
                    <a:pt x="10087" y="10238"/>
                    <a:pt x="10049" y="10229"/>
                  </a:cubicBezTo>
                  <a:close/>
                  <a:moveTo>
                    <a:pt x="11507" y="10229"/>
                  </a:moveTo>
                  <a:cubicBezTo>
                    <a:pt x="11470" y="10238"/>
                    <a:pt x="11433" y="10248"/>
                    <a:pt x="11396" y="10248"/>
                  </a:cubicBezTo>
                  <a:cubicBezTo>
                    <a:pt x="11368" y="10248"/>
                    <a:pt x="11349" y="10238"/>
                    <a:pt x="11331" y="10238"/>
                  </a:cubicBezTo>
                  <a:cubicBezTo>
                    <a:pt x="11312" y="10257"/>
                    <a:pt x="11303" y="10283"/>
                    <a:pt x="11303" y="10311"/>
                  </a:cubicBezTo>
                  <a:cubicBezTo>
                    <a:pt x="11303" y="10395"/>
                    <a:pt x="11377" y="10517"/>
                    <a:pt x="11443" y="10564"/>
                  </a:cubicBezTo>
                  <a:cubicBezTo>
                    <a:pt x="11508" y="10601"/>
                    <a:pt x="11564" y="10628"/>
                    <a:pt x="11630" y="10646"/>
                  </a:cubicBezTo>
                  <a:cubicBezTo>
                    <a:pt x="11639" y="10646"/>
                    <a:pt x="11657" y="10657"/>
                    <a:pt x="11666" y="10666"/>
                  </a:cubicBezTo>
                  <a:cubicBezTo>
                    <a:pt x="11713" y="10676"/>
                    <a:pt x="11751" y="10676"/>
                    <a:pt x="11789" y="10685"/>
                  </a:cubicBezTo>
                  <a:cubicBezTo>
                    <a:pt x="11630" y="10592"/>
                    <a:pt x="11517" y="10424"/>
                    <a:pt x="11507" y="10229"/>
                  </a:cubicBezTo>
                  <a:close/>
                  <a:moveTo>
                    <a:pt x="1724" y="10285"/>
                  </a:moveTo>
                  <a:cubicBezTo>
                    <a:pt x="1677" y="10281"/>
                    <a:pt x="1627" y="10292"/>
                    <a:pt x="1571" y="10322"/>
                  </a:cubicBezTo>
                  <a:cubicBezTo>
                    <a:pt x="1497" y="10350"/>
                    <a:pt x="1451" y="10415"/>
                    <a:pt x="1451" y="10499"/>
                  </a:cubicBezTo>
                  <a:cubicBezTo>
                    <a:pt x="1451" y="10554"/>
                    <a:pt x="1470" y="10610"/>
                    <a:pt x="1525" y="10628"/>
                  </a:cubicBezTo>
                  <a:cubicBezTo>
                    <a:pt x="1571" y="10647"/>
                    <a:pt x="1645" y="10646"/>
                    <a:pt x="1691" y="10591"/>
                  </a:cubicBezTo>
                  <a:cubicBezTo>
                    <a:pt x="1719" y="10526"/>
                    <a:pt x="1645" y="10480"/>
                    <a:pt x="1655" y="10415"/>
                  </a:cubicBezTo>
                  <a:cubicBezTo>
                    <a:pt x="1664" y="10396"/>
                    <a:pt x="1691" y="10406"/>
                    <a:pt x="1701" y="10415"/>
                  </a:cubicBezTo>
                  <a:cubicBezTo>
                    <a:pt x="1765" y="10452"/>
                    <a:pt x="1784" y="10526"/>
                    <a:pt x="1794" y="10600"/>
                  </a:cubicBezTo>
                  <a:cubicBezTo>
                    <a:pt x="1775" y="10674"/>
                    <a:pt x="1700" y="10730"/>
                    <a:pt x="1626" y="10730"/>
                  </a:cubicBezTo>
                  <a:cubicBezTo>
                    <a:pt x="1562" y="10748"/>
                    <a:pt x="1516" y="10692"/>
                    <a:pt x="1470" y="10711"/>
                  </a:cubicBezTo>
                  <a:cubicBezTo>
                    <a:pt x="1488" y="10785"/>
                    <a:pt x="1535" y="10833"/>
                    <a:pt x="1599" y="10842"/>
                  </a:cubicBezTo>
                  <a:cubicBezTo>
                    <a:pt x="1803" y="10879"/>
                    <a:pt x="1932" y="10740"/>
                    <a:pt x="2062" y="10619"/>
                  </a:cubicBezTo>
                  <a:cubicBezTo>
                    <a:pt x="2062" y="10563"/>
                    <a:pt x="2062" y="10564"/>
                    <a:pt x="2062" y="10564"/>
                  </a:cubicBezTo>
                  <a:cubicBezTo>
                    <a:pt x="1972" y="10438"/>
                    <a:pt x="1865" y="10297"/>
                    <a:pt x="1724" y="10285"/>
                  </a:cubicBezTo>
                  <a:close/>
                  <a:moveTo>
                    <a:pt x="7148" y="10286"/>
                  </a:moveTo>
                  <a:cubicBezTo>
                    <a:pt x="6953" y="10286"/>
                    <a:pt x="6730" y="10350"/>
                    <a:pt x="6591" y="10424"/>
                  </a:cubicBezTo>
                  <a:cubicBezTo>
                    <a:pt x="6433" y="10499"/>
                    <a:pt x="6238" y="10639"/>
                    <a:pt x="6025" y="10639"/>
                  </a:cubicBezTo>
                  <a:cubicBezTo>
                    <a:pt x="6016" y="10639"/>
                    <a:pt x="6006" y="10639"/>
                    <a:pt x="5987" y="10639"/>
                  </a:cubicBezTo>
                  <a:cubicBezTo>
                    <a:pt x="6071" y="10695"/>
                    <a:pt x="6164" y="10724"/>
                    <a:pt x="6266" y="10724"/>
                  </a:cubicBezTo>
                  <a:cubicBezTo>
                    <a:pt x="6572" y="10724"/>
                    <a:pt x="6952" y="10538"/>
                    <a:pt x="7258" y="10538"/>
                  </a:cubicBezTo>
                  <a:cubicBezTo>
                    <a:pt x="7369" y="10538"/>
                    <a:pt x="7481" y="10564"/>
                    <a:pt x="7574" y="10639"/>
                  </a:cubicBezTo>
                  <a:cubicBezTo>
                    <a:pt x="7583" y="10630"/>
                    <a:pt x="7583" y="10620"/>
                    <a:pt x="7592" y="10611"/>
                  </a:cubicBezTo>
                  <a:cubicBezTo>
                    <a:pt x="7629" y="10564"/>
                    <a:pt x="7659" y="10528"/>
                    <a:pt x="7696" y="10500"/>
                  </a:cubicBezTo>
                  <a:cubicBezTo>
                    <a:pt x="7622" y="10472"/>
                    <a:pt x="7547" y="10425"/>
                    <a:pt x="7482" y="10369"/>
                  </a:cubicBezTo>
                  <a:cubicBezTo>
                    <a:pt x="7398" y="10313"/>
                    <a:pt x="7277" y="10286"/>
                    <a:pt x="7148" y="10286"/>
                  </a:cubicBezTo>
                  <a:close/>
                  <a:moveTo>
                    <a:pt x="14407" y="10286"/>
                  </a:moveTo>
                  <a:cubicBezTo>
                    <a:pt x="14267" y="10286"/>
                    <a:pt x="14146" y="10313"/>
                    <a:pt x="14071" y="10369"/>
                  </a:cubicBezTo>
                  <a:cubicBezTo>
                    <a:pt x="14006" y="10425"/>
                    <a:pt x="13932" y="10472"/>
                    <a:pt x="13857" y="10500"/>
                  </a:cubicBezTo>
                  <a:cubicBezTo>
                    <a:pt x="13894" y="10528"/>
                    <a:pt x="13924" y="10564"/>
                    <a:pt x="13961" y="10611"/>
                  </a:cubicBezTo>
                  <a:cubicBezTo>
                    <a:pt x="13970" y="10620"/>
                    <a:pt x="13969" y="10630"/>
                    <a:pt x="13978" y="10639"/>
                  </a:cubicBezTo>
                  <a:cubicBezTo>
                    <a:pt x="14062" y="10564"/>
                    <a:pt x="14173" y="10538"/>
                    <a:pt x="14294" y="10538"/>
                  </a:cubicBezTo>
                  <a:cubicBezTo>
                    <a:pt x="14601" y="10538"/>
                    <a:pt x="14983" y="10724"/>
                    <a:pt x="15281" y="10724"/>
                  </a:cubicBezTo>
                  <a:cubicBezTo>
                    <a:pt x="15393" y="10724"/>
                    <a:pt x="15486" y="10695"/>
                    <a:pt x="15560" y="10639"/>
                  </a:cubicBezTo>
                  <a:cubicBezTo>
                    <a:pt x="15551" y="10639"/>
                    <a:pt x="15541" y="10639"/>
                    <a:pt x="15532" y="10639"/>
                  </a:cubicBezTo>
                  <a:cubicBezTo>
                    <a:pt x="15318" y="10639"/>
                    <a:pt x="15124" y="10499"/>
                    <a:pt x="14966" y="10424"/>
                  </a:cubicBezTo>
                  <a:cubicBezTo>
                    <a:pt x="14826" y="10350"/>
                    <a:pt x="14602" y="10286"/>
                    <a:pt x="14407" y="10286"/>
                  </a:cubicBezTo>
                  <a:close/>
                  <a:moveTo>
                    <a:pt x="19648" y="10288"/>
                  </a:moveTo>
                  <a:cubicBezTo>
                    <a:pt x="19482" y="10289"/>
                    <a:pt x="19323" y="10376"/>
                    <a:pt x="19149" y="10341"/>
                  </a:cubicBezTo>
                  <a:cubicBezTo>
                    <a:pt x="19093" y="10341"/>
                    <a:pt x="19056" y="10294"/>
                    <a:pt x="19010" y="10322"/>
                  </a:cubicBezTo>
                  <a:cubicBezTo>
                    <a:pt x="19010" y="10443"/>
                    <a:pt x="19084" y="10517"/>
                    <a:pt x="19149" y="10611"/>
                  </a:cubicBezTo>
                  <a:cubicBezTo>
                    <a:pt x="19195" y="10732"/>
                    <a:pt x="19279" y="10873"/>
                    <a:pt x="19409" y="10891"/>
                  </a:cubicBezTo>
                  <a:cubicBezTo>
                    <a:pt x="19474" y="10882"/>
                    <a:pt x="19520" y="10845"/>
                    <a:pt x="19557" y="10798"/>
                  </a:cubicBezTo>
                  <a:cubicBezTo>
                    <a:pt x="19604" y="10742"/>
                    <a:pt x="19585" y="10676"/>
                    <a:pt x="19529" y="10630"/>
                  </a:cubicBezTo>
                  <a:cubicBezTo>
                    <a:pt x="19455" y="10583"/>
                    <a:pt x="19427" y="10714"/>
                    <a:pt x="19362" y="10677"/>
                  </a:cubicBezTo>
                  <a:cubicBezTo>
                    <a:pt x="19353" y="10621"/>
                    <a:pt x="19400" y="10565"/>
                    <a:pt x="19437" y="10546"/>
                  </a:cubicBezTo>
                  <a:cubicBezTo>
                    <a:pt x="19502" y="10527"/>
                    <a:pt x="19557" y="10565"/>
                    <a:pt x="19613" y="10593"/>
                  </a:cubicBezTo>
                  <a:cubicBezTo>
                    <a:pt x="19650" y="10621"/>
                    <a:pt x="19631" y="10686"/>
                    <a:pt x="19696" y="10677"/>
                  </a:cubicBezTo>
                  <a:cubicBezTo>
                    <a:pt x="19807" y="10611"/>
                    <a:pt x="19966" y="10574"/>
                    <a:pt x="20087" y="10639"/>
                  </a:cubicBezTo>
                  <a:cubicBezTo>
                    <a:pt x="20115" y="10639"/>
                    <a:pt x="20104" y="10612"/>
                    <a:pt x="20104" y="10593"/>
                  </a:cubicBezTo>
                  <a:cubicBezTo>
                    <a:pt x="20058" y="10462"/>
                    <a:pt x="19929" y="10359"/>
                    <a:pt x="19817" y="10322"/>
                  </a:cubicBezTo>
                  <a:cubicBezTo>
                    <a:pt x="19759" y="10296"/>
                    <a:pt x="19703" y="10287"/>
                    <a:pt x="19648" y="10288"/>
                  </a:cubicBezTo>
                  <a:close/>
                  <a:moveTo>
                    <a:pt x="2472" y="10349"/>
                  </a:moveTo>
                  <a:cubicBezTo>
                    <a:pt x="2426" y="10433"/>
                    <a:pt x="2353" y="10516"/>
                    <a:pt x="2270" y="10581"/>
                  </a:cubicBezTo>
                  <a:cubicBezTo>
                    <a:pt x="2279" y="10609"/>
                    <a:pt x="2278" y="10610"/>
                    <a:pt x="2278" y="10610"/>
                  </a:cubicBezTo>
                  <a:cubicBezTo>
                    <a:pt x="2389" y="10619"/>
                    <a:pt x="2481" y="10730"/>
                    <a:pt x="2536" y="10804"/>
                  </a:cubicBezTo>
                  <a:cubicBezTo>
                    <a:pt x="2628" y="10748"/>
                    <a:pt x="2647" y="10638"/>
                    <a:pt x="2711" y="10554"/>
                  </a:cubicBezTo>
                  <a:cubicBezTo>
                    <a:pt x="2638" y="10461"/>
                    <a:pt x="2601" y="10340"/>
                    <a:pt x="2472" y="10349"/>
                  </a:cubicBezTo>
                  <a:close/>
                  <a:moveTo>
                    <a:pt x="8255" y="10424"/>
                  </a:moveTo>
                  <a:cubicBezTo>
                    <a:pt x="8143" y="10424"/>
                    <a:pt x="8041" y="10443"/>
                    <a:pt x="7948" y="10489"/>
                  </a:cubicBezTo>
                  <a:cubicBezTo>
                    <a:pt x="7855" y="10536"/>
                    <a:pt x="7772" y="10601"/>
                    <a:pt x="7707" y="10695"/>
                  </a:cubicBezTo>
                  <a:cubicBezTo>
                    <a:pt x="7604" y="10825"/>
                    <a:pt x="7538" y="11021"/>
                    <a:pt x="7538" y="11217"/>
                  </a:cubicBezTo>
                  <a:cubicBezTo>
                    <a:pt x="7538" y="11357"/>
                    <a:pt x="7530" y="11459"/>
                    <a:pt x="7651" y="11561"/>
                  </a:cubicBezTo>
                  <a:cubicBezTo>
                    <a:pt x="7846" y="11720"/>
                    <a:pt x="8116" y="11674"/>
                    <a:pt x="8357" y="11711"/>
                  </a:cubicBezTo>
                  <a:cubicBezTo>
                    <a:pt x="8413" y="11720"/>
                    <a:pt x="9074" y="11907"/>
                    <a:pt x="9064" y="11935"/>
                  </a:cubicBezTo>
                  <a:cubicBezTo>
                    <a:pt x="9102" y="11842"/>
                    <a:pt x="9165" y="11767"/>
                    <a:pt x="9240" y="11711"/>
                  </a:cubicBezTo>
                  <a:cubicBezTo>
                    <a:pt x="9453" y="11543"/>
                    <a:pt x="9769" y="11645"/>
                    <a:pt x="9676" y="11282"/>
                  </a:cubicBezTo>
                  <a:cubicBezTo>
                    <a:pt x="9639" y="11151"/>
                    <a:pt x="9510" y="10806"/>
                    <a:pt x="9370" y="10741"/>
                  </a:cubicBezTo>
                  <a:cubicBezTo>
                    <a:pt x="9370" y="10741"/>
                    <a:pt x="9370" y="10741"/>
                    <a:pt x="9361" y="10741"/>
                  </a:cubicBezTo>
                  <a:cubicBezTo>
                    <a:pt x="9222" y="10703"/>
                    <a:pt x="9110" y="10600"/>
                    <a:pt x="8961" y="10572"/>
                  </a:cubicBezTo>
                  <a:cubicBezTo>
                    <a:pt x="8887" y="10553"/>
                    <a:pt x="8812" y="10545"/>
                    <a:pt x="8728" y="10526"/>
                  </a:cubicBezTo>
                  <a:cubicBezTo>
                    <a:pt x="8877" y="10600"/>
                    <a:pt x="8970" y="10750"/>
                    <a:pt x="8970" y="10927"/>
                  </a:cubicBezTo>
                  <a:cubicBezTo>
                    <a:pt x="8970" y="11169"/>
                    <a:pt x="8774" y="11375"/>
                    <a:pt x="8523" y="11375"/>
                  </a:cubicBezTo>
                  <a:cubicBezTo>
                    <a:pt x="8272" y="11375"/>
                    <a:pt x="8080" y="11169"/>
                    <a:pt x="8080" y="10927"/>
                  </a:cubicBezTo>
                  <a:cubicBezTo>
                    <a:pt x="8080" y="10675"/>
                    <a:pt x="8272" y="10480"/>
                    <a:pt x="8523" y="10480"/>
                  </a:cubicBezTo>
                  <a:cubicBezTo>
                    <a:pt x="8532" y="10480"/>
                    <a:pt x="8533" y="10480"/>
                    <a:pt x="8542" y="10480"/>
                  </a:cubicBezTo>
                  <a:cubicBezTo>
                    <a:pt x="8449" y="10443"/>
                    <a:pt x="8348" y="10424"/>
                    <a:pt x="8255" y="10424"/>
                  </a:cubicBezTo>
                  <a:close/>
                  <a:moveTo>
                    <a:pt x="13302" y="10424"/>
                  </a:moveTo>
                  <a:cubicBezTo>
                    <a:pt x="13209" y="10424"/>
                    <a:pt x="13105" y="10443"/>
                    <a:pt x="13012" y="10480"/>
                  </a:cubicBezTo>
                  <a:cubicBezTo>
                    <a:pt x="13245" y="10489"/>
                    <a:pt x="13431" y="10684"/>
                    <a:pt x="13431" y="10927"/>
                  </a:cubicBezTo>
                  <a:cubicBezTo>
                    <a:pt x="13431" y="11169"/>
                    <a:pt x="13227" y="11375"/>
                    <a:pt x="12985" y="11375"/>
                  </a:cubicBezTo>
                  <a:cubicBezTo>
                    <a:pt x="12734" y="11375"/>
                    <a:pt x="12538" y="11169"/>
                    <a:pt x="12538" y="10927"/>
                  </a:cubicBezTo>
                  <a:cubicBezTo>
                    <a:pt x="12538" y="10759"/>
                    <a:pt x="12622" y="10619"/>
                    <a:pt x="12762" y="10535"/>
                  </a:cubicBezTo>
                  <a:cubicBezTo>
                    <a:pt x="12706" y="10545"/>
                    <a:pt x="12650" y="10554"/>
                    <a:pt x="12585" y="10564"/>
                  </a:cubicBezTo>
                  <a:cubicBezTo>
                    <a:pt x="12436" y="10582"/>
                    <a:pt x="12323" y="10685"/>
                    <a:pt x="12184" y="10741"/>
                  </a:cubicBezTo>
                  <a:cubicBezTo>
                    <a:pt x="12035" y="10806"/>
                    <a:pt x="11896" y="11115"/>
                    <a:pt x="11869" y="11264"/>
                  </a:cubicBezTo>
                  <a:cubicBezTo>
                    <a:pt x="11822" y="11590"/>
                    <a:pt x="12120" y="11553"/>
                    <a:pt x="12316" y="11711"/>
                  </a:cubicBezTo>
                  <a:cubicBezTo>
                    <a:pt x="12390" y="11767"/>
                    <a:pt x="12446" y="11842"/>
                    <a:pt x="12492" y="11935"/>
                  </a:cubicBezTo>
                  <a:cubicBezTo>
                    <a:pt x="12827" y="11786"/>
                    <a:pt x="13190" y="11683"/>
                    <a:pt x="13562" y="11683"/>
                  </a:cubicBezTo>
                  <a:cubicBezTo>
                    <a:pt x="13646" y="11683"/>
                    <a:pt x="13730" y="11665"/>
                    <a:pt x="13795" y="11637"/>
                  </a:cubicBezTo>
                  <a:cubicBezTo>
                    <a:pt x="13934" y="11572"/>
                    <a:pt x="14017" y="11422"/>
                    <a:pt x="14017" y="11217"/>
                  </a:cubicBezTo>
                  <a:cubicBezTo>
                    <a:pt x="14017" y="11021"/>
                    <a:pt x="13954" y="10825"/>
                    <a:pt x="13851" y="10695"/>
                  </a:cubicBezTo>
                  <a:cubicBezTo>
                    <a:pt x="13786" y="10601"/>
                    <a:pt x="13701" y="10536"/>
                    <a:pt x="13608" y="10489"/>
                  </a:cubicBezTo>
                  <a:cubicBezTo>
                    <a:pt x="13515" y="10443"/>
                    <a:pt x="13413" y="10424"/>
                    <a:pt x="13302" y="10424"/>
                  </a:cubicBezTo>
                  <a:close/>
                  <a:moveTo>
                    <a:pt x="8544" y="10474"/>
                  </a:moveTo>
                  <a:cubicBezTo>
                    <a:pt x="8557" y="10474"/>
                    <a:pt x="8568" y="10478"/>
                    <a:pt x="8581" y="10480"/>
                  </a:cubicBezTo>
                  <a:cubicBezTo>
                    <a:pt x="8575" y="10477"/>
                    <a:pt x="8568" y="10478"/>
                    <a:pt x="8562" y="10474"/>
                  </a:cubicBezTo>
                  <a:cubicBezTo>
                    <a:pt x="8553" y="10474"/>
                    <a:pt x="8554" y="10474"/>
                    <a:pt x="8544" y="10474"/>
                  </a:cubicBezTo>
                  <a:close/>
                  <a:moveTo>
                    <a:pt x="12985" y="10480"/>
                  </a:moveTo>
                  <a:cubicBezTo>
                    <a:pt x="12902" y="10480"/>
                    <a:pt x="12827" y="10499"/>
                    <a:pt x="12762" y="10539"/>
                  </a:cubicBezTo>
                  <a:cubicBezTo>
                    <a:pt x="12836" y="10529"/>
                    <a:pt x="12911" y="10519"/>
                    <a:pt x="12995" y="10480"/>
                  </a:cubicBezTo>
                  <a:cubicBezTo>
                    <a:pt x="12992" y="10480"/>
                    <a:pt x="12988" y="10480"/>
                    <a:pt x="12985" y="10480"/>
                  </a:cubicBezTo>
                  <a:close/>
                  <a:moveTo>
                    <a:pt x="8523" y="10593"/>
                  </a:moveTo>
                  <a:cubicBezTo>
                    <a:pt x="8437" y="10593"/>
                    <a:pt x="8353" y="10626"/>
                    <a:pt x="8288" y="10691"/>
                  </a:cubicBezTo>
                  <a:cubicBezTo>
                    <a:pt x="8157" y="10822"/>
                    <a:pt x="8157" y="11033"/>
                    <a:pt x="8288" y="11164"/>
                  </a:cubicBezTo>
                  <a:cubicBezTo>
                    <a:pt x="8419" y="11294"/>
                    <a:pt x="8631" y="11294"/>
                    <a:pt x="8762" y="11164"/>
                  </a:cubicBezTo>
                  <a:cubicBezTo>
                    <a:pt x="8893" y="11033"/>
                    <a:pt x="8893" y="10822"/>
                    <a:pt x="8762" y="10691"/>
                  </a:cubicBezTo>
                  <a:cubicBezTo>
                    <a:pt x="8696" y="10626"/>
                    <a:pt x="8609" y="10593"/>
                    <a:pt x="8523" y="10593"/>
                  </a:cubicBezTo>
                  <a:close/>
                  <a:moveTo>
                    <a:pt x="12985" y="10593"/>
                  </a:moveTo>
                  <a:cubicBezTo>
                    <a:pt x="12899" y="10593"/>
                    <a:pt x="12814" y="10626"/>
                    <a:pt x="12749" y="10691"/>
                  </a:cubicBezTo>
                  <a:cubicBezTo>
                    <a:pt x="12618" y="10822"/>
                    <a:pt x="12618" y="11033"/>
                    <a:pt x="12749" y="11164"/>
                  </a:cubicBezTo>
                  <a:cubicBezTo>
                    <a:pt x="12880" y="11294"/>
                    <a:pt x="13092" y="11294"/>
                    <a:pt x="13223" y="11164"/>
                  </a:cubicBezTo>
                  <a:cubicBezTo>
                    <a:pt x="13354" y="11033"/>
                    <a:pt x="13354" y="10822"/>
                    <a:pt x="13223" y="10691"/>
                  </a:cubicBezTo>
                  <a:cubicBezTo>
                    <a:pt x="13157" y="10626"/>
                    <a:pt x="13071" y="10593"/>
                    <a:pt x="12985" y="10593"/>
                  </a:cubicBezTo>
                  <a:close/>
                  <a:moveTo>
                    <a:pt x="10262" y="10603"/>
                  </a:moveTo>
                  <a:cubicBezTo>
                    <a:pt x="10234" y="10630"/>
                    <a:pt x="10217" y="10648"/>
                    <a:pt x="10189" y="10666"/>
                  </a:cubicBezTo>
                  <a:cubicBezTo>
                    <a:pt x="10152" y="10694"/>
                    <a:pt x="10116" y="10722"/>
                    <a:pt x="10069" y="10741"/>
                  </a:cubicBezTo>
                  <a:cubicBezTo>
                    <a:pt x="10172" y="10833"/>
                    <a:pt x="10234" y="10944"/>
                    <a:pt x="10318" y="11000"/>
                  </a:cubicBezTo>
                  <a:cubicBezTo>
                    <a:pt x="10411" y="11065"/>
                    <a:pt x="10635" y="11158"/>
                    <a:pt x="10755" y="11158"/>
                  </a:cubicBezTo>
                  <a:cubicBezTo>
                    <a:pt x="10765" y="11158"/>
                    <a:pt x="10765" y="11158"/>
                    <a:pt x="10774" y="11158"/>
                  </a:cubicBezTo>
                  <a:cubicBezTo>
                    <a:pt x="10784" y="11158"/>
                    <a:pt x="10782" y="11158"/>
                    <a:pt x="10782" y="11158"/>
                  </a:cubicBezTo>
                  <a:cubicBezTo>
                    <a:pt x="10782" y="11158"/>
                    <a:pt x="10792" y="11158"/>
                    <a:pt x="10801" y="11158"/>
                  </a:cubicBezTo>
                  <a:cubicBezTo>
                    <a:pt x="10922" y="11158"/>
                    <a:pt x="11145" y="11065"/>
                    <a:pt x="11238" y="11000"/>
                  </a:cubicBezTo>
                  <a:cubicBezTo>
                    <a:pt x="11321" y="10944"/>
                    <a:pt x="11388" y="10833"/>
                    <a:pt x="11490" y="10741"/>
                  </a:cubicBezTo>
                  <a:cubicBezTo>
                    <a:pt x="11443" y="10722"/>
                    <a:pt x="11404" y="10694"/>
                    <a:pt x="11367" y="10666"/>
                  </a:cubicBezTo>
                  <a:cubicBezTo>
                    <a:pt x="11339" y="10648"/>
                    <a:pt x="11312" y="10630"/>
                    <a:pt x="11293" y="10603"/>
                  </a:cubicBezTo>
                  <a:cubicBezTo>
                    <a:pt x="11182" y="10760"/>
                    <a:pt x="10978" y="10824"/>
                    <a:pt x="10774" y="10824"/>
                  </a:cubicBezTo>
                  <a:cubicBezTo>
                    <a:pt x="10579" y="10824"/>
                    <a:pt x="10364" y="10760"/>
                    <a:pt x="10262" y="10603"/>
                  </a:cubicBezTo>
                  <a:close/>
                  <a:moveTo>
                    <a:pt x="7261" y="10619"/>
                  </a:moveTo>
                  <a:cubicBezTo>
                    <a:pt x="6982" y="10619"/>
                    <a:pt x="6601" y="10808"/>
                    <a:pt x="6266" y="10808"/>
                  </a:cubicBezTo>
                  <a:cubicBezTo>
                    <a:pt x="6173" y="10808"/>
                    <a:pt x="6080" y="10787"/>
                    <a:pt x="5987" y="10741"/>
                  </a:cubicBezTo>
                  <a:cubicBezTo>
                    <a:pt x="6247" y="10918"/>
                    <a:pt x="6509" y="10946"/>
                    <a:pt x="6862" y="10946"/>
                  </a:cubicBezTo>
                  <a:cubicBezTo>
                    <a:pt x="6936" y="10946"/>
                    <a:pt x="7056" y="10927"/>
                    <a:pt x="7168" y="10927"/>
                  </a:cubicBezTo>
                  <a:cubicBezTo>
                    <a:pt x="7260" y="10927"/>
                    <a:pt x="7353" y="10938"/>
                    <a:pt x="7428" y="10985"/>
                  </a:cubicBezTo>
                  <a:cubicBezTo>
                    <a:pt x="7455" y="10891"/>
                    <a:pt x="7484" y="10798"/>
                    <a:pt x="7530" y="10713"/>
                  </a:cubicBezTo>
                  <a:cubicBezTo>
                    <a:pt x="7521" y="10713"/>
                    <a:pt x="7520" y="10713"/>
                    <a:pt x="7511" y="10704"/>
                  </a:cubicBezTo>
                  <a:cubicBezTo>
                    <a:pt x="7446" y="10648"/>
                    <a:pt x="7363" y="10619"/>
                    <a:pt x="7261" y="10619"/>
                  </a:cubicBezTo>
                  <a:close/>
                  <a:moveTo>
                    <a:pt x="14296" y="10619"/>
                  </a:moveTo>
                  <a:cubicBezTo>
                    <a:pt x="14194" y="10619"/>
                    <a:pt x="14110" y="10648"/>
                    <a:pt x="14036" y="10704"/>
                  </a:cubicBezTo>
                  <a:cubicBezTo>
                    <a:pt x="14036" y="10713"/>
                    <a:pt x="14027" y="10713"/>
                    <a:pt x="14027" y="10713"/>
                  </a:cubicBezTo>
                  <a:cubicBezTo>
                    <a:pt x="14073" y="10798"/>
                    <a:pt x="14101" y="10891"/>
                    <a:pt x="14120" y="10985"/>
                  </a:cubicBezTo>
                  <a:cubicBezTo>
                    <a:pt x="14203" y="10938"/>
                    <a:pt x="14297" y="10927"/>
                    <a:pt x="14390" y="10927"/>
                  </a:cubicBezTo>
                  <a:cubicBezTo>
                    <a:pt x="14502" y="10927"/>
                    <a:pt x="14613" y="10946"/>
                    <a:pt x="14696" y="10946"/>
                  </a:cubicBezTo>
                  <a:cubicBezTo>
                    <a:pt x="15049" y="10946"/>
                    <a:pt x="15300" y="10918"/>
                    <a:pt x="15560" y="10741"/>
                  </a:cubicBezTo>
                  <a:cubicBezTo>
                    <a:pt x="15476" y="10787"/>
                    <a:pt x="15383" y="10808"/>
                    <a:pt x="15290" y="10808"/>
                  </a:cubicBezTo>
                  <a:cubicBezTo>
                    <a:pt x="15290" y="10808"/>
                    <a:pt x="15290" y="10808"/>
                    <a:pt x="15281" y="10808"/>
                  </a:cubicBezTo>
                  <a:cubicBezTo>
                    <a:pt x="14956" y="10808"/>
                    <a:pt x="14575" y="10619"/>
                    <a:pt x="14296" y="10619"/>
                  </a:cubicBezTo>
                  <a:close/>
                  <a:moveTo>
                    <a:pt x="19929" y="10674"/>
                  </a:moveTo>
                  <a:cubicBezTo>
                    <a:pt x="19780" y="10693"/>
                    <a:pt x="19660" y="10805"/>
                    <a:pt x="19557" y="10917"/>
                  </a:cubicBezTo>
                  <a:cubicBezTo>
                    <a:pt x="19539" y="10955"/>
                    <a:pt x="19538" y="10955"/>
                    <a:pt x="19538" y="10955"/>
                  </a:cubicBezTo>
                  <a:cubicBezTo>
                    <a:pt x="19687" y="11095"/>
                    <a:pt x="19836" y="11282"/>
                    <a:pt x="20060" y="11198"/>
                  </a:cubicBezTo>
                  <a:cubicBezTo>
                    <a:pt x="20106" y="11170"/>
                    <a:pt x="20134" y="11123"/>
                    <a:pt x="20162" y="11067"/>
                  </a:cubicBezTo>
                  <a:cubicBezTo>
                    <a:pt x="20162" y="11002"/>
                    <a:pt x="20144" y="10909"/>
                    <a:pt x="20079" y="10862"/>
                  </a:cubicBezTo>
                  <a:cubicBezTo>
                    <a:pt x="20023" y="10834"/>
                    <a:pt x="19976" y="10861"/>
                    <a:pt x="19938" y="10899"/>
                  </a:cubicBezTo>
                  <a:cubicBezTo>
                    <a:pt x="19883" y="10964"/>
                    <a:pt x="19975" y="11011"/>
                    <a:pt x="20003" y="11058"/>
                  </a:cubicBezTo>
                  <a:cubicBezTo>
                    <a:pt x="19994" y="11076"/>
                    <a:pt x="19976" y="11095"/>
                    <a:pt x="19948" y="11086"/>
                  </a:cubicBezTo>
                  <a:cubicBezTo>
                    <a:pt x="19901" y="11067"/>
                    <a:pt x="19864" y="11040"/>
                    <a:pt x="19855" y="10993"/>
                  </a:cubicBezTo>
                  <a:cubicBezTo>
                    <a:pt x="19827" y="10937"/>
                    <a:pt x="19845" y="10871"/>
                    <a:pt x="19882" y="10834"/>
                  </a:cubicBezTo>
                  <a:cubicBezTo>
                    <a:pt x="19956" y="10778"/>
                    <a:pt x="20041" y="10758"/>
                    <a:pt x="20124" y="10787"/>
                  </a:cubicBezTo>
                  <a:cubicBezTo>
                    <a:pt x="20124" y="10758"/>
                    <a:pt x="20124" y="10758"/>
                    <a:pt x="20124" y="10758"/>
                  </a:cubicBezTo>
                  <a:cubicBezTo>
                    <a:pt x="20078" y="10711"/>
                    <a:pt x="20013" y="10674"/>
                    <a:pt x="19929" y="10674"/>
                  </a:cubicBezTo>
                  <a:close/>
                  <a:moveTo>
                    <a:pt x="20460" y="10684"/>
                  </a:moveTo>
                  <a:cubicBezTo>
                    <a:pt x="20414" y="10686"/>
                    <a:pt x="20370" y="10698"/>
                    <a:pt x="20337" y="10722"/>
                  </a:cubicBezTo>
                  <a:cubicBezTo>
                    <a:pt x="20291" y="10740"/>
                    <a:pt x="20245" y="10796"/>
                    <a:pt x="20254" y="10861"/>
                  </a:cubicBezTo>
                  <a:cubicBezTo>
                    <a:pt x="20235" y="10945"/>
                    <a:pt x="20300" y="11001"/>
                    <a:pt x="20356" y="11047"/>
                  </a:cubicBezTo>
                  <a:cubicBezTo>
                    <a:pt x="20440" y="11084"/>
                    <a:pt x="20478" y="10982"/>
                    <a:pt x="20515" y="10945"/>
                  </a:cubicBezTo>
                  <a:cubicBezTo>
                    <a:pt x="20524" y="10963"/>
                    <a:pt x="20534" y="10972"/>
                    <a:pt x="20525" y="10991"/>
                  </a:cubicBezTo>
                  <a:cubicBezTo>
                    <a:pt x="20524" y="11056"/>
                    <a:pt x="20478" y="11103"/>
                    <a:pt x="20432" y="11131"/>
                  </a:cubicBezTo>
                  <a:cubicBezTo>
                    <a:pt x="20357" y="11168"/>
                    <a:pt x="20300" y="11103"/>
                    <a:pt x="20235" y="11112"/>
                  </a:cubicBezTo>
                  <a:cubicBezTo>
                    <a:pt x="20235" y="11168"/>
                    <a:pt x="20235" y="11167"/>
                    <a:pt x="20235" y="11167"/>
                  </a:cubicBezTo>
                  <a:cubicBezTo>
                    <a:pt x="20291" y="11233"/>
                    <a:pt x="20384" y="11251"/>
                    <a:pt x="20468" y="11261"/>
                  </a:cubicBezTo>
                  <a:cubicBezTo>
                    <a:pt x="20617" y="11233"/>
                    <a:pt x="20756" y="11140"/>
                    <a:pt x="20859" y="11019"/>
                  </a:cubicBezTo>
                  <a:cubicBezTo>
                    <a:pt x="20859" y="10963"/>
                    <a:pt x="20859" y="10963"/>
                    <a:pt x="20859" y="10963"/>
                  </a:cubicBezTo>
                  <a:cubicBezTo>
                    <a:pt x="20803" y="10842"/>
                    <a:pt x="20692" y="10777"/>
                    <a:pt x="20589" y="10703"/>
                  </a:cubicBezTo>
                  <a:cubicBezTo>
                    <a:pt x="20552" y="10689"/>
                    <a:pt x="20505" y="10682"/>
                    <a:pt x="20460" y="10684"/>
                  </a:cubicBezTo>
                  <a:close/>
                  <a:moveTo>
                    <a:pt x="2212" y="10707"/>
                  </a:moveTo>
                  <a:cubicBezTo>
                    <a:pt x="2179" y="10709"/>
                    <a:pt x="2146" y="10717"/>
                    <a:pt x="2118" y="10731"/>
                  </a:cubicBezTo>
                  <a:cubicBezTo>
                    <a:pt x="2063" y="10759"/>
                    <a:pt x="2035" y="10814"/>
                    <a:pt x="2035" y="10880"/>
                  </a:cubicBezTo>
                  <a:cubicBezTo>
                    <a:pt x="2044" y="10945"/>
                    <a:pt x="2119" y="10955"/>
                    <a:pt x="2165" y="10946"/>
                  </a:cubicBezTo>
                  <a:cubicBezTo>
                    <a:pt x="2202" y="10936"/>
                    <a:pt x="2193" y="10889"/>
                    <a:pt x="2230" y="10880"/>
                  </a:cubicBezTo>
                  <a:cubicBezTo>
                    <a:pt x="2258" y="10898"/>
                    <a:pt x="2258" y="10899"/>
                    <a:pt x="2258" y="10899"/>
                  </a:cubicBezTo>
                  <a:cubicBezTo>
                    <a:pt x="2268" y="10917"/>
                    <a:pt x="2277" y="10955"/>
                    <a:pt x="2258" y="10983"/>
                  </a:cubicBezTo>
                  <a:cubicBezTo>
                    <a:pt x="2212" y="11021"/>
                    <a:pt x="2164" y="11067"/>
                    <a:pt x="2099" y="11048"/>
                  </a:cubicBezTo>
                  <a:cubicBezTo>
                    <a:pt x="2007" y="11030"/>
                    <a:pt x="1960" y="10927"/>
                    <a:pt x="1942" y="10853"/>
                  </a:cubicBezTo>
                  <a:cubicBezTo>
                    <a:pt x="1821" y="10937"/>
                    <a:pt x="1663" y="10955"/>
                    <a:pt x="1524" y="10899"/>
                  </a:cubicBezTo>
                  <a:cubicBezTo>
                    <a:pt x="1524" y="10936"/>
                    <a:pt x="1524" y="10936"/>
                    <a:pt x="1524" y="10936"/>
                  </a:cubicBezTo>
                  <a:cubicBezTo>
                    <a:pt x="1589" y="11095"/>
                    <a:pt x="1738" y="11207"/>
                    <a:pt x="1896" y="11263"/>
                  </a:cubicBezTo>
                  <a:cubicBezTo>
                    <a:pt x="2453" y="11282"/>
                    <a:pt x="2452" y="11282"/>
                    <a:pt x="2452" y="11282"/>
                  </a:cubicBezTo>
                  <a:cubicBezTo>
                    <a:pt x="2490" y="11310"/>
                    <a:pt x="2527" y="11348"/>
                    <a:pt x="2583" y="11348"/>
                  </a:cubicBezTo>
                  <a:cubicBezTo>
                    <a:pt x="2629" y="11301"/>
                    <a:pt x="2629" y="11235"/>
                    <a:pt x="2629" y="11170"/>
                  </a:cubicBezTo>
                  <a:cubicBezTo>
                    <a:pt x="2629" y="11030"/>
                    <a:pt x="2453" y="11002"/>
                    <a:pt x="2462" y="10853"/>
                  </a:cubicBezTo>
                  <a:cubicBezTo>
                    <a:pt x="2427" y="10754"/>
                    <a:pt x="2314" y="10703"/>
                    <a:pt x="2212" y="10707"/>
                  </a:cubicBezTo>
                  <a:close/>
                  <a:moveTo>
                    <a:pt x="19092" y="10731"/>
                  </a:moveTo>
                  <a:cubicBezTo>
                    <a:pt x="19028" y="10796"/>
                    <a:pt x="18991" y="10862"/>
                    <a:pt x="18954" y="10936"/>
                  </a:cubicBezTo>
                  <a:cubicBezTo>
                    <a:pt x="18991" y="11020"/>
                    <a:pt x="19036" y="11131"/>
                    <a:pt x="19129" y="11178"/>
                  </a:cubicBezTo>
                  <a:cubicBezTo>
                    <a:pt x="19166" y="11159"/>
                    <a:pt x="19148" y="11113"/>
                    <a:pt x="19167" y="11075"/>
                  </a:cubicBezTo>
                  <a:cubicBezTo>
                    <a:pt x="19176" y="11010"/>
                    <a:pt x="19295" y="11001"/>
                    <a:pt x="19258" y="10927"/>
                  </a:cubicBezTo>
                  <a:cubicBezTo>
                    <a:pt x="19157" y="10899"/>
                    <a:pt x="19194" y="10778"/>
                    <a:pt x="19092" y="10731"/>
                  </a:cubicBezTo>
                  <a:close/>
                  <a:moveTo>
                    <a:pt x="1385" y="10796"/>
                  </a:moveTo>
                  <a:cubicBezTo>
                    <a:pt x="1320" y="10815"/>
                    <a:pt x="1282" y="10899"/>
                    <a:pt x="1226" y="10899"/>
                  </a:cubicBezTo>
                  <a:cubicBezTo>
                    <a:pt x="1078" y="10926"/>
                    <a:pt x="1180" y="11058"/>
                    <a:pt x="1124" y="11132"/>
                  </a:cubicBezTo>
                  <a:cubicBezTo>
                    <a:pt x="1068" y="11169"/>
                    <a:pt x="1004" y="11244"/>
                    <a:pt x="920" y="11216"/>
                  </a:cubicBezTo>
                  <a:cubicBezTo>
                    <a:pt x="883" y="11206"/>
                    <a:pt x="846" y="11160"/>
                    <a:pt x="837" y="11113"/>
                  </a:cubicBezTo>
                  <a:cubicBezTo>
                    <a:pt x="828" y="11085"/>
                    <a:pt x="836" y="11047"/>
                    <a:pt x="873" y="11047"/>
                  </a:cubicBezTo>
                  <a:cubicBezTo>
                    <a:pt x="910" y="11066"/>
                    <a:pt x="902" y="11112"/>
                    <a:pt x="920" y="11140"/>
                  </a:cubicBezTo>
                  <a:cubicBezTo>
                    <a:pt x="948" y="11168"/>
                    <a:pt x="976" y="11168"/>
                    <a:pt x="1004" y="11159"/>
                  </a:cubicBezTo>
                  <a:cubicBezTo>
                    <a:pt x="1060" y="11141"/>
                    <a:pt x="1069" y="11076"/>
                    <a:pt x="1059" y="11020"/>
                  </a:cubicBezTo>
                  <a:cubicBezTo>
                    <a:pt x="1041" y="10964"/>
                    <a:pt x="994" y="10898"/>
                    <a:pt x="929" y="10880"/>
                  </a:cubicBezTo>
                  <a:cubicBezTo>
                    <a:pt x="873" y="10852"/>
                    <a:pt x="808" y="10871"/>
                    <a:pt x="762" y="10899"/>
                  </a:cubicBezTo>
                  <a:cubicBezTo>
                    <a:pt x="715" y="10954"/>
                    <a:pt x="631" y="11001"/>
                    <a:pt x="659" y="11085"/>
                  </a:cubicBezTo>
                  <a:cubicBezTo>
                    <a:pt x="668" y="11206"/>
                    <a:pt x="585" y="11290"/>
                    <a:pt x="576" y="11402"/>
                  </a:cubicBezTo>
                  <a:cubicBezTo>
                    <a:pt x="603" y="11458"/>
                    <a:pt x="594" y="11551"/>
                    <a:pt x="669" y="11560"/>
                  </a:cubicBezTo>
                  <a:cubicBezTo>
                    <a:pt x="799" y="11486"/>
                    <a:pt x="929" y="11411"/>
                    <a:pt x="1078" y="11364"/>
                  </a:cubicBezTo>
                  <a:cubicBezTo>
                    <a:pt x="1283" y="11243"/>
                    <a:pt x="1404" y="11038"/>
                    <a:pt x="1385" y="10796"/>
                  </a:cubicBezTo>
                  <a:close/>
                  <a:moveTo>
                    <a:pt x="9610" y="10805"/>
                  </a:moveTo>
                  <a:cubicBezTo>
                    <a:pt x="9759" y="11010"/>
                    <a:pt x="9862" y="11290"/>
                    <a:pt x="9862" y="11513"/>
                  </a:cubicBezTo>
                  <a:cubicBezTo>
                    <a:pt x="9862" y="11532"/>
                    <a:pt x="9862" y="11550"/>
                    <a:pt x="9862" y="11559"/>
                  </a:cubicBezTo>
                  <a:cubicBezTo>
                    <a:pt x="9862" y="11568"/>
                    <a:pt x="9862" y="11568"/>
                    <a:pt x="9862" y="11568"/>
                  </a:cubicBezTo>
                  <a:cubicBezTo>
                    <a:pt x="9909" y="11587"/>
                    <a:pt x="9954" y="11608"/>
                    <a:pt x="9992" y="11645"/>
                  </a:cubicBezTo>
                  <a:cubicBezTo>
                    <a:pt x="10075" y="11710"/>
                    <a:pt x="10141" y="11812"/>
                    <a:pt x="10151" y="11952"/>
                  </a:cubicBezTo>
                  <a:cubicBezTo>
                    <a:pt x="10160" y="11989"/>
                    <a:pt x="10132" y="12015"/>
                    <a:pt x="10095" y="12025"/>
                  </a:cubicBezTo>
                  <a:cubicBezTo>
                    <a:pt x="10058" y="12025"/>
                    <a:pt x="10030" y="11998"/>
                    <a:pt x="10021" y="11961"/>
                  </a:cubicBezTo>
                  <a:cubicBezTo>
                    <a:pt x="10012" y="11859"/>
                    <a:pt x="9964" y="11793"/>
                    <a:pt x="9908" y="11746"/>
                  </a:cubicBezTo>
                  <a:cubicBezTo>
                    <a:pt x="9852" y="11700"/>
                    <a:pt x="9779" y="11682"/>
                    <a:pt x="9695" y="11682"/>
                  </a:cubicBezTo>
                  <a:cubicBezTo>
                    <a:pt x="9574" y="11682"/>
                    <a:pt x="9425" y="11728"/>
                    <a:pt x="9322" y="11811"/>
                  </a:cubicBezTo>
                  <a:cubicBezTo>
                    <a:pt x="9220" y="11895"/>
                    <a:pt x="9154" y="12005"/>
                    <a:pt x="9154" y="12136"/>
                  </a:cubicBezTo>
                  <a:cubicBezTo>
                    <a:pt x="9154" y="12229"/>
                    <a:pt x="9183" y="12333"/>
                    <a:pt x="9276" y="12454"/>
                  </a:cubicBezTo>
                  <a:cubicBezTo>
                    <a:pt x="9369" y="12566"/>
                    <a:pt x="9480" y="12611"/>
                    <a:pt x="9610" y="12611"/>
                  </a:cubicBezTo>
                  <a:cubicBezTo>
                    <a:pt x="9666" y="12611"/>
                    <a:pt x="9731" y="12602"/>
                    <a:pt x="9796" y="12584"/>
                  </a:cubicBezTo>
                  <a:cubicBezTo>
                    <a:pt x="9862" y="12565"/>
                    <a:pt x="9937" y="12500"/>
                    <a:pt x="10058" y="12500"/>
                  </a:cubicBezTo>
                  <a:cubicBezTo>
                    <a:pt x="10058" y="12500"/>
                    <a:pt x="10067" y="12500"/>
                    <a:pt x="10076" y="12500"/>
                  </a:cubicBezTo>
                  <a:cubicBezTo>
                    <a:pt x="10225" y="12519"/>
                    <a:pt x="10328" y="12629"/>
                    <a:pt x="10421" y="12657"/>
                  </a:cubicBezTo>
                  <a:cubicBezTo>
                    <a:pt x="10468" y="12675"/>
                    <a:pt x="10504" y="12678"/>
                    <a:pt x="10532" y="12678"/>
                  </a:cubicBezTo>
                  <a:cubicBezTo>
                    <a:pt x="10606" y="12678"/>
                    <a:pt x="10635" y="12649"/>
                    <a:pt x="10672" y="12574"/>
                  </a:cubicBezTo>
                  <a:cubicBezTo>
                    <a:pt x="10690" y="12537"/>
                    <a:pt x="10700" y="12473"/>
                    <a:pt x="10709" y="12408"/>
                  </a:cubicBezTo>
                  <a:cubicBezTo>
                    <a:pt x="10709" y="12362"/>
                    <a:pt x="10700" y="12305"/>
                    <a:pt x="10700" y="12258"/>
                  </a:cubicBezTo>
                  <a:cubicBezTo>
                    <a:pt x="10700" y="12240"/>
                    <a:pt x="10700" y="12231"/>
                    <a:pt x="10709" y="12222"/>
                  </a:cubicBezTo>
                  <a:cubicBezTo>
                    <a:pt x="10579" y="12138"/>
                    <a:pt x="10458" y="12044"/>
                    <a:pt x="10402" y="11867"/>
                  </a:cubicBezTo>
                  <a:cubicBezTo>
                    <a:pt x="10272" y="11485"/>
                    <a:pt x="10143" y="11075"/>
                    <a:pt x="9845" y="10805"/>
                  </a:cubicBezTo>
                  <a:cubicBezTo>
                    <a:pt x="9807" y="10815"/>
                    <a:pt x="9769" y="10815"/>
                    <a:pt x="9732" y="10815"/>
                  </a:cubicBezTo>
                  <a:cubicBezTo>
                    <a:pt x="9685" y="10815"/>
                    <a:pt x="9648" y="10815"/>
                    <a:pt x="9610" y="10805"/>
                  </a:cubicBezTo>
                  <a:close/>
                  <a:moveTo>
                    <a:pt x="11711" y="10805"/>
                  </a:moveTo>
                  <a:cubicBezTo>
                    <a:pt x="11414" y="11075"/>
                    <a:pt x="11283" y="11485"/>
                    <a:pt x="11153" y="11867"/>
                  </a:cubicBezTo>
                  <a:cubicBezTo>
                    <a:pt x="11097" y="12044"/>
                    <a:pt x="10977" y="12138"/>
                    <a:pt x="10847" y="12222"/>
                  </a:cubicBezTo>
                  <a:cubicBezTo>
                    <a:pt x="10847" y="12231"/>
                    <a:pt x="10857" y="12240"/>
                    <a:pt x="10857" y="12258"/>
                  </a:cubicBezTo>
                  <a:cubicBezTo>
                    <a:pt x="10847" y="12305"/>
                    <a:pt x="10847" y="12362"/>
                    <a:pt x="10847" y="12408"/>
                  </a:cubicBezTo>
                  <a:cubicBezTo>
                    <a:pt x="10847" y="12473"/>
                    <a:pt x="10866" y="12537"/>
                    <a:pt x="10885" y="12574"/>
                  </a:cubicBezTo>
                  <a:cubicBezTo>
                    <a:pt x="10922" y="12649"/>
                    <a:pt x="10951" y="12678"/>
                    <a:pt x="11025" y="12678"/>
                  </a:cubicBezTo>
                  <a:cubicBezTo>
                    <a:pt x="11053" y="12678"/>
                    <a:pt x="11089" y="12675"/>
                    <a:pt x="11135" y="12657"/>
                  </a:cubicBezTo>
                  <a:cubicBezTo>
                    <a:pt x="11228" y="12629"/>
                    <a:pt x="11332" y="12519"/>
                    <a:pt x="11480" y="12500"/>
                  </a:cubicBezTo>
                  <a:cubicBezTo>
                    <a:pt x="11490" y="12500"/>
                    <a:pt x="11498" y="12500"/>
                    <a:pt x="11498" y="12500"/>
                  </a:cubicBezTo>
                  <a:cubicBezTo>
                    <a:pt x="11619" y="12500"/>
                    <a:pt x="11693" y="12565"/>
                    <a:pt x="11758" y="12584"/>
                  </a:cubicBezTo>
                  <a:cubicBezTo>
                    <a:pt x="11823" y="12602"/>
                    <a:pt x="11887" y="12611"/>
                    <a:pt x="11943" y="12611"/>
                  </a:cubicBezTo>
                  <a:cubicBezTo>
                    <a:pt x="12073" y="12611"/>
                    <a:pt x="12177" y="12566"/>
                    <a:pt x="12270" y="12454"/>
                  </a:cubicBezTo>
                  <a:cubicBezTo>
                    <a:pt x="12372" y="12333"/>
                    <a:pt x="12398" y="12229"/>
                    <a:pt x="12398" y="12136"/>
                  </a:cubicBezTo>
                  <a:cubicBezTo>
                    <a:pt x="12398" y="12005"/>
                    <a:pt x="12333" y="11895"/>
                    <a:pt x="12231" y="11811"/>
                  </a:cubicBezTo>
                  <a:cubicBezTo>
                    <a:pt x="12120" y="11728"/>
                    <a:pt x="11981" y="11682"/>
                    <a:pt x="11860" y="11682"/>
                  </a:cubicBezTo>
                  <a:cubicBezTo>
                    <a:pt x="11777" y="11682"/>
                    <a:pt x="11702" y="11700"/>
                    <a:pt x="11646" y="11746"/>
                  </a:cubicBezTo>
                  <a:cubicBezTo>
                    <a:pt x="11590" y="11793"/>
                    <a:pt x="11545" y="11859"/>
                    <a:pt x="11536" y="11961"/>
                  </a:cubicBezTo>
                  <a:cubicBezTo>
                    <a:pt x="11526" y="11998"/>
                    <a:pt x="11499" y="12025"/>
                    <a:pt x="11461" y="12025"/>
                  </a:cubicBezTo>
                  <a:cubicBezTo>
                    <a:pt x="11424" y="12015"/>
                    <a:pt x="11396" y="11989"/>
                    <a:pt x="11396" y="11952"/>
                  </a:cubicBezTo>
                  <a:cubicBezTo>
                    <a:pt x="11414" y="11812"/>
                    <a:pt x="11479" y="11710"/>
                    <a:pt x="11563" y="11645"/>
                  </a:cubicBezTo>
                  <a:cubicBezTo>
                    <a:pt x="11600" y="11608"/>
                    <a:pt x="11646" y="11587"/>
                    <a:pt x="11692" y="11568"/>
                  </a:cubicBezTo>
                  <a:cubicBezTo>
                    <a:pt x="11692" y="11568"/>
                    <a:pt x="11692" y="11568"/>
                    <a:pt x="11692" y="11559"/>
                  </a:cubicBezTo>
                  <a:cubicBezTo>
                    <a:pt x="11692" y="11550"/>
                    <a:pt x="11692" y="11532"/>
                    <a:pt x="11692" y="11513"/>
                  </a:cubicBezTo>
                  <a:cubicBezTo>
                    <a:pt x="11692" y="11290"/>
                    <a:pt x="11794" y="11010"/>
                    <a:pt x="11943" y="10805"/>
                  </a:cubicBezTo>
                  <a:cubicBezTo>
                    <a:pt x="11906" y="10815"/>
                    <a:pt x="11869" y="10815"/>
                    <a:pt x="11823" y="10815"/>
                  </a:cubicBezTo>
                  <a:cubicBezTo>
                    <a:pt x="11786" y="10815"/>
                    <a:pt x="11748" y="10815"/>
                    <a:pt x="11711" y="10805"/>
                  </a:cubicBezTo>
                  <a:close/>
                  <a:moveTo>
                    <a:pt x="6126" y="10919"/>
                  </a:moveTo>
                  <a:cubicBezTo>
                    <a:pt x="6293" y="11095"/>
                    <a:pt x="6497" y="11225"/>
                    <a:pt x="6747" y="11271"/>
                  </a:cubicBezTo>
                  <a:cubicBezTo>
                    <a:pt x="6942" y="11318"/>
                    <a:pt x="7183" y="11319"/>
                    <a:pt x="7378" y="11440"/>
                  </a:cubicBezTo>
                  <a:cubicBezTo>
                    <a:pt x="7397" y="11449"/>
                    <a:pt x="7417" y="11458"/>
                    <a:pt x="7436" y="11458"/>
                  </a:cubicBezTo>
                  <a:cubicBezTo>
                    <a:pt x="7417" y="11383"/>
                    <a:pt x="7408" y="11299"/>
                    <a:pt x="7408" y="11216"/>
                  </a:cubicBezTo>
                  <a:cubicBezTo>
                    <a:pt x="7408" y="11169"/>
                    <a:pt x="7408" y="11123"/>
                    <a:pt x="7417" y="11077"/>
                  </a:cubicBezTo>
                  <a:cubicBezTo>
                    <a:pt x="7361" y="11030"/>
                    <a:pt x="7268" y="11021"/>
                    <a:pt x="7166" y="11021"/>
                  </a:cubicBezTo>
                  <a:cubicBezTo>
                    <a:pt x="7055" y="11021"/>
                    <a:pt x="6944" y="11031"/>
                    <a:pt x="6860" y="11031"/>
                  </a:cubicBezTo>
                  <a:cubicBezTo>
                    <a:pt x="6591" y="11031"/>
                    <a:pt x="6349" y="11021"/>
                    <a:pt x="6126" y="10919"/>
                  </a:cubicBezTo>
                  <a:close/>
                  <a:moveTo>
                    <a:pt x="15421" y="10919"/>
                  </a:moveTo>
                  <a:cubicBezTo>
                    <a:pt x="15198" y="11021"/>
                    <a:pt x="14965" y="11031"/>
                    <a:pt x="14695" y="11031"/>
                  </a:cubicBezTo>
                  <a:cubicBezTo>
                    <a:pt x="14602" y="11031"/>
                    <a:pt x="14490" y="11021"/>
                    <a:pt x="14388" y="11021"/>
                  </a:cubicBezTo>
                  <a:cubicBezTo>
                    <a:pt x="14285" y="11021"/>
                    <a:pt x="14183" y="11030"/>
                    <a:pt x="14136" y="11077"/>
                  </a:cubicBezTo>
                  <a:cubicBezTo>
                    <a:pt x="14145" y="11123"/>
                    <a:pt x="14147" y="11169"/>
                    <a:pt x="14147" y="11216"/>
                  </a:cubicBezTo>
                  <a:cubicBezTo>
                    <a:pt x="14147" y="11299"/>
                    <a:pt x="14136" y="11383"/>
                    <a:pt x="14117" y="11458"/>
                  </a:cubicBezTo>
                  <a:cubicBezTo>
                    <a:pt x="14136" y="11458"/>
                    <a:pt x="14156" y="11449"/>
                    <a:pt x="14175" y="11440"/>
                  </a:cubicBezTo>
                  <a:cubicBezTo>
                    <a:pt x="14361" y="11319"/>
                    <a:pt x="14602" y="11318"/>
                    <a:pt x="14807" y="11271"/>
                  </a:cubicBezTo>
                  <a:cubicBezTo>
                    <a:pt x="15058" y="11225"/>
                    <a:pt x="15263" y="11095"/>
                    <a:pt x="15421" y="10919"/>
                  </a:cubicBezTo>
                  <a:close/>
                  <a:moveTo>
                    <a:pt x="6054" y="10962"/>
                  </a:moveTo>
                  <a:cubicBezTo>
                    <a:pt x="6203" y="11214"/>
                    <a:pt x="6415" y="11436"/>
                    <a:pt x="6610" y="11529"/>
                  </a:cubicBezTo>
                  <a:cubicBezTo>
                    <a:pt x="6619" y="11529"/>
                    <a:pt x="6628" y="11539"/>
                    <a:pt x="6637" y="11539"/>
                  </a:cubicBezTo>
                  <a:cubicBezTo>
                    <a:pt x="6757" y="11474"/>
                    <a:pt x="6889" y="11428"/>
                    <a:pt x="7037" y="11409"/>
                  </a:cubicBezTo>
                  <a:cubicBezTo>
                    <a:pt x="6935" y="11391"/>
                    <a:pt x="6833" y="11382"/>
                    <a:pt x="6731" y="11363"/>
                  </a:cubicBezTo>
                  <a:cubicBezTo>
                    <a:pt x="6453" y="11307"/>
                    <a:pt x="6231" y="11158"/>
                    <a:pt x="6054" y="10962"/>
                  </a:cubicBezTo>
                  <a:close/>
                  <a:moveTo>
                    <a:pt x="15505" y="10962"/>
                  </a:moveTo>
                  <a:cubicBezTo>
                    <a:pt x="15328" y="11158"/>
                    <a:pt x="15105" y="11307"/>
                    <a:pt x="14827" y="11363"/>
                  </a:cubicBezTo>
                  <a:cubicBezTo>
                    <a:pt x="14725" y="11382"/>
                    <a:pt x="14623" y="11391"/>
                    <a:pt x="14521" y="11409"/>
                  </a:cubicBezTo>
                  <a:cubicBezTo>
                    <a:pt x="14669" y="11428"/>
                    <a:pt x="14799" y="11474"/>
                    <a:pt x="14920" y="11539"/>
                  </a:cubicBezTo>
                  <a:cubicBezTo>
                    <a:pt x="14929" y="11539"/>
                    <a:pt x="14937" y="11529"/>
                    <a:pt x="14937" y="11529"/>
                  </a:cubicBezTo>
                  <a:cubicBezTo>
                    <a:pt x="15142" y="11436"/>
                    <a:pt x="15356" y="11214"/>
                    <a:pt x="15505" y="10962"/>
                  </a:cubicBezTo>
                  <a:close/>
                  <a:moveTo>
                    <a:pt x="19344" y="11021"/>
                  </a:moveTo>
                  <a:cubicBezTo>
                    <a:pt x="19298" y="11058"/>
                    <a:pt x="19215" y="11106"/>
                    <a:pt x="19215" y="11171"/>
                  </a:cubicBezTo>
                  <a:cubicBezTo>
                    <a:pt x="19243" y="11320"/>
                    <a:pt x="19075" y="11311"/>
                    <a:pt x="19038" y="11422"/>
                  </a:cubicBezTo>
                  <a:cubicBezTo>
                    <a:pt x="19029" y="11459"/>
                    <a:pt x="19001" y="11515"/>
                    <a:pt x="19038" y="11542"/>
                  </a:cubicBezTo>
                  <a:cubicBezTo>
                    <a:pt x="19298" y="11468"/>
                    <a:pt x="19540" y="11608"/>
                    <a:pt x="19809" y="11542"/>
                  </a:cubicBezTo>
                  <a:cubicBezTo>
                    <a:pt x="19930" y="11505"/>
                    <a:pt x="20022" y="11403"/>
                    <a:pt x="20041" y="11291"/>
                  </a:cubicBezTo>
                  <a:cubicBezTo>
                    <a:pt x="19874" y="11282"/>
                    <a:pt x="19874" y="11282"/>
                    <a:pt x="19874" y="11282"/>
                  </a:cubicBezTo>
                  <a:cubicBezTo>
                    <a:pt x="19670" y="11207"/>
                    <a:pt x="19669" y="11208"/>
                    <a:pt x="19669" y="11208"/>
                  </a:cubicBezTo>
                  <a:cubicBezTo>
                    <a:pt x="19632" y="11245"/>
                    <a:pt x="19641" y="11320"/>
                    <a:pt x="19576" y="11348"/>
                  </a:cubicBezTo>
                  <a:cubicBezTo>
                    <a:pt x="19539" y="11376"/>
                    <a:pt x="19474" y="11366"/>
                    <a:pt x="19428" y="11338"/>
                  </a:cubicBezTo>
                  <a:cubicBezTo>
                    <a:pt x="19409" y="11320"/>
                    <a:pt x="19354" y="11283"/>
                    <a:pt x="19391" y="11255"/>
                  </a:cubicBezTo>
                  <a:cubicBezTo>
                    <a:pt x="19410" y="11245"/>
                    <a:pt x="19419" y="11273"/>
                    <a:pt x="19437" y="11282"/>
                  </a:cubicBezTo>
                  <a:cubicBezTo>
                    <a:pt x="19474" y="11291"/>
                    <a:pt x="19531" y="11282"/>
                    <a:pt x="19558" y="11236"/>
                  </a:cubicBezTo>
                  <a:cubicBezTo>
                    <a:pt x="19558" y="11208"/>
                    <a:pt x="19577" y="11170"/>
                    <a:pt x="19558" y="11114"/>
                  </a:cubicBezTo>
                  <a:cubicBezTo>
                    <a:pt x="19531" y="11021"/>
                    <a:pt x="19428" y="11021"/>
                    <a:pt x="19344" y="11021"/>
                  </a:cubicBezTo>
                  <a:close/>
                  <a:moveTo>
                    <a:pt x="1448" y="11039"/>
                  </a:moveTo>
                  <a:cubicBezTo>
                    <a:pt x="1420" y="11057"/>
                    <a:pt x="1411" y="11104"/>
                    <a:pt x="1402" y="11132"/>
                  </a:cubicBezTo>
                  <a:cubicBezTo>
                    <a:pt x="1402" y="11169"/>
                    <a:pt x="1420" y="11187"/>
                    <a:pt x="1448" y="11187"/>
                  </a:cubicBezTo>
                  <a:cubicBezTo>
                    <a:pt x="1550" y="11225"/>
                    <a:pt x="1597" y="11336"/>
                    <a:pt x="1588" y="11439"/>
                  </a:cubicBezTo>
                  <a:cubicBezTo>
                    <a:pt x="1560" y="11476"/>
                    <a:pt x="1532" y="11541"/>
                    <a:pt x="1485" y="11532"/>
                  </a:cubicBezTo>
                  <a:cubicBezTo>
                    <a:pt x="1485" y="11457"/>
                    <a:pt x="1531" y="11365"/>
                    <a:pt x="1448" y="11300"/>
                  </a:cubicBezTo>
                  <a:cubicBezTo>
                    <a:pt x="1383" y="11244"/>
                    <a:pt x="1309" y="11327"/>
                    <a:pt x="1244" y="11374"/>
                  </a:cubicBezTo>
                  <a:cubicBezTo>
                    <a:pt x="1235" y="11439"/>
                    <a:pt x="1243" y="11504"/>
                    <a:pt x="1262" y="11570"/>
                  </a:cubicBezTo>
                  <a:cubicBezTo>
                    <a:pt x="1382" y="11663"/>
                    <a:pt x="1336" y="11829"/>
                    <a:pt x="1457" y="11932"/>
                  </a:cubicBezTo>
                  <a:cubicBezTo>
                    <a:pt x="1513" y="11941"/>
                    <a:pt x="1569" y="12024"/>
                    <a:pt x="1643" y="11968"/>
                  </a:cubicBezTo>
                  <a:cubicBezTo>
                    <a:pt x="1671" y="11792"/>
                    <a:pt x="1671" y="11792"/>
                    <a:pt x="1671" y="11792"/>
                  </a:cubicBezTo>
                  <a:cubicBezTo>
                    <a:pt x="1745" y="11653"/>
                    <a:pt x="1875" y="11522"/>
                    <a:pt x="1838" y="11336"/>
                  </a:cubicBezTo>
                  <a:cubicBezTo>
                    <a:pt x="1755" y="11290"/>
                    <a:pt x="1671" y="11262"/>
                    <a:pt x="1597" y="11187"/>
                  </a:cubicBezTo>
                  <a:cubicBezTo>
                    <a:pt x="1523" y="11160"/>
                    <a:pt x="1540" y="11048"/>
                    <a:pt x="1448" y="11039"/>
                  </a:cubicBezTo>
                  <a:close/>
                  <a:moveTo>
                    <a:pt x="10241" y="11114"/>
                  </a:moveTo>
                  <a:cubicBezTo>
                    <a:pt x="10362" y="11337"/>
                    <a:pt x="10447" y="11597"/>
                    <a:pt x="10521" y="11829"/>
                  </a:cubicBezTo>
                  <a:cubicBezTo>
                    <a:pt x="10568" y="11959"/>
                    <a:pt x="10651" y="12025"/>
                    <a:pt x="10772" y="12109"/>
                  </a:cubicBezTo>
                  <a:cubicBezTo>
                    <a:pt x="10902" y="12025"/>
                    <a:pt x="10976" y="11959"/>
                    <a:pt x="11023" y="11829"/>
                  </a:cubicBezTo>
                  <a:cubicBezTo>
                    <a:pt x="11106" y="11597"/>
                    <a:pt x="11191" y="11337"/>
                    <a:pt x="11312" y="11114"/>
                  </a:cubicBezTo>
                  <a:cubicBezTo>
                    <a:pt x="11191" y="11198"/>
                    <a:pt x="10966" y="11291"/>
                    <a:pt x="10799" y="11291"/>
                  </a:cubicBezTo>
                  <a:cubicBezTo>
                    <a:pt x="10790" y="11291"/>
                    <a:pt x="10781" y="11291"/>
                    <a:pt x="10772" y="11291"/>
                  </a:cubicBezTo>
                  <a:cubicBezTo>
                    <a:pt x="10772" y="11291"/>
                    <a:pt x="10762" y="11291"/>
                    <a:pt x="10753" y="11291"/>
                  </a:cubicBezTo>
                  <a:cubicBezTo>
                    <a:pt x="10586" y="11291"/>
                    <a:pt x="10362" y="11198"/>
                    <a:pt x="10241" y="11114"/>
                  </a:cubicBezTo>
                  <a:close/>
                  <a:moveTo>
                    <a:pt x="20755" y="11235"/>
                  </a:moveTo>
                  <a:cubicBezTo>
                    <a:pt x="20709" y="11244"/>
                    <a:pt x="20662" y="11273"/>
                    <a:pt x="20634" y="11310"/>
                  </a:cubicBezTo>
                  <a:cubicBezTo>
                    <a:pt x="20597" y="11357"/>
                    <a:pt x="20597" y="11440"/>
                    <a:pt x="20625" y="11478"/>
                  </a:cubicBezTo>
                  <a:cubicBezTo>
                    <a:pt x="20652" y="11543"/>
                    <a:pt x="20746" y="11533"/>
                    <a:pt x="20727" y="11598"/>
                  </a:cubicBezTo>
                  <a:cubicBezTo>
                    <a:pt x="20699" y="11626"/>
                    <a:pt x="20662" y="11598"/>
                    <a:pt x="20634" y="11598"/>
                  </a:cubicBezTo>
                  <a:cubicBezTo>
                    <a:pt x="20532" y="11551"/>
                    <a:pt x="20523" y="11440"/>
                    <a:pt x="20514" y="11347"/>
                  </a:cubicBezTo>
                  <a:cubicBezTo>
                    <a:pt x="20412" y="11337"/>
                    <a:pt x="20299" y="11356"/>
                    <a:pt x="20234" y="11282"/>
                  </a:cubicBezTo>
                  <a:cubicBezTo>
                    <a:pt x="20197" y="11273"/>
                    <a:pt x="20197" y="11300"/>
                    <a:pt x="20188" y="11328"/>
                  </a:cubicBezTo>
                  <a:cubicBezTo>
                    <a:pt x="20234" y="11495"/>
                    <a:pt x="20365" y="11607"/>
                    <a:pt x="20495" y="11691"/>
                  </a:cubicBezTo>
                  <a:cubicBezTo>
                    <a:pt x="20653" y="11756"/>
                    <a:pt x="20802" y="11812"/>
                    <a:pt x="20960" y="11868"/>
                  </a:cubicBezTo>
                  <a:cubicBezTo>
                    <a:pt x="20997" y="11831"/>
                    <a:pt x="21007" y="11766"/>
                    <a:pt x="21007" y="11710"/>
                  </a:cubicBezTo>
                  <a:cubicBezTo>
                    <a:pt x="20998" y="11635"/>
                    <a:pt x="20960" y="11561"/>
                    <a:pt x="20895" y="11524"/>
                  </a:cubicBezTo>
                  <a:cubicBezTo>
                    <a:pt x="20886" y="11449"/>
                    <a:pt x="20923" y="11385"/>
                    <a:pt x="20876" y="11310"/>
                  </a:cubicBezTo>
                  <a:cubicBezTo>
                    <a:pt x="20858" y="11273"/>
                    <a:pt x="20811" y="11225"/>
                    <a:pt x="20755" y="11235"/>
                  </a:cubicBezTo>
                  <a:close/>
                  <a:moveTo>
                    <a:pt x="5951" y="11290"/>
                  </a:moveTo>
                  <a:cubicBezTo>
                    <a:pt x="5862" y="11311"/>
                    <a:pt x="5731" y="11386"/>
                    <a:pt x="5668" y="11393"/>
                  </a:cubicBezTo>
                  <a:cubicBezTo>
                    <a:pt x="5650" y="11393"/>
                    <a:pt x="5632" y="11393"/>
                    <a:pt x="5604" y="11393"/>
                  </a:cubicBezTo>
                  <a:cubicBezTo>
                    <a:pt x="5576" y="11393"/>
                    <a:pt x="5556" y="11393"/>
                    <a:pt x="5528" y="11393"/>
                  </a:cubicBezTo>
                  <a:cubicBezTo>
                    <a:pt x="5584" y="11458"/>
                    <a:pt x="5632" y="11542"/>
                    <a:pt x="5641" y="11636"/>
                  </a:cubicBezTo>
                  <a:cubicBezTo>
                    <a:pt x="5688" y="11589"/>
                    <a:pt x="6162" y="11374"/>
                    <a:pt x="6023" y="11290"/>
                  </a:cubicBezTo>
                  <a:cubicBezTo>
                    <a:pt x="6006" y="11281"/>
                    <a:pt x="5980" y="11283"/>
                    <a:pt x="5951" y="11290"/>
                  </a:cubicBezTo>
                  <a:close/>
                  <a:moveTo>
                    <a:pt x="15526" y="11301"/>
                  </a:moveTo>
                  <a:cubicBezTo>
                    <a:pt x="15457" y="11312"/>
                    <a:pt x="15432" y="11374"/>
                    <a:pt x="15515" y="11430"/>
                  </a:cubicBezTo>
                  <a:cubicBezTo>
                    <a:pt x="15635" y="11515"/>
                    <a:pt x="15794" y="11523"/>
                    <a:pt x="15914" y="11636"/>
                  </a:cubicBezTo>
                  <a:cubicBezTo>
                    <a:pt x="15923" y="11542"/>
                    <a:pt x="15969" y="11457"/>
                    <a:pt x="16025" y="11391"/>
                  </a:cubicBezTo>
                  <a:cubicBezTo>
                    <a:pt x="15997" y="11391"/>
                    <a:pt x="15978" y="11391"/>
                    <a:pt x="15951" y="11391"/>
                  </a:cubicBezTo>
                  <a:cubicBezTo>
                    <a:pt x="15923" y="11391"/>
                    <a:pt x="15903" y="11391"/>
                    <a:pt x="15875" y="11391"/>
                  </a:cubicBezTo>
                  <a:cubicBezTo>
                    <a:pt x="15783" y="11382"/>
                    <a:pt x="15699" y="11336"/>
                    <a:pt x="15607" y="11308"/>
                  </a:cubicBezTo>
                  <a:cubicBezTo>
                    <a:pt x="15577" y="11298"/>
                    <a:pt x="15549" y="11297"/>
                    <a:pt x="15526" y="11301"/>
                  </a:cubicBezTo>
                  <a:close/>
                  <a:moveTo>
                    <a:pt x="1952" y="11345"/>
                  </a:moveTo>
                  <a:cubicBezTo>
                    <a:pt x="1906" y="11392"/>
                    <a:pt x="1905" y="11477"/>
                    <a:pt x="1905" y="11552"/>
                  </a:cubicBezTo>
                  <a:cubicBezTo>
                    <a:pt x="1961" y="11589"/>
                    <a:pt x="2008" y="11645"/>
                    <a:pt x="2063" y="11664"/>
                  </a:cubicBezTo>
                  <a:cubicBezTo>
                    <a:pt x="2081" y="11570"/>
                    <a:pt x="2100" y="11485"/>
                    <a:pt x="2118" y="11391"/>
                  </a:cubicBezTo>
                  <a:cubicBezTo>
                    <a:pt x="2100" y="11316"/>
                    <a:pt x="2008" y="11374"/>
                    <a:pt x="1952" y="11345"/>
                  </a:cubicBezTo>
                  <a:close/>
                  <a:moveTo>
                    <a:pt x="20095" y="11374"/>
                  </a:moveTo>
                  <a:cubicBezTo>
                    <a:pt x="20076" y="11495"/>
                    <a:pt x="19946" y="11560"/>
                    <a:pt x="19854" y="11616"/>
                  </a:cubicBezTo>
                  <a:cubicBezTo>
                    <a:pt x="19659" y="11867"/>
                    <a:pt x="19909" y="12110"/>
                    <a:pt x="19928" y="12371"/>
                  </a:cubicBezTo>
                  <a:cubicBezTo>
                    <a:pt x="19965" y="12371"/>
                    <a:pt x="19984" y="12362"/>
                    <a:pt x="20021" y="12362"/>
                  </a:cubicBezTo>
                  <a:cubicBezTo>
                    <a:pt x="20141" y="12325"/>
                    <a:pt x="20142" y="12176"/>
                    <a:pt x="20188" y="12083"/>
                  </a:cubicBezTo>
                  <a:cubicBezTo>
                    <a:pt x="20262" y="12036"/>
                    <a:pt x="20345" y="11999"/>
                    <a:pt x="20373" y="11906"/>
                  </a:cubicBezTo>
                  <a:cubicBezTo>
                    <a:pt x="20391" y="11803"/>
                    <a:pt x="20363" y="11719"/>
                    <a:pt x="20280" y="11663"/>
                  </a:cubicBezTo>
                  <a:cubicBezTo>
                    <a:pt x="20224" y="11616"/>
                    <a:pt x="20141" y="11616"/>
                    <a:pt x="20086" y="11653"/>
                  </a:cubicBezTo>
                  <a:cubicBezTo>
                    <a:pt x="20058" y="11681"/>
                    <a:pt x="20040" y="11719"/>
                    <a:pt x="20040" y="11775"/>
                  </a:cubicBezTo>
                  <a:cubicBezTo>
                    <a:pt x="20058" y="11859"/>
                    <a:pt x="20179" y="11812"/>
                    <a:pt x="20188" y="11887"/>
                  </a:cubicBezTo>
                  <a:cubicBezTo>
                    <a:pt x="20179" y="11943"/>
                    <a:pt x="20123" y="11905"/>
                    <a:pt x="20076" y="11923"/>
                  </a:cubicBezTo>
                  <a:cubicBezTo>
                    <a:pt x="20021" y="11877"/>
                    <a:pt x="19975" y="11812"/>
                    <a:pt x="19956" y="11737"/>
                  </a:cubicBezTo>
                  <a:cubicBezTo>
                    <a:pt x="19965" y="11681"/>
                    <a:pt x="19975" y="11635"/>
                    <a:pt x="20021" y="11588"/>
                  </a:cubicBezTo>
                  <a:cubicBezTo>
                    <a:pt x="20067" y="11542"/>
                    <a:pt x="20160" y="11569"/>
                    <a:pt x="20179" y="11494"/>
                  </a:cubicBezTo>
                  <a:cubicBezTo>
                    <a:pt x="20141" y="11457"/>
                    <a:pt x="20160" y="11383"/>
                    <a:pt x="20095" y="11374"/>
                  </a:cubicBezTo>
                  <a:close/>
                  <a:moveTo>
                    <a:pt x="1171" y="11440"/>
                  </a:moveTo>
                  <a:cubicBezTo>
                    <a:pt x="1087" y="11421"/>
                    <a:pt x="1050" y="11496"/>
                    <a:pt x="995" y="11524"/>
                  </a:cubicBezTo>
                  <a:cubicBezTo>
                    <a:pt x="957" y="11607"/>
                    <a:pt x="976" y="11700"/>
                    <a:pt x="985" y="11775"/>
                  </a:cubicBezTo>
                  <a:cubicBezTo>
                    <a:pt x="1022" y="11803"/>
                    <a:pt x="1060" y="11738"/>
                    <a:pt x="1106" y="11729"/>
                  </a:cubicBezTo>
                  <a:cubicBezTo>
                    <a:pt x="1265" y="11682"/>
                    <a:pt x="1152" y="11542"/>
                    <a:pt x="1171" y="11440"/>
                  </a:cubicBezTo>
                  <a:close/>
                  <a:moveTo>
                    <a:pt x="2195" y="11512"/>
                  </a:moveTo>
                  <a:cubicBezTo>
                    <a:pt x="2176" y="11530"/>
                    <a:pt x="2176" y="11531"/>
                    <a:pt x="2176" y="11531"/>
                  </a:cubicBezTo>
                  <a:cubicBezTo>
                    <a:pt x="2176" y="11577"/>
                    <a:pt x="2120" y="11624"/>
                    <a:pt x="2167" y="11662"/>
                  </a:cubicBezTo>
                  <a:cubicBezTo>
                    <a:pt x="2269" y="11717"/>
                    <a:pt x="2324" y="11782"/>
                    <a:pt x="2380" y="11875"/>
                  </a:cubicBezTo>
                  <a:cubicBezTo>
                    <a:pt x="2389" y="11987"/>
                    <a:pt x="2408" y="12109"/>
                    <a:pt x="2324" y="12202"/>
                  </a:cubicBezTo>
                  <a:cubicBezTo>
                    <a:pt x="2278" y="12267"/>
                    <a:pt x="2204" y="12276"/>
                    <a:pt x="2130" y="12267"/>
                  </a:cubicBezTo>
                  <a:cubicBezTo>
                    <a:pt x="2000" y="12248"/>
                    <a:pt x="2157" y="12136"/>
                    <a:pt x="2064" y="12080"/>
                  </a:cubicBezTo>
                  <a:cubicBezTo>
                    <a:pt x="2027" y="12052"/>
                    <a:pt x="1972" y="12052"/>
                    <a:pt x="1935" y="12071"/>
                  </a:cubicBezTo>
                  <a:cubicBezTo>
                    <a:pt x="1888" y="12117"/>
                    <a:pt x="1897" y="12182"/>
                    <a:pt x="1906" y="12238"/>
                  </a:cubicBezTo>
                  <a:cubicBezTo>
                    <a:pt x="1953" y="12359"/>
                    <a:pt x="2064" y="12406"/>
                    <a:pt x="2167" y="12443"/>
                  </a:cubicBezTo>
                  <a:cubicBezTo>
                    <a:pt x="2148" y="12565"/>
                    <a:pt x="2148" y="12565"/>
                    <a:pt x="2148" y="12565"/>
                  </a:cubicBezTo>
                  <a:cubicBezTo>
                    <a:pt x="2194" y="12667"/>
                    <a:pt x="2223" y="12817"/>
                    <a:pt x="2352" y="12854"/>
                  </a:cubicBezTo>
                  <a:cubicBezTo>
                    <a:pt x="2436" y="12919"/>
                    <a:pt x="2417" y="12789"/>
                    <a:pt x="2463" y="12761"/>
                  </a:cubicBezTo>
                  <a:cubicBezTo>
                    <a:pt x="2370" y="12695"/>
                    <a:pt x="2370" y="12695"/>
                    <a:pt x="2370" y="12695"/>
                  </a:cubicBezTo>
                  <a:cubicBezTo>
                    <a:pt x="2324" y="12648"/>
                    <a:pt x="2296" y="12575"/>
                    <a:pt x="2315" y="12500"/>
                  </a:cubicBezTo>
                  <a:cubicBezTo>
                    <a:pt x="2324" y="12426"/>
                    <a:pt x="2390" y="12388"/>
                    <a:pt x="2445" y="12350"/>
                  </a:cubicBezTo>
                  <a:cubicBezTo>
                    <a:pt x="2501" y="12257"/>
                    <a:pt x="2565" y="12165"/>
                    <a:pt x="2556" y="12034"/>
                  </a:cubicBezTo>
                  <a:cubicBezTo>
                    <a:pt x="2602" y="11969"/>
                    <a:pt x="2696" y="11997"/>
                    <a:pt x="2751" y="11941"/>
                  </a:cubicBezTo>
                  <a:cubicBezTo>
                    <a:pt x="2807" y="11885"/>
                    <a:pt x="2807" y="11801"/>
                    <a:pt x="2807" y="11726"/>
                  </a:cubicBezTo>
                  <a:cubicBezTo>
                    <a:pt x="2788" y="11661"/>
                    <a:pt x="2742" y="11606"/>
                    <a:pt x="2668" y="11587"/>
                  </a:cubicBezTo>
                  <a:cubicBezTo>
                    <a:pt x="2631" y="11578"/>
                    <a:pt x="2612" y="11624"/>
                    <a:pt x="2594" y="11652"/>
                  </a:cubicBezTo>
                  <a:cubicBezTo>
                    <a:pt x="2547" y="11717"/>
                    <a:pt x="2640" y="11736"/>
                    <a:pt x="2668" y="11774"/>
                  </a:cubicBezTo>
                  <a:cubicBezTo>
                    <a:pt x="2621" y="11829"/>
                    <a:pt x="2621" y="11829"/>
                    <a:pt x="2621" y="11829"/>
                  </a:cubicBezTo>
                  <a:cubicBezTo>
                    <a:pt x="2584" y="11838"/>
                    <a:pt x="2529" y="11829"/>
                    <a:pt x="2501" y="11810"/>
                  </a:cubicBezTo>
                  <a:cubicBezTo>
                    <a:pt x="2464" y="11661"/>
                    <a:pt x="2325" y="11577"/>
                    <a:pt x="2195" y="11512"/>
                  </a:cubicBezTo>
                  <a:close/>
                  <a:moveTo>
                    <a:pt x="6200" y="11515"/>
                  </a:moveTo>
                  <a:cubicBezTo>
                    <a:pt x="6042" y="11506"/>
                    <a:pt x="5856" y="11617"/>
                    <a:pt x="5698" y="11767"/>
                  </a:cubicBezTo>
                  <a:cubicBezTo>
                    <a:pt x="5670" y="11794"/>
                    <a:pt x="5641" y="11821"/>
                    <a:pt x="5604" y="11858"/>
                  </a:cubicBezTo>
                  <a:cubicBezTo>
                    <a:pt x="5604" y="11877"/>
                    <a:pt x="5586" y="11887"/>
                    <a:pt x="5577" y="11906"/>
                  </a:cubicBezTo>
                  <a:cubicBezTo>
                    <a:pt x="5567" y="11915"/>
                    <a:pt x="5558" y="11926"/>
                    <a:pt x="5539" y="11935"/>
                  </a:cubicBezTo>
                  <a:cubicBezTo>
                    <a:pt x="5465" y="12038"/>
                    <a:pt x="5400" y="12139"/>
                    <a:pt x="5372" y="12213"/>
                  </a:cubicBezTo>
                  <a:cubicBezTo>
                    <a:pt x="5288" y="12456"/>
                    <a:pt x="5214" y="12680"/>
                    <a:pt x="5102" y="12867"/>
                  </a:cubicBezTo>
                  <a:cubicBezTo>
                    <a:pt x="5102" y="12876"/>
                    <a:pt x="5102" y="12875"/>
                    <a:pt x="5102" y="12875"/>
                  </a:cubicBezTo>
                  <a:cubicBezTo>
                    <a:pt x="5102" y="12884"/>
                    <a:pt x="5093" y="12885"/>
                    <a:pt x="5093" y="12894"/>
                  </a:cubicBezTo>
                  <a:cubicBezTo>
                    <a:pt x="5074" y="12913"/>
                    <a:pt x="5066" y="12940"/>
                    <a:pt x="5047" y="12959"/>
                  </a:cubicBezTo>
                  <a:cubicBezTo>
                    <a:pt x="5038" y="12977"/>
                    <a:pt x="5020" y="12997"/>
                    <a:pt x="5001" y="13015"/>
                  </a:cubicBezTo>
                  <a:cubicBezTo>
                    <a:pt x="5150" y="12922"/>
                    <a:pt x="5232" y="12801"/>
                    <a:pt x="5362" y="12633"/>
                  </a:cubicBezTo>
                  <a:cubicBezTo>
                    <a:pt x="5539" y="12410"/>
                    <a:pt x="5829" y="11981"/>
                    <a:pt x="6200" y="11972"/>
                  </a:cubicBezTo>
                  <a:cubicBezTo>
                    <a:pt x="6228" y="11916"/>
                    <a:pt x="6264" y="11869"/>
                    <a:pt x="6302" y="11822"/>
                  </a:cubicBezTo>
                  <a:cubicBezTo>
                    <a:pt x="6357" y="11757"/>
                    <a:pt x="6413" y="11701"/>
                    <a:pt x="6478" y="11645"/>
                  </a:cubicBezTo>
                  <a:cubicBezTo>
                    <a:pt x="6478" y="11645"/>
                    <a:pt x="6469" y="11645"/>
                    <a:pt x="6469" y="11636"/>
                  </a:cubicBezTo>
                  <a:cubicBezTo>
                    <a:pt x="6385" y="11542"/>
                    <a:pt x="6293" y="11515"/>
                    <a:pt x="6200" y="11515"/>
                  </a:cubicBezTo>
                  <a:close/>
                  <a:moveTo>
                    <a:pt x="15355" y="11515"/>
                  </a:moveTo>
                  <a:cubicBezTo>
                    <a:pt x="15253" y="11515"/>
                    <a:pt x="15169" y="11542"/>
                    <a:pt x="15086" y="11636"/>
                  </a:cubicBezTo>
                  <a:cubicBezTo>
                    <a:pt x="15086" y="11645"/>
                    <a:pt x="15076" y="11645"/>
                    <a:pt x="15067" y="11645"/>
                  </a:cubicBezTo>
                  <a:cubicBezTo>
                    <a:pt x="15141" y="11701"/>
                    <a:pt x="15196" y="11757"/>
                    <a:pt x="15242" y="11822"/>
                  </a:cubicBezTo>
                  <a:cubicBezTo>
                    <a:pt x="15289" y="11869"/>
                    <a:pt x="15327" y="11916"/>
                    <a:pt x="15355" y="11972"/>
                  </a:cubicBezTo>
                  <a:cubicBezTo>
                    <a:pt x="15727" y="11981"/>
                    <a:pt x="16014" y="12410"/>
                    <a:pt x="16191" y="12633"/>
                  </a:cubicBezTo>
                  <a:cubicBezTo>
                    <a:pt x="16321" y="12801"/>
                    <a:pt x="16396" y="12922"/>
                    <a:pt x="16545" y="13015"/>
                  </a:cubicBezTo>
                  <a:cubicBezTo>
                    <a:pt x="16536" y="12997"/>
                    <a:pt x="16515" y="12977"/>
                    <a:pt x="16506" y="12959"/>
                  </a:cubicBezTo>
                  <a:cubicBezTo>
                    <a:pt x="16487" y="12940"/>
                    <a:pt x="16479" y="12913"/>
                    <a:pt x="16460" y="12894"/>
                  </a:cubicBezTo>
                  <a:cubicBezTo>
                    <a:pt x="16460" y="12885"/>
                    <a:pt x="16451" y="12884"/>
                    <a:pt x="16451" y="12875"/>
                  </a:cubicBezTo>
                  <a:cubicBezTo>
                    <a:pt x="16451" y="12875"/>
                    <a:pt x="16451" y="12876"/>
                    <a:pt x="16451" y="12867"/>
                  </a:cubicBezTo>
                  <a:cubicBezTo>
                    <a:pt x="16339" y="12680"/>
                    <a:pt x="16265" y="12456"/>
                    <a:pt x="16181" y="12213"/>
                  </a:cubicBezTo>
                  <a:cubicBezTo>
                    <a:pt x="16153" y="12139"/>
                    <a:pt x="16087" y="12038"/>
                    <a:pt x="16013" y="11935"/>
                  </a:cubicBezTo>
                  <a:cubicBezTo>
                    <a:pt x="15994" y="11926"/>
                    <a:pt x="15986" y="11915"/>
                    <a:pt x="15976" y="11906"/>
                  </a:cubicBezTo>
                  <a:cubicBezTo>
                    <a:pt x="15958" y="11887"/>
                    <a:pt x="15949" y="11877"/>
                    <a:pt x="15940" y="11858"/>
                  </a:cubicBezTo>
                  <a:cubicBezTo>
                    <a:pt x="15912" y="11821"/>
                    <a:pt x="15884" y="11794"/>
                    <a:pt x="15847" y="11767"/>
                  </a:cubicBezTo>
                  <a:cubicBezTo>
                    <a:pt x="15698" y="11617"/>
                    <a:pt x="15513" y="11506"/>
                    <a:pt x="15355" y="11515"/>
                  </a:cubicBezTo>
                  <a:close/>
                  <a:moveTo>
                    <a:pt x="7130" y="11539"/>
                  </a:moveTo>
                  <a:cubicBezTo>
                    <a:pt x="6851" y="11539"/>
                    <a:pt x="6572" y="11698"/>
                    <a:pt x="6405" y="11903"/>
                  </a:cubicBezTo>
                  <a:cubicBezTo>
                    <a:pt x="6247" y="12099"/>
                    <a:pt x="6145" y="12369"/>
                    <a:pt x="6145" y="12630"/>
                  </a:cubicBezTo>
                  <a:cubicBezTo>
                    <a:pt x="6145" y="12751"/>
                    <a:pt x="6171" y="12873"/>
                    <a:pt x="6209" y="12985"/>
                  </a:cubicBezTo>
                  <a:cubicBezTo>
                    <a:pt x="6441" y="13618"/>
                    <a:pt x="7362" y="14008"/>
                    <a:pt x="7967" y="14297"/>
                  </a:cubicBezTo>
                  <a:cubicBezTo>
                    <a:pt x="8208" y="14409"/>
                    <a:pt x="8497" y="14530"/>
                    <a:pt x="8720" y="14716"/>
                  </a:cubicBezTo>
                  <a:cubicBezTo>
                    <a:pt x="8868" y="14837"/>
                    <a:pt x="8971" y="15023"/>
                    <a:pt x="9082" y="15182"/>
                  </a:cubicBezTo>
                  <a:cubicBezTo>
                    <a:pt x="9194" y="15340"/>
                    <a:pt x="9316" y="15463"/>
                    <a:pt x="9474" y="15481"/>
                  </a:cubicBezTo>
                  <a:cubicBezTo>
                    <a:pt x="9483" y="15481"/>
                    <a:pt x="9492" y="15481"/>
                    <a:pt x="9510" y="15481"/>
                  </a:cubicBezTo>
                  <a:cubicBezTo>
                    <a:pt x="9613" y="15481"/>
                    <a:pt x="9696" y="15406"/>
                    <a:pt x="9845" y="15332"/>
                  </a:cubicBezTo>
                  <a:cubicBezTo>
                    <a:pt x="10124" y="15220"/>
                    <a:pt x="10449" y="15155"/>
                    <a:pt x="10774" y="15155"/>
                  </a:cubicBezTo>
                  <a:cubicBezTo>
                    <a:pt x="11109" y="15155"/>
                    <a:pt x="11435" y="15220"/>
                    <a:pt x="11714" y="15332"/>
                  </a:cubicBezTo>
                  <a:cubicBezTo>
                    <a:pt x="11863" y="15406"/>
                    <a:pt x="11946" y="15481"/>
                    <a:pt x="12049" y="15481"/>
                  </a:cubicBezTo>
                  <a:cubicBezTo>
                    <a:pt x="12067" y="15481"/>
                    <a:pt x="12076" y="15481"/>
                    <a:pt x="12085" y="15481"/>
                  </a:cubicBezTo>
                  <a:cubicBezTo>
                    <a:pt x="12243" y="15463"/>
                    <a:pt x="12355" y="15340"/>
                    <a:pt x="12476" y="15182"/>
                  </a:cubicBezTo>
                  <a:cubicBezTo>
                    <a:pt x="12587" y="15023"/>
                    <a:pt x="12688" y="14837"/>
                    <a:pt x="12837" y="14716"/>
                  </a:cubicBezTo>
                  <a:cubicBezTo>
                    <a:pt x="13060" y="14530"/>
                    <a:pt x="13350" y="14409"/>
                    <a:pt x="13591" y="14297"/>
                  </a:cubicBezTo>
                  <a:cubicBezTo>
                    <a:pt x="14196" y="14008"/>
                    <a:pt x="15117" y="13618"/>
                    <a:pt x="15349" y="12985"/>
                  </a:cubicBezTo>
                  <a:cubicBezTo>
                    <a:pt x="15386" y="12873"/>
                    <a:pt x="15405" y="12751"/>
                    <a:pt x="15405" y="12630"/>
                  </a:cubicBezTo>
                  <a:cubicBezTo>
                    <a:pt x="15405" y="12369"/>
                    <a:pt x="15312" y="12099"/>
                    <a:pt x="15145" y="11903"/>
                  </a:cubicBezTo>
                  <a:cubicBezTo>
                    <a:pt x="14977" y="11698"/>
                    <a:pt x="14708" y="11539"/>
                    <a:pt x="14429" y="11539"/>
                  </a:cubicBezTo>
                  <a:cubicBezTo>
                    <a:pt x="14299" y="11539"/>
                    <a:pt x="14177" y="11568"/>
                    <a:pt x="14047" y="11643"/>
                  </a:cubicBezTo>
                  <a:cubicBezTo>
                    <a:pt x="14019" y="11689"/>
                    <a:pt x="13991" y="11735"/>
                    <a:pt x="13954" y="11772"/>
                  </a:cubicBezTo>
                  <a:cubicBezTo>
                    <a:pt x="14009" y="11800"/>
                    <a:pt x="14065" y="11838"/>
                    <a:pt x="14111" y="11875"/>
                  </a:cubicBezTo>
                  <a:cubicBezTo>
                    <a:pt x="14204" y="11791"/>
                    <a:pt x="14327" y="11754"/>
                    <a:pt x="14439" y="11754"/>
                  </a:cubicBezTo>
                  <a:cubicBezTo>
                    <a:pt x="14624" y="11754"/>
                    <a:pt x="14800" y="11838"/>
                    <a:pt x="14940" y="11968"/>
                  </a:cubicBezTo>
                  <a:cubicBezTo>
                    <a:pt x="15070" y="12099"/>
                    <a:pt x="15173" y="12284"/>
                    <a:pt x="15173" y="12480"/>
                  </a:cubicBezTo>
                  <a:cubicBezTo>
                    <a:pt x="15173" y="12899"/>
                    <a:pt x="14968" y="13208"/>
                    <a:pt x="14699" y="13441"/>
                  </a:cubicBezTo>
                  <a:cubicBezTo>
                    <a:pt x="14429" y="13674"/>
                    <a:pt x="14084" y="13832"/>
                    <a:pt x="13787" y="13972"/>
                  </a:cubicBezTo>
                  <a:cubicBezTo>
                    <a:pt x="13126" y="14261"/>
                    <a:pt x="12775" y="14363"/>
                    <a:pt x="12393" y="14820"/>
                  </a:cubicBezTo>
                  <a:cubicBezTo>
                    <a:pt x="12347" y="14876"/>
                    <a:pt x="12300" y="14939"/>
                    <a:pt x="12244" y="14986"/>
                  </a:cubicBezTo>
                  <a:cubicBezTo>
                    <a:pt x="12188" y="15033"/>
                    <a:pt x="12113" y="15071"/>
                    <a:pt x="12020" y="15071"/>
                  </a:cubicBezTo>
                  <a:cubicBezTo>
                    <a:pt x="12002" y="15071"/>
                    <a:pt x="11984" y="15071"/>
                    <a:pt x="11965" y="15061"/>
                  </a:cubicBezTo>
                  <a:cubicBezTo>
                    <a:pt x="11723" y="15043"/>
                    <a:pt x="11509" y="14903"/>
                    <a:pt x="11305" y="14885"/>
                  </a:cubicBezTo>
                  <a:cubicBezTo>
                    <a:pt x="11110" y="14857"/>
                    <a:pt x="10895" y="14839"/>
                    <a:pt x="10691" y="14839"/>
                  </a:cubicBezTo>
                  <a:cubicBezTo>
                    <a:pt x="10440" y="14839"/>
                    <a:pt x="10189" y="14865"/>
                    <a:pt x="9966" y="14931"/>
                  </a:cubicBezTo>
                  <a:cubicBezTo>
                    <a:pt x="9864" y="14968"/>
                    <a:pt x="9742" y="15052"/>
                    <a:pt x="9593" y="15061"/>
                  </a:cubicBezTo>
                  <a:cubicBezTo>
                    <a:pt x="9574" y="15071"/>
                    <a:pt x="9556" y="15071"/>
                    <a:pt x="9537" y="15071"/>
                  </a:cubicBezTo>
                  <a:cubicBezTo>
                    <a:pt x="9445" y="15071"/>
                    <a:pt x="9362" y="15033"/>
                    <a:pt x="9315" y="14986"/>
                  </a:cubicBezTo>
                  <a:cubicBezTo>
                    <a:pt x="9259" y="14939"/>
                    <a:pt x="9212" y="14876"/>
                    <a:pt x="9156" y="14820"/>
                  </a:cubicBezTo>
                  <a:cubicBezTo>
                    <a:pt x="8775" y="14363"/>
                    <a:pt x="8431" y="14261"/>
                    <a:pt x="7771" y="13972"/>
                  </a:cubicBezTo>
                  <a:cubicBezTo>
                    <a:pt x="7474" y="13832"/>
                    <a:pt x="7130" y="13674"/>
                    <a:pt x="6860" y="13441"/>
                  </a:cubicBezTo>
                  <a:cubicBezTo>
                    <a:pt x="6582" y="13208"/>
                    <a:pt x="6386" y="12899"/>
                    <a:pt x="6386" y="12480"/>
                  </a:cubicBezTo>
                  <a:cubicBezTo>
                    <a:pt x="6386" y="12284"/>
                    <a:pt x="6479" y="12099"/>
                    <a:pt x="6618" y="11968"/>
                  </a:cubicBezTo>
                  <a:cubicBezTo>
                    <a:pt x="6758" y="11838"/>
                    <a:pt x="6935" y="11754"/>
                    <a:pt x="7121" y="11754"/>
                  </a:cubicBezTo>
                  <a:cubicBezTo>
                    <a:pt x="7232" y="11754"/>
                    <a:pt x="7344" y="11791"/>
                    <a:pt x="7437" y="11875"/>
                  </a:cubicBezTo>
                  <a:cubicBezTo>
                    <a:pt x="7493" y="11838"/>
                    <a:pt x="7538" y="11800"/>
                    <a:pt x="7594" y="11772"/>
                  </a:cubicBezTo>
                  <a:cubicBezTo>
                    <a:pt x="7566" y="11735"/>
                    <a:pt x="7530" y="11689"/>
                    <a:pt x="7511" y="11643"/>
                  </a:cubicBezTo>
                  <a:cubicBezTo>
                    <a:pt x="7381" y="11568"/>
                    <a:pt x="7251" y="11539"/>
                    <a:pt x="7130" y="11539"/>
                  </a:cubicBezTo>
                  <a:close/>
                  <a:moveTo>
                    <a:pt x="885" y="11560"/>
                  </a:moveTo>
                  <a:cubicBezTo>
                    <a:pt x="782" y="11579"/>
                    <a:pt x="689" y="11643"/>
                    <a:pt x="605" y="11709"/>
                  </a:cubicBezTo>
                  <a:cubicBezTo>
                    <a:pt x="568" y="11811"/>
                    <a:pt x="568" y="11980"/>
                    <a:pt x="624" y="12073"/>
                  </a:cubicBezTo>
                  <a:cubicBezTo>
                    <a:pt x="671" y="12129"/>
                    <a:pt x="735" y="12185"/>
                    <a:pt x="819" y="12166"/>
                  </a:cubicBezTo>
                  <a:cubicBezTo>
                    <a:pt x="866" y="12148"/>
                    <a:pt x="904" y="12091"/>
                    <a:pt x="904" y="12026"/>
                  </a:cubicBezTo>
                  <a:cubicBezTo>
                    <a:pt x="923" y="11923"/>
                    <a:pt x="783" y="11952"/>
                    <a:pt x="773" y="11858"/>
                  </a:cubicBezTo>
                  <a:cubicBezTo>
                    <a:pt x="773" y="11775"/>
                    <a:pt x="820" y="11719"/>
                    <a:pt x="885" y="11663"/>
                  </a:cubicBezTo>
                  <a:cubicBezTo>
                    <a:pt x="885" y="11560"/>
                    <a:pt x="885" y="11560"/>
                    <a:pt x="885" y="11560"/>
                  </a:cubicBezTo>
                  <a:close/>
                  <a:moveTo>
                    <a:pt x="5112" y="11561"/>
                  </a:moveTo>
                  <a:cubicBezTo>
                    <a:pt x="5047" y="11561"/>
                    <a:pt x="4982" y="11599"/>
                    <a:pt x="4926" y="11645"/>
                  </a:cubicBezTo>
                  <a:cubicBezTo>
                    <a:pt x="4852" y="11719"/>
                    <a:pt x="4815" y="11821"/>
                    <a:pt x="4815" y="11933"/>
                  </a:cubicBezTo>
                  <a:cubicBezTo>
                    <a:pt x="4815" y="12165"/>
                    <a:pt x="4954" y="12417"/>
                    <a:pt x="5131" y="12482"/>
                  </a:cubicBezTo>
                  <a:cubicBezTo>
                    <a:pt x="5168" y="12389"/>
                    <a:pt x="5203" y="12278"/>
                    <a:pt x="5250" y="12166"/>
                  </a:cubicBezTo>
                  <a:cubicBezTo>
                    <a:pt x="5268" y="12120"/>
                    <a:pt x="5298" y="12063"/>
                    <a:pt x="5335" y="12007"/>
                  </a:cubicBezTo>
                  <a:cubicBezTo>
                    <a:pt x="5270" y="12007"/>
                    <a:pt x="5213" y="11989"/>
                    <a:pt x="5158" y="11952"/>
                  </a:cubicBezTo>
                  <a:cubicBezTo>
                    <a:pt x="5111" y="11924"/>
                    <a:pt x="5075" y="11860"/>
                    <a:pt x="5066" y="11785"/>
                  </a:cubicBezTo>
                  <a:cubicBezTo>
                    <a:pt x="5066" y="11748"/>
                    <a:pt x="5094" y="11721"/>
                    <a:pt x="5131" y="11721"/>
                  </a:cubicBezTo>
                  <a:cubicBezTo>
                    <a:pt x="5168" y="11721"/>
                    <a:pt x="5204" y="11748"/>
                    <a:pt x="5204" y="11785"/>
                  </a:cubicBezTo>
                  <a:cubicBezTo>
                    <a:pt x="5204" y="11795"/>
                    <a:pt x="5204" y="11794"/>
                    <a:pt x="5204" y="11803"/>
                  </a:cubicBezTo>
                  <a:cubicBezTo>
                    <a:pt x="5213" y="11803"/>
                    <a:pt x="5222" y="11795"/>
                    <a:pt x="5222" y="11785"/>
                  </a:cubicBezTo>
                  <a:cubicBezTo>
                    <a:pt x="5241" y="11767"/>
                    <a:pt x="5250" y="11737"/>
                    <a:pt x="5250" y="11709"/>
                  </a:cubicBezTo>
                  <a:cubicBezTo>
                    <a:pt x="5250" y="11681"/>
                    <a:pt x="5241" y="11664"/>
                    <a:pt x="5232" y="11645"/>
                  </a:cubicBezTo>
                  <a:cubicBezTo>
                    <a:pt x="5204" y="11580"/>
                    <a:pt x="5158" y="11561"/>
                    <a:pt x="5112" y="11561"/>
                  </a:cubicBezTo>
                  <a:close/>
                  <a:moveTo>
                    <a:pt x="16442" y="11561"/>
                  </a:moveTo>
                  <a:cubicBezTo>
                    <a:pt x="16396" y="11561"/>
                    <a:pt x="16349" y="11580"/>
                    <a:pt x="16321" y="11645"/>
                  </a:cubicBezTo>
                  <a:cubicBezTo>
                    <a:pt x="16312" y="11664"/>
                    <a:pt x="16302" y="11681"/>
                    <a:pt x="16302" y="11709"/>
                  </a:cubicBezTo>
                  <a:cubicBezTo>
                    <a:pt x="16302" y="11737"/>
                    <a:pt x="16312" y="11767"/>
                    <a:pt x="16321" y="11785"/>
                  </a:cubicBezTo>
                  <a:cubicBezTo>
                    <a:pt x="16331" y="11795"/>
                    <a:pt x="16339" y="11803"/>
                    <a:pt x="16348" y="11803"/>
                  </a:cubicBezTo>
                  <a:cubicBezTo>
                    <a:pt x="16348" y="11794"/>
                    <a:pt x="16348" y="11795"/>
                    <a:pt x="16348" y="11785"/>
                  </a:cubicBezTo>
                  <a:cubicBezTo>
                    <a:pt x="16348" y="11748"/>
                    <a:pt x="16378" y="11721"/>
                    <a:pt x="16415" y="11721"/>
                  </a:cubicBezTo>
                  <a:cubicBezTo>
                    <a:pt x="16453" y="11721"/>
                    <a:pt x="16489" y="11748"/>
                    <a:pt x="16480" y="11785"/>
                  </a:cubicBezTo>
                  <a:cubicBezTo>
                    <a:pt x="16480" y="11860"/>
                    <a:pt x="16443" y="11924"/>
                    <a:pt x="16397" y="11952"/>
                  </a:cubicBezTo>
                  <a:cubicBezTo>
                    <a:pt x="16340" y="11989"/>
                    <a:pt x="16283" y="12007"/>
                    <a:pt x="16218" y="12007"/>
                  </a:cubicBezTo>
                  <a:cubicBezTo>
                    <a:pt x="16255" y="12063"/>
                    <a:pt x="16284" y="12120"/>
                    <a:pt x="16302" y="12166"/>
                  </a:cubicBezTo>
                  <a:cubicBezTo>
                    <a:pt x="16340" y="12278"/>
                    <a:pt x="16378" y="12389"/>
                    <a:pt x="16415" y="12482"/>
                  </a:cubicBezTo>
                  <a:cubicBezTo>
                    <a:pt x="16603" y="12417"/>
                    <a:pt x="16744" y="12165"/>
                    <a:pt x="16744" y="11933"/>
                  </a:cubicBezTo>
                  <a:cubicBezTo>
                    <a:pt x="16744" y="11821"/>
                    <a:pt x="16706" y="11719"/>
                    <a:pt x="16631" y="11645"/>
                  </a:cubicBezTo>
                  <a:cubicBezTo>
                    <a:pt x="16575" y="11599"/>
                    <a:pt x="16508" y="11561"/>
                    <a:pt x="16442" y="11561"/>
                  </a:cubicBezTo>
                  <a:close/>
                  <a:moveTo>
                    <a:pt x="19508" y="11633"/>
                  </a:moveTo>
                  <a:cubicBezTo>
                    <a:pt x="19442" y="11727"/>
                    <a:pt x="19508" y="11859"/>
                    <a:pt x="19498" y="11972"/>
                  </a:cubicBezTo>
                  <a:cubicBezTo>
                    <a:pt x="19517" y="11981"/>
                    <a:pt x="19517" y="11981"/>
                    <a:pt x="19517" y="11981"/>
                  </a:cubicBezTo>
                  <a:cubicBezTo>
                    <a:pt x="19592" y="11981"/>
                    <a:pt x="19658" y="11924"/>
                    <a:pt x="19704" y="11858"/>
                  </a:cubicBezTo>
                  <a:cubicBezTo>
                    <a:pt x="19695" y="11783"/>
                    <a:pt x="19742" y="11718"/>
                    <a:pt x="19714" y="11643"/>
                  </a:cubicBezTo>
                  <a:cubicBezTo>
                    <a:pt x="19648" y="11643"/>
                    <a:pt x="19573" y="11652"/>
                    <a:pt x="19508" y="11633"/>
                  </a:cubicBezTo>
                  <a:close/>
                  <a:moveTo>
                    <a:pt x="20467" y="11772"/>
                  </a:moveTo>
                  <a:cubicBezTo>
                    <a:pt x="20448" y="11838"/>
                    <a:pt x="20448" y="11924"/>
                    <a:pt x="20448" y="11980"/>
                  </a:cubicBezTo>
                  <a:cubicBezTo>
                    <a:pt x="20513" y="11999"/>
                    <a:pt x="20569" y="12046"/>
                    <a:pt x="20625" y="12055"/>
                  </a:cubicBezTo>
                  <a:cubicBezTo>
                    <a:pt x="20634" y="11990"/>
                    <a:pt x="20634" y="11933"/>
                    <a:pt x="20615" y="11857"/>
                  </a:cubicBezTo>
                  <a:cubicBezTo>
                    <a:pt x="20587" y="11801"/>
                    <a:pt x="20523" y="11782"/>
                    <a:pt x="20467" y="11772"/>
                  </a:cubicBezTo>
                  <a:close/>
                  <a:moveTo>
                    <a:pt x="8171" y="11822"/>
                  </a:moveTo>
                  <a:cubicBezTo>
                    <a:pt x="8497" y="11943"/>
                    <a:pt x="8758" y="12249"/>
                    <a:pt x="8981" y="12528"/>
                  </a:cubicBezTo>
                  <a:cubicBezTo>
                    <a:pt x="9167" y="12770"/>
                    <a:pt x="9454" y="12956"/>
                    <a:pt x="9742" y="12956"/>
                  </a:cubicBezTo>
                  <a:cubicBezTo>
                    <a:pt x="9854" y="12956"/>
                    <a:pt x="9955" y="12930"/>
                    <a:pt x="10067" y="12864"/>
                  </a:cubicBezTo>
                  <a:cubicBezTo>
                    <a:pt x="10104" y="12846"/>
                    <a:pt x="10143" y="12854"/>
                    <a:pt x="10161" y="12892"/>
                  </a:cubicBezTo>
                  <a:cubicBezTo>
                    <a:pt x="10180" y="12919"/>
                    <a:pt x="10171" y="12966"/>
                    <a:pt x="10134" y="12985"/>
                  </a:cubicBezTo>
                  <a:cubicBezTo>
                    <a:pt x="10013" y="13059"/>
                    <a:pt x="9872" y="13086"/>
                    <a:pt x="9742" y="13086"/>
                  </a:cubicBezTo>
                  <a:cubicBezTo>
                    <a:pt x="9398" y="13086"/>
                    <a:pt x="9082" y="12874"/>
                    <a:pt x="8868" y="12613"/>
                  </a:cubicBezTo>
                  <a:cubicBezTo>
                    <a:pt x="8598" y="12260"/>
                    <a:pt x="8283" y="11906"/>
                    <a:pt x="7902" y="11906"/>
                  </a:cubicBezTo>
                  <a:cubicBezTo>
                    <a:pt x="7846" y="11906"/>
                    <a:pt x="7781" y="11914"/>
                    <a:pt x="7725" y="11933"/>
                  </a:cubicBezTo>
                  <a:cubicBezTo>
                    <a:pt x="7865" y="11933"/>
                    <a:pt x="8005" y="11980"/>
                    <a:pt x="8125" y="12054"/>
                  </a:cubicBezTo>
                  <a:cubicBezTo>
                    <a:pt x="8386" y="12203"/>
                    <a:pt x="8496" y="12473"/>
                    <a:pt x="8608" y="12696"/>
                  </a:cubicBezTo>
                  <a:cubicBezTo>
                    <a:pt x="8701" y="12900"/>
                    <a:pt x="8869" y="13096"/>
                    <a:pt x="9046" y="13236"/>
                  </a:cubicBezTo>
                  <a:cubicBezTo>
                    <a:pt x="9204" y="13338"/>
                    <a:pt x="9370" y="13422"/>
                    <a:pt x="9556" y="13487"/>
                  </a:cubicBezTo>
                  <a:cubicBezTo>
                    <a:pt x="9659" y="13506"/>
                    <a:pt x="9760" y="13515"/>
                    <a:pt x="9862" y="13515"/>
                  </a:cubicBezTo>
                  <a:cubicBezTo>
                    <a:pt x="10057" y="13515"/>
                    <a:pt x="10244" y="13476"/>
                    <a:pt x="10412" y="13383"/>
                  </a:cubicBezTo>
                  <a:cubicBezTo>
                    <a:pt x="10616" y="13272"/>
                    <a:pt x="10700" y="13012"/>
                    <a:pt x="10709" y="12751"/>
                  </a:cubicBezTo>
                  <a:cubicBezTo>
                    <a:pt x="10663" y="12788"/>
                    <a:pt x="10606" y="12816"/>
                    <a:pt x="10541" y="12816"/>
                  </a:cubicBezTo>
                  <a:cubicBezTo>
                    <a:pt x="10541" y="12816"/>
                    <a:pt x="10532" y="12816"/>
                    <a:pt x="10532" y="12816"/>
                  </a:cubicBezTo>
                  <a:cubicBezTo>
                    <a:pt x="10485" y="12816"/>
                    <a:pt x="10431" y="12808"/>
                    <a:pt x="10375" y="12789"/>
                  </a:cubicBezTo>
                  <a:cubicBezTo>
                    <a:pt x="10245" y="12733"/>
                    <a:pt x="10141" y="12640"/>
                    <a:pt x="10058" y="12640"/>
                  </a:cubicBezTo>
                  <a:cubicBezTo>
                    <a:pt x="10002" y="12631"/>
                    <a:pt x="9928" y="12677"/>
                    <a:pt x="9835" y="12715"/>
                  </a:cubicBezTo>
                  <a:cubicBezTo>
                    <a:pt x="9761" y="12733"/>
                    <a:pt x="9686" y="12742"/>
                    <a:pt x="9612" y="12751"/>
                  </a:cubicBezTo>
                  <a:cubicBezTo>
                    <a:pt x="9444" y="12751"/>
                    <a:pt x="9287" y="12677"/>
                    <a:pt x="9175" y="12538"/>
                  </a:cubicBezTo>
                  <a:cubicBezTo>
                    <a:pt x="9063" y="12398"/>
                    <a:pt x="9017" y="12259"/>
                    <a:pt x="9017" y="12138"/>
                  </a:cubicBezTo>
                  <a:cubicBezTo>
                    <a:pt x="9017" y="12110"/>
                    <a:pt x="9017" y="12082"/>
                    <a:pt x="9027" y="12054"/>
                  </a:cubicBezTo>
                  <a:cubicBezTo>
                    <a:pt x="8794" y="11961"/>
                    <a:pt x="8478" y="11850"/>
                    <a:pt x="8171" y="11822"/>
                  </a:cubicBezTo>
                  <a:close/>
                  <a:moveTo>
                    <a:pt x="13385" y="11822"/>
                  </a:moveTo>
                  <a:cubicBezTo>
                    <a:pt x="13079" y="11850"/>
                    <a:pt x="12754" y="11961"/>
                    <a:pt x="12531" y="12054"/>
                  </a:cubicBezTo>
                  <a:cubicBezTo>
                    <a:pt x="12531" y="12082"/>
                    <a:pt x="12540" y="12110"/>
                    <a:pt x="12540" y="12138"/>
                  </a:cubicBezTo>
                  <a:cubicBezTo>
                    <a:pt x="12540" y="12259"/>
                    <a:pt x="12484" y="12398"/>
                    <a:pt x="12382" y="12538"/>
                  </a:cubicBezTo>
                  <a:cubicBezTo>
                    <a:pt x="12261" y="12677"/>
                    <a:pt x="12112" y="12751"/>
                    <a:pt x="11945" y="12751"/>
                  </a:cubicBezTo>
                  <a:cubicBezTo>
                    <a:pt x="11871" y="12742"/>
                    <a:pt x="11796" y="12733"/>
                    <a:pt x="11721" y="12715"/>
                  </a:cubicBezTo>
                  <a:cubicBezTo>
                    <a:pt x="11629" y="12677"/>
                    <a:pt x="11554" y="12631"/>
                    <a:pt x="11498" y="12640"/>
                  </a:cubicBezTo>
                  <a:cubicBezTo>
                    <a:pt x="11498" y="12640"/>
                    <a:pt x="11499" y="12640"/>
                    <a:pt x="11490" y="12640"/>
                  </a:cubicBezTo>
                  <a:cubicBezTo>
                    <a:pt x="11406" y="12640"/>
                    <a:pt x="11313" y="12733"/>
                    <a:pt x="11183" y="12789"/>
                  </a:cubicBezTo>
                  <a:cubicBezTo>
                    <a:pt x="11117" y="12808"/>
                    <a:pt x="11071" y="12816"/>
                    <a:pt x="11025" y="12816"/>
                  </a:cubicBezTo>
                  <a:cubicBezTo>
                    <a:pt x="11016" y="12816"/>
                    <a:pt x="11015" y="12816"/>
                    <a:pt x="11015" y="12816"/>
                  </a:cubicBezTo>
                  <a:cubicBezTo>
                    <a:pt x="10950" y="12816"/>
                    <a:pt x="10894" y="12788"/>
                    <a:pt x="10847" y="12751"/>
                  </a:cubicBezTo>
                  <a:cubicBezTo>
                    <a:pt x="10847" y="13012"/>
                    <a:pt x="10932" y="13272"/>
                    <a:pt x="11146" y="13383"/>
                  </a:cubicBezTo>
                  <a:cubicBezTo>
                    <a:pt x="11304" y="13476"/>
                    <a:pt x="11499" y="13515"/>
                    <a:pt x="11685" y="13515"/>
                  </a:cubicBezTo>
                  <a:cubicBezTo>
                    <a:pt x="11797" y="13515"/>
                    <a:pt x="11898" y="13506"/>
                    <a:pt x="12000" y="13487"/>
                  </a:cubicBezTo>
                  <a:cubicBezTo>
                    <a:pt x="12186" y="13422"/>
                    <a:pt x="12354" y="13338"/>
                    <a:pt x="12512" y="13236"/>
                  </a:cubicBezTo>
                  <a:cubicBezTo>
                    <a:pt x="12689" y="13096"/>
                    <a:pt x="12855" y="12900"/>
                    <a:pt x="12948" y="12696"/>
                  </a:cubicBezTo>
                  <a:cubicBezTo>
                    <a:pt x="13059" y="12473"/>
                    <a:pt x="13164" y="12203"/>
                    <a:pt x="13424" y="12054"/>
                  </a:cubicBezTo>
                  <a:cubicBezTo>
                    <a:pt x="13554" y="11980"/>
                    <a:pt x="13692" y="11933"/>
                    <a:pt x="13831" y="11933"/>
                  </a:cubicBezTo>
                  <a:cubicBezTo>
                    <a:pt x="13776" y="11914"/>
                    <a:pt x="13712" y="11906"/>
                    <a:pt x="13656" y="11906"/>
                  </a:cubicBezTo>
                  <a:cubicBezTo>
                    <a:pt x="13275" y="11906"/>
                    <a:pt x="12957" y="12260"/>
                    <a:pt x="12688" y="12613"/>
                  </a:cubicBezTo>
                  <a:cubicBezTo>
                    <a:pt x="12474" y="12874"/>
                    <a:pt x="12160" y="13086"/>
                    <a:pt x="11816" y="13086"/>
                  </a:cubicBezTo>
                  <a:cubicBezTo>
                    <a:pt x="11685" y="13086"/>
                    <a:pt x="11546" y="13059"/>
                    <a:pt x="11416" y="12985"/>
                  </a:cubicBezTo>
                  <a:cubicBezTo>
                    <a:pt x="11388" y="12966"/>
                    <a:pt x="11378" y="12919"/>
                    <a:pt x="11397" y="12892"/>
                  </a:cubicBezTo>
                  <a:cubicBezTo>
                    <a:pt x="11415" y="12854"/>
                    <a:pt x="11452" y="12846"/>
                    <a:pt x="11490" y="12864"/>
                  </a:cubicBezTo>
                  <a:cubicBezTo>
                    <a:pt x="11592" y="12930"/>
                    <a:pt x="11704" y="12956"/>
                    <a:pt x="11816" y="12956"/>
                  </a:cubicBezTo>
                  <a:cubicBezTo>
                    <a:pt x="12104" y="12956"/>
                    <a:pt x="12391" y="12770"/>
                    <a:pt x="12577" y="12528"/>
                  </a:cubicBezTo>
                  <a:cubicBezTo>
                    <a:pt x="12800" y="12249"/>
                    <a:pt x="13051" y="11943"/>
                    <a:pt x="13385" y="11822"/>
                  </a:cubicBezTo>
                  <a:close/>
                  <a:moveTo>
                    <a:pt x="20710" y="11855"/>
                  </a:moveTo>
                  <a:cubicBezTo>
                    <a:pt x="20701" y="11858"/>
                    <a:pt x="20693" y="11864"/>
                    <a:pt x="20688" y="11876"/>
                  </a:cubicBezTo>
                  <a:cubicBezTo>
                    <a:pt x="20688" y="11998"/>
                    <a:pt x="20818" y="12072"/>
                    <a:pt x="20800" y="12212"/>
                  </a:cubicBezTo>
                  <a:cubicBezTo>
                    <a:pt x="20800" y="12278"/>
                    <a:pt x="20725" y="12288"/>
                    <a:pt x="20679" y="12325"/>
                  </a:cubicBezTo>
                  <a:cubicBezTo>
                    <a:pt x="20669" y="12372"/>
                    <a:pt x="20651" y="12446"/>
                    <a:pt x="20716" y="12474"/>
                  </a:cubicBezTo>
                  <a:cubicBezTo>
                    <a:pt x="20782" y="12493"/>
                    <a:pt x="20857" y="12465"/>
                    <a:pt x="20894" y="12419"/>
                  </a:cubicBezTo>
                  <a:cubicBezTo>
                    <a:pt x="20950" y="12306"/>
                    <a:pt x="20958" y="12175"/>
                    <a:pt x="20921" y="12053"/>
                  </a:cubicBezTo>
                  <a:cubicBezTo>
                    <a:pt x="20800" y="11885"/>
                    <a:pt x="20800" y="11886"/>
                    <a:pt x="20800" y="11886"/>
                  </a:cubicBezTo>
                  <a:cubicBezTo>
                    <a:pt x="20779" y="11872"/>
                    <a:pt x="20738" y="11847"/>
                    <a:pt x="20710" y="11855"/>
                  </a:cubicBezTo>
                  <a:close/>
                  <a:moveTo>
                    <a:pt x="19380" y="11886"/>
                  </a:moveTo>
                  <a:cubicBezTo>
                    <a:pt x="19268" y="11942"/>
                    <a:pt x="19176" y="11998"/>
                    <a:pt x="19092" y="12110"/>
                  </a:cubicBezTo>
                  <a:cubicBezTo>
                    <a:pt x="18898" y="12175"/>
                    <a:pt x="19093" y="11978"/>
                    <a:pt x="18963" y="11941"/>
                  </a:cubicBezTo>
                  <a:cubicBezTo>
                    <a:pt x="18926" y="11932"/>
                    <a:pt x="18871" y="11885"/>
                    <a:pt x="18834" y="11941"/>
                  </a:cubicBezTo>
                  <a:cubicBezTo>
                    <a:pt x="18806" y="11997"/>
                    <a:pt x="18787" y="12072"/>
                    <a:pt x="18815" y="12137"/>
                  </a:cubicBezTo>
                  <a:cubicBezTo>
                    <a:pt x="18852" y="12230"/>
                    <a:pt x="18926" y="12314"/>
                    <a:pt x="19028" y="12323"/>
                  </a:cubicBezTo>
                  <a:cubicBezTo>
                    <a:pt x="19037" y="12435"/>
                    <a:pt x="19074" y="12585"/>
                    <a:pt x="19185" y="12659"/>
                  </a:cubicBezTo>
                  <a:cubicBezTo>
                    <a:pt x="19297" y="12743"/>
                    <a:pt x="19287" y="12882"/>
                    <a:pt x="19260" y="12994"/>
                  </a:cubicBezTo>
                  <a:cubicBezTo>
                    <a:pt x="19195" y="13059"/>
                    <a:pt x="19139" y="13115"/>
                    <a:pt x="19047" y="13097"/>
                  </a:cubicBezTo>
                  <a:cubicBezTo>
                    <a:pt x="18991" y="13097"/>
                    <a:pt x="18908" y="13069"/>
                    <a:pt x="18898" y="12985"/>
                  </a:cubicBezTo>
                  <a:cubicBezTo>
                    <a:pt x="18889" y="12919"/>
                    <a:pt x="18972" y="12920"/>
                    <a:pt x="18999" y="12874"/>
                  </a:cubicBezTo>
                  <a:cubicBezTo>
                    <a:pt x="19018" y="12818"/>
                    <a:pt x="18972" y="12771"/>
                    <a:pt x="18935" y="12715"/>
                  </a:cubicBezTo>
                  <a:cubicBezTo>
                    <a:pt x="18870" y="12659"/>
                    <a:pt x="18796" y="12725"/>
                    <a:pt x="18750" y="12781"/>
                  </a:cubicBezTo>
                  <a:cubicBezTo>
                    <a:pt x="18685" y="12874"/>
                    <a:pt x="18749" y="12994"/>
                    <a:pt x="18777" y="13097"/>
                  </a:cubicBezTo>
                  <a:cubicBezTo>
                    <a:pt x="18796" y="13209"/>
                    <a:pt x="18759" y="13321"/>
                    <a:pt x="18676" y="13414"/>
                  </a:cubicBezTo>
                  <a:cubicBezTo>
                    <a:pt x="18648" y="13479"/>
                    <a:pt x="18555" y="13535"/>
                    <a:pt x="18574" y="13600"/>
                  </a:cubicBezTo>
                  <a:cubicBezTo>
                    <a:pt x="18694" y="13591"/>
                    <a:pt x="18824" y="13507"/>
                    <a:pt x="18870" y="13386"/>
                  </a:cubicBezTo>
                  <a:cubicBezTo>
                    <a:pt x="18953" y="13190"/>
                    <a:pt x="19204" y="13330"/>
                    <a:pt x="19324" y="13180"/>
                  </a:cubicBezTo>
                  <a:cubicBezTo>
                    <a:pt x="19389" y="13078"/>
                    <a:pt x="19473" y="12985"/>
                    <a:pt x="19455" y="12846"/>
                  </a:cubicBezTo>
                  <a:cubicBezTo>
                    <a:pt x="19446" y="12771"/>
                    <a:pt x="19529" y="12771"/>
                    <a:pt x="19575" y="12771"/>
                  </a:cubicBezTo>
                  <a:cubicBezTo>
                    <a:pt x="19658" y="12715"/>
                    <a:pt x="19742" y="12613"/>
                    <a:pt x="19742" y="12492"/>
                  </a:cubicBezTo>
                  <a:cubicBezTo>
                    <a:pt x="19742" y="12436"/>
                    <a:pt x="19705" y="12351"/>
                    <a:pt x="19649" y="12314"/>
                  </a:cubicBezTo>
                  <a:cubicBezTo>
                    <a:pt x="19593" y="12286"/>
                    <a:pt x="19509" y="12286"/>
                    <a:pt x="19463" y="12333"/>
                  </a:cubicBezTo>
                  <a:cubicBezTo>
                    <a:pt x="19426" y="12407"/>
                    <a:pt x="19520" y="12454"/>
                    <a:pt x="19520" y="12519"/>
                  </a:cubicBezTo>
                  <a:cubicBezTo>
                    <a:pt x="19510" y="12547"/>
                    <a:pt x="19482" y="12547"/>
                    <a:pt x="19463" y="12566"/>
                  </a:cubicBezTo>
                  <a:cubicBezTo>
                    <a:pt x="19361" y="12622"/>
                    <a:pt x="19297" y="12529"/>
                    <a:pt x="19214" y="12473"/>
                  </a:cubicBezTo>
                  <a:cubicBezTo>
                    <a:pt x="19149" y="12324"/>
                    <a:pt x="19232" y="12184"/>
                    <a:pt x="19334" y="12072"/>
                  </a:cubicBezTo>
                  <a:cubicBezTo>
                    <a:pt x="19371" y="12053"/>
                    <a:pt x="19408" y="12044"/>
                    <a:pt x="19427" y="11998"/>
                  </a:cubicBezTo>
                  <a:cubicBezTo>
                    <a:pt x="19436" y="11951"/>
                    <a:pt x="19426" y="11895"/>
                    <a:pt x="19380" y="11886"/>
                  </a:cubicBezTo>
                  <a:close/>
                  <a:moveTo>
                    <a:pt x="7121" y="11887"/>
                  </a:moveTo>
                  <a:cubicBezTo>
                    <a:pt x="6981" y="11887"/>
                    <a:pt x="6832" y="11961"/>
                    <a:pt x="6711" y="12073"/>
                  </a:cubicBezTo>
                  <a:cubicBezTo>
                    <a:pt x="6600" y="12185"/>
                    <a:pt x="6517" y="12335"/>
                    <a:pt x="6517" y="12484"/>
                  </a:cubicBezTo>
                  <a:cubicBezTo>
                    <a:pt x="6517" y="12856"/>
                    <a:pt x="6692" y="13126"/>
                    <a:pt x="6943" y="13340"/>
                  </a:cubicBezTo>
                  <a:cubicBezTo>
                    <a:pt x="7128" y="13507"/>
                    <a:pt x="7371" y="13638"/>
                    <a:pt x="7603" y="13750"/>
                  </a:cubicBezTo>
                  <a:cubicBezTo>
                    <a:pt x="7557" y="13704"/>
                    <a:pt x="7510" y="13665"/>
                    <a:pt x="7482" y="13627"/>
                  </a:cubicBezTo>
                  <a:cubicBezTo>
                    <a:pt x="7343" y="13469"/>
                    <a:pt x="7268" y="13284"/>
                    <a:pt x="7268" y="13089"/>
                  </a:cubicBezTo>
                  <a:cubicBezTo>
                    <a:pt x="7268" y="13033"/>
                    <a:pt x="7268" y="12966"/>
                    <a:pt x="7286" y="12910"/>
                  </a:cubicBezTo>
                  <a:cubicBezTo>
                    <a:pt x="7305" y="12808"/>
                    <a:pt x="7370" y="12687"/>
                    <a:pt x="7472" y="12594"/>
                  </a:cubicBezTo>
                  <a:cubicBezTo>
                    <a:pt x="7528" y="12539"/>
                    <a:pt x="7603" y="12482"/>
                    <a:pt x="7687" y="12454"/>
                  </a:cubicBezTo>
                  <a:cubicBezTo>
                    <a:pt x="7631" y="12445"/>
                    <a:pt x="7565" y="12435"/>
                    <a:pt x="7518" y="12435"/>
                  </a:cubicBezTo>
                  <a:cubicBezTo>
                    <a:pt x="7472" y="12435"/>
                    <a:pt x="7426" y="12435"/>
                    <a:pt x="7408" y="12454"/>
                  </a:cubicBezTo>
                  <a:cubicBezTo>
                    <a:pt x="7371" y="12463"/>
                    <a:pt x="7342" y="12521"/>
                    <a:pt x="7258" y="12567"/>
                  </a:cubicBezTo>
                  <a:cubicBezTo>
                    <a:pt x="7240" y="12577"/>
                    <a:pt x="7204" y="12576"/>
                    <a:pt x="7185" y="12558"/>
                  </a:cubicBezTo>
                  <a:cubicBezTo>
                    <a:pt x="7139" y="12502"/>
                    <a:pt x="7121" y="12436"/>
                    <a:pt x="7121" y="12380"/>
                  </a:cubicBezTo>
                  <a:cubicBezTo>
                    <a:pt x="7121" y="12259"/>
                    <a:pt x="7175" y="12148"/>
                    <a:pt x="7268" y="12083"/>
                  </a:cubicBezTo>
                  <a:cubicBezTo>
                    <a:pt x="7295" y="12045"/>
                    <a:pt x="7315" y="12007"/>
                    <a:pt x="7343" y="11969"/>
                  </a:cubicBezTo>
                  <a:cubicBezTo>
                    <a:pt x="7278" y="11913"/>
                    <a:pt x="7204" y="11887"/>
                    <a:pt x="7121" y="11887"/>
                  </a:cubicBezTo>
                  <a:close/>
                  <a:moveTo>
                    <a:pt x="14435" y="11887"/>
                  </a:moveTo>
                  <a:cubicBezTo>
                    <a:pt x="14351" y="11887"/>
                    <a:pt x="14277" y="11913"/>
                    <a:pt x="14211" y="11969"/>
                  </a:cubicBezTo>
                  <a:cubicBezTo>
                    <a:pt x="14239" y="12007"/>
                    <a:pt x="14258" y="12045"/>
                    <a:pt x="14286" y="12083"/>
                  </a:cubicBezTo>
                  <a:cubicBezTo>
                    <a:pt x="14379" y="12148"/>
                    <a:pt x="14435" y="12259"/>
                    <a:pt x="14435" y="12380"/>
                  </a:cubicBezTo>
                  <a:cubicBezTo>
                    <a:pt x="14435" y="12436"/>
                    <a:pt x="14417" y="12502"/>
                    <a:pt x="14370" y="12558"/>
                  </a:cubicBezTo>
                  <a:cubicBezTo>
                    <a:pt x="14352" y="12576"/>
                    <a:pt x="14313" y="12577"/>
                    <a:pt x="14286" y="12567"/>
                  </a:cubicBezTo>
                  <a:cubicBezTo>
                    <a:pt x="14211" y="12521"/>
                    <a:pt x="14184" y="12463"/>
                    <a:pt x="14147" y="12454"/>
                  </a:cubicBezTo>
                  <a:cubicBezTo>
                    <a:pt x="14119" y="12435"/>
                    <a:pt x="14081" y="12435"/>
                    <a:pt x="14035" y="12435"/>
                  </a:cubicBezTo>
                  <a:cubicBezTo>
                    <a:pt x="13979" y="12435"/>
                    <a:pt x="13923" y="12445"/>
                    <a:pt x="13867" y="12454"/>
                  </a:cubicBezTo>
                  <a:cubicBezTo>
                    <a:pt x="13950" y="12482"/>
                    <a:pt x="14025" y="12539"/>
                    <a:pt x="14081" y="12594"/>
                  </a:cubicBezTo>
                  <a:cubicBezTo>
                    <a:pt x="14183" y="12687"/>
                    <a:pt x="14248" y="12808"/>
                    <a:pt x="14267" y="12910"/>
                  </a:cubicBezTo>
                  <a:cubicBezTo>
                    <a:pt x="14276" y="12966"/>
                    <a:pt x="14286" y="13033"/>
                    <a:pt x="14286" y="13089"/>
                  </a:cubicBezTo>
                  <a:cubicBezTo>
                    <a:pt x="14286" y="13284"/>
                    <a:pt x="14211" y="13469"/>
                    <a:pt x="14071" y="13627"/>
                  </a:cubicBezTo>
                  <a:cubicBezTo>
                    <a:pt x="14034" y="13665"/>
                    <a:pt x="13998" y="13704"/>
                    <a:pt x="13951" y="13750"/>
                  </a:cubicBezTo>
                  <a:cubicBezTo>
                    <a:pt x="14184" y="13638"/>
                    <a:pt x="14416" y="13507"/>
                    <a:pt x="14611" y="13340"/>
                  </a:cubicBezTo>
                  <a:cubicBezTo>
                    <a:pt x="14863" y="13126"/>
                    <a:pt x="15041" y="12856"/>
                    <a:pt x="15041" y="12484"/>
                  </a:cubicBezTo>
                  <a:cubicBezTo>
                    <a:pt x="15041" y="12335"/>
                    <a:pt x="14957" y="12185"/>
                    <a:pt x="14846" y="12073"/>
                  </a:cubicBezTo>
                  <a:cubicBezTo>
                    <a:pt x="14725" y="11961"/>
                    <a:pt x="14575" y="11887"/>
                    <a:pt x="14435" y="11887"/>
                  </a:cubicBezTo>
                  <a:close/>
                  <a:moveTo>
                    <a:pt x="6145" y="12064"/>
                  </a:moveTo>
                  <a:cubicBezTo>
                    <a:pt x="5875" y="12101"/>
                    <a:pt x="5604" y="12473"/>
                    <a:pt x="5427" y="12686"/>
                  </a:cubicBezTo>
                  <a:cubicBezTo>
                    <a:pt x="5278" y="12882"/>
                    <a:pt x="5185" y="13041"/>
                    <a:pt x="4934" y="13152"/>
                  </a:cubicBezTo>
                  <a:cubicBezTo>
                    <a:pt x="4878" y="13171"/>
                    <a:pt x="4823" y="13189"/>
                    <a:pt x="4767" y="13208"/>
                  </a:cubicBezTo>
                  <a:cubicBezTo>
                    <a:pt x="4748" y="13217"/>
                    <a:pt x="4721" y="13227"/>
                    <a:pt x="4693" y="13245"/>
                  </a:cubicBezTo>
                  <a:cubicBezTo>
                    <a:pt x="4944" y="13236"/>
                    <a:pt x="5167" y="13200"/>
                    <a:pt x="5381" y="13033"/>
                  </a:cubicBezTo>
                  <a:cubicBezTo>
                    <a:pt x="5539" y="12912"/>
                    <a:pt x="5726" y="12678"/>
                    <a:pt x="5977" y="12659"/>
                  </a:cubicBezTo>
                  <a:cubicBezTo>
                    <a:pt x="5995" y="12659"/>
                    <a:pt x="6004" y="12669"/>
                    <a:pt x="6013" y="12678"/>
                  </a:cubicBezTo>
                  <a:cubicBezTo>
                    <a:pt x="6013" y="12660"/>
                    <a:pt x="6013" y="12650"/>
                    <a:pt x="6013" y="12631"/>
                  </a:cubicBezTo>
                  <a:cubicBezTo>
                    <a:pt x="6013" y="12436"/>
                    <a:pt x="6061" y="12240"/>
                    <a:pt x="6145" y="12064"/>
                  </a:cubicBezTo>
                  <a:close/>
                  <a:moveTo>
                    <a:pt x="7714" y="12064"/>
                  </a:moveTo>
                  <a:cubicBezTo>
                    <a:pt x="7593" y="12064"/>
                    <a:pt x="7471" y="12103"/>
                    <a:pt x="7359" y="12186"/>
                  </a:cubicBezTo>
                  <a:cubicBezTo>
                    <a:pt x="7359" y="12186"/>
                    <a:pt x="7351" y="12186"/>
                    <a:pt x="7351" y="12186"/>
                  </a:cubicBezTo>
                  <a:cubicBezTo>
                    <a:pt x="7351" y="12186"/>
                    <a:pt x="7351" y="12186"/>
                    <a:pt x="7342" y="12196"/>
                  </a:cubicBezTo>
                  <a:cubicBezTo>
                    <a:pt x="7304" y="12205"/>
                    <a:pt x="7249" y="12308"/>
                    <a:pt x="7249" y="12382"/>
                  </a:cubicBezTo>
                  <a:cubicBezTo>
                    <a:pt x="7249" y="12391"/>
                    <a:pt x="7249" y="12401"/>
                    <a:pt x="7249" y="12401"/>
                  </a:cubicBezTo>
                  <a:cubicBezTo>
                    <a:pt x="7277" y="12382"/>
                    <a:pt x="7305" y="12352"/>
                    <a:pt x="7351" y="12334"/>
                  </a:cubicBezTo>
                  <a:cubicBezTo>
                    <a:pt x="7398" y="12306"/>
                    <a:pt x="7462" y="12297"/>
                    <a:pt x="7518" y="12297"/>
                  </a:cubicBezTo>
                  <a:cubicBezTo>
                    <a:pt x="7649" y="12297"/>
                    <a:pt x="7789" y="12335"/>
                    <a:pt x="7882" y="12373"/>
                  </a:cubicBezTo>
                  <a:cubicBezTo>
                    <a:pt x="7938" y="12391"/>
                    <a:pt x="7985" y="12409"/>
                    <a:pt x="8022" y="12428"/>
                  </a:cubicBezTo>
                  <a:cubicBezTo>
                    <a:pt x="8040" y="12437"/>
                    <a:pt x="8059" y="12438"/>
                    <a:pt x="8077" y="12447"/>
                  </a:cubicBezTo>
                  <a:cubicBezTo>
                    <a:pt x="8086" y="12447"/>
                    <a:pt x="8087" y="12447"/>
                    <a:pt x="8087" y="12447"/>
                  </a:cubicBezTo>
                  <a:cubicBezTo>
                    <a:pt x="8087" y="12447"/>
                    <a:pt x="8096" y="12447"/>
                    <a:pt x="8096" y="12447"/>
                  </a:cubicBezTo>
                  <a:cubicBezTo>
                    <a:pt x="8096" y="12447"/>
                    <a:pt x="8096" y="12456"/>
                    <a:pt x="8096" y="12456"/>
                  </a:cubicBezTo>
                  <a:cubicBezTo>
                    <a:pt x="8105" y="12456"/>
                    <a:pt x="8105" y="12456"/>
                    <a:pt x="8105" y="12456"/>
                  </a:cubicBezTo>
                  <a:cubicBezTo>
                    <a:pt x="8105" y="12456"/>
                    <a:pt x="8104" y="12455"/>
                    <a:pt x="8114" y="12465"/>
                  </a:cubicBezTo>
                  <a:cubicBezTo>
                    <a:pt x="8114" y="12465"/>
                    <a:pt x="8114" y="12465"/>
                    <a:pt x="8123" y="12474"/>
                  </a:cubicBezTo>
                  <a:cubicBezTo>
                    <a:pt x="8123" y="12474"/>
                    <a:pt x="8123" y="12484"/>
                    <a:pt x="8123" y="12484"/>
                  </a:cubicBezTo>
                  <a:cubicBezTo>
                    <a:pt x="8263" y="12567"/>
                    <a:pt x="8384" y="12670"/>
                    <a:pt x="8496" y="12772"/>
                  </a:cubicBezTo>
                  <a:cubicBezTo>
                    <a:pt x="8496" y="12772"/>
                    <a:pt x="8487" y="12763"/>
                    <a:pt x="8487" y="12763"/>
                  </a:cubicBezTo>
                  <a:cubicBezTo>
                    <a:pt x="8375" y="12521"/>
                    <a:pt x="8272" y="12288"/>
                    <a:pt x="8058" y="12167"/>
                  </a:cubicBezTo>
                  <a:cubicBezTo>
                    <a:pt x="7947" y="12102"/>
                    <a:pt x="7825" y="12064"/>
                    <a:pt x="7714" y="12064"/>
                  </a:cubicBezTo>
                  <a:close/>
                  <a:moveTo>
                    <a:pt x="13841" y="12064"/>
                  </a:moveTo>
                  <a:cubicBezTo>
                    <a:pt x="13729" y="12064"/>
                    <a:pt x="13608" y="12102"/>
                    <a:pt x="13497" y="12167"/>
                  </a:cubicBezTo>
                  <a:cubicBezTo>
                    <a:pt x="13284" y="12288"/>
                    <a:pt x="13181" y="12521"/>
                    <a:pt x="13070" y="12763"/>
                  </a:cubicBezTo>
                  <a:cubicBezTo>
                    <a:pt x="13070" y="12763"/>
                    <a:pt x="13061" y="12772"/>
                    <a:pt x="13061" y="12772"/>
                  </a:cubicBezTo>
                  <a:cubicBezTo>
                    <a:pt x="13172" y="12670"/>
                    <a:pt x="13294" y="12567"/>
                    <a:pt x="13424" y="12484"/>
                  </a:cubicBezTo>
                  <a:cubicBezTo>
                    <a:pt x="13424" y="12484"/>
                    <a:pt x="13434" y="12484"/>
                    <a:pt x="13434" y="12484"/>
                  </a:cubicBezTo>
                  <a:cubicBezTo>
                    <a:pt x="13434" y="12484"/>
                    <a:pt x="13434" y="12474"/>
                    <a:pt x="13434" y="12474"/>
                  </a:cubicBezTo>
                  <a:cubicBezTo>
                    <a:pt x="13434" y="12465"/>
                    <a:pt x="13442" y="12465"/>
                    <a:pt x="13442" y="12465"/>
                  </a:cubicBezTo>
                  <a:cubicBezTo>
                    <a:pt x="13442" y="12455"/>
                    <a:pt x="13442" y="12456"/>
                    <a:pt x="13451" y="12456"/>
                  </a:cubicBezTo>
                  <a:cubicBezTo>
                    <a:pt x="13451" y="12456"/>
                    <a:pt x="13461" y="12447"/>
                    <a:pt x="13461" y="12447"/>
                  </a:cubicBezTo>
                  <a:cubicBezTo>
                    <a:pt x="13461" y="12447"/>
                    <a:pt x="13461" y="12447"/>
                    <a:pt x="13470" y="12447"/>
                  </a:cubicBezTo>
                  <a:cubicBezTo>
                    <a:pt x="13489" y="12438"/>
                    <a:pt x="13507" y="12437"/>
                    <a:pt x="13525" y="12428"/>
                  </a:cubicBezTo>
                  <a:cubicBezTo>
                    <a:pt x="13572" y="12409"/>
                    <a:pt x="13617" y="12391"/>
                    <a:pt x="13663" y="12373"/>
                  </a:cubicBezTo>
                  <a:cubicBezTo>
                    <a:pt x="13756" y="12335"/>
                    <a:pt x="13905" y="12297"/>
                    <a:pt x="14035" y="12297"/>
                  </a:cubicBezTo>
                  <a:cubicBezTo>
                    <a:pt x="14091" y="12297"/>
                    <a:pt x="14146" y="12306"/>
                    <a:pt x="14202" y="12334"/>
                  </a:cubicBezTo>
                  <a:cubicBezTo>
                    <a:pt x="14248" y="12352"/>
                    <a:pt x="14275" y="12382"/>
                    <a:pt x="14303" y="12401"/>
                  </a:cubicBezTo>
                  <a:cubicBezTo>
                    <a:pt x="14303" y="12401"/>
                    <a:pt x="14303" y="12391"/>
                    <a:pt x="14303" y="12382"/>
                  </a:cubicBezTo>
                  <a:cubicBezTo>
                    <a:pt x="14303" y="12308"/>
                    <a:pt x="14248" y="12205"/>
                    <a:pt x="14202" y="12196"/>
                  </a:cubicBezTo>
                  <a:cubicBezTo>
                    <a:pt x="14202" y="12186"/>
                    <a:pt x="14202" y="12186"/>
                    <a:pt x="14193" y="12186"/>
                  </a:cubicBezTo>
                  <a:cubicBezTo>
                    <a:pt x="14081" y="12103"/>
                    <a:pt x="13961" y="12064"/>
                    <a:pt x="13841" y="12064"/>
                  </a:cubicBezTo>
                  <a:close/>
                  <a:moveTo>
                    <a:pt x="15405" y="12064"/>
                  </a:moveTo>
                  <a:cubicBezTo>
                    <a:pt x="15497" y="12240"/>
                    <a:pt x="15543" y="12436"/>
                    <a:pt x="15543" y="12631"/>
                  </a:cubicBezTo>
                  <a:cubicBezTo>
                    <a:pt x="15543" y="12650"/>
                    <a:pt x="15543" y="12660"/>
                    <a:pt x="15543" y="12678"/>
                  </a:cubicBezTo>
                  <a:cubicBezTo>
                    <a:pt x="15553" y="12669"/>
                    <a:pt x="15561" y="12659"/>
                    <a:pt x="15571" y="12659"/>
                  </a:cubicBezTo>
                  <a:cubicBezTo>
                    <a:pt x="15830" y="12678"/>
                    <a:pt x="16007" y="12912"/>
                    <a:pt x="16174" y="13033"/>
                  </a:cubicBezTo>
                  <a:cubicBezTo>
                    <a:pt x="16378" y="13200"/>
                    <a:pt x="16610" y="13236"/>
                    <a:pt x="16860" y="13245"/>
                  </a:cubicBezTo>
                  <a:cubicBezTo>
                    <a:pt x="16832" y="13227"/>
                    <a:pt x="16805" y="13217"/>
                    <a:pt x="16786" y="13208"/>
                  </a:cubicBezTo>
                  <a:cubicBezTo>
                    <a:pt x="16730" y="13189"/>
                    <a:pt x="16673" y="13171"/>
                    <a:pt x="16618" y="13152"/>
                  </a:cubicBezTo>
                  <a:cubicBezTo>
                    <a:pt x="16368" y="13041"/>
                    <a:pt x="16276" y="12882"/>
                    <a:pt x="16119" y="12686"/>
                  </a:cubicBezTo>
                  <a:cubicBezTo>
                    <a:pt x="15952" y="12473"/>
                    <a:pt x="15683" y="12101"/>
                    <a:pt x="15405" y="12064"/>
                  </a:cubicBezTo>
                  <a:close/>
                  <a:moveTo>
                    <a:pt x="1338" y="12111"/>
                  </a:moveTo>
                  <a:cubicBezTo>
                    <a:pt x="1180" y="12120"/>
                    <a:pt x="1042" y="12167"/>
                    <a:pt x="958" y="12278"/>
                  </a:cubicBezTo>
                  <a:cubicBezTo>
                    <a:pt x="912" y="12381"/>
                    <a:pt x="884" y="12501"/>
                    <a:pt x="977" y="12604"/>
                  </a:cubicBezTo>
                  <a:cubicBezTo>
                    <a:pt x="1023" y="12613"/>
                    <a:pt x="1079" y="12641"/>
                    <a:pt x="1125" y="12613"/>
                  </a:cubicBezTo>
                  <a:cubicBezTo>
                    <a:pt x="1246" y="12595"/>
                    <a:pt x="1236" y="12465"/>
                    <a:pt x="1273" y="12381"/>
                  </a:cubicBezTo>
                  <a:cubicBezTo>
                    <a:pt x="1385" y="12362"/>
                    <a:pt x="1478" y="12437"/>
                    <a:pt x="1552" y="12493"/>
                  </a:cubicBezTo>
                  <a:cubicBezTo>
                    <a:pt x="1617" y="12558"/>
                    <a:pt x="1682" y="12632"/>
                    <a:pt x="1672" y="12735"/>
                  </a:cubicBezTo>
                  <a:cubicBezTo>
                    <a:pt x="1737" y="12772"/>
                    <a:pt x="1811" y="12828"/>
                    <a:pt x="1895" y="12818"/>
                  </a:cubicBezTo>
                  <a:cubicBezTo>
                    <a:pt x="1923" y="12688"/>
                    <a:pt x="1867" y="12548"/>
                    <a:pt x="1811" y="12436"/>
                  </a:cubicBezTo>
                  <a:cubicBezTo>
                    <a:pt x="1709" y="12232"/>
                    <a:pt x="1533" y="12139"/>
                    <a:pt x="1338" y="12111"/>
                  </a:cubicBezTo>
                  <a:close/>
                  <a:moveTo>
                    <a:pt x="2658" y="12392"/>
                  </a:moveTo>
                  <a:cubicBezTo>
                    <a:pt x="2638" y="12390"/>
                    <a:pt x="2616" y="12394"/>
                    <a:pt x="2592" y="12406"/>
                  </a:cubicBezTo>
                  <a:cubicBezTo>
                    <a:pt x="2583" y="12434"/>
                    <a:pt x="2536" y="12471"/>
                    <a:pt x="2555" y="12518"/>
                  </a:cubicBezTo>
                  <a:cubicBezTo>
                    <a:pt x="2564" y="12574"/>
                    <a:pt x="2629" y="12573"/>
                    <a:pt x="2657" y="12601"/>
                  </a:cubicBezTo>
                  <a:cubicBezTo>
                    <a:pt x="2657" y="12639"/>
                    <a:pt x="2639" y="12676"/>
                    <a:pt x="2611" y="12704"/>
                  </a:cubicBezTo>
                  <a:cubicBezTo>
                    <a:pt x="2528" y="12713"/>
                    <a:pt x="2546" y="12817"/>
                    <a:pt x="2500" y="12873"/>
                  </a:cubicBezTo>
                  <a:cubicBezTo>
                    <a:pt x="2527" y="12873"/>
                    <a:pt x="2565" y="12882"/>
                    <a:pt x="2592" y="12901"/>
                  </a:cubicBezTo>
                  <a:cubicBezTo>
                    <a:pt x="2620" y="13088"/>
                    <a:pt x="2816" y="13097"/>
                    <a:pt x="2918" y="13218"/>
                  </a:cubicBezTo>
                  <a:cubicBezTo>
                    <a:pt x="2937" y="13200"/>
                    <a:pt x="2936" y="13199"/>
                    <a:pt x="2936" y="13199"/>
                  </a:cubicBezTo>
                  <a:cubicBezTo>
                    <a:pt x="2927" y="13078"/>
                    <a:pt x="2872" y="12976"/>
                    <a:pt x="2788" y="12882"/>
                  </a:cubicBezTo>
                  <a:cubicBezTo>
                    <a:pt x="2751" y="12751"/>
                    <a:pt x="2862" y="12639"/>
                    <a:pt x="2788" y="12508"/>
                  </a:cubicBezTo>
                  <a:cubicBezTo>
                    <a:pt x="2767" y="12452"/>
                    <a:pt x="2720" y="12396"/>
                    <a:pt x="2658" y="12392"/>
                  </a:cubicBezTo>
                  <a:close/>
                  <a:moveTo>
                    <a:pt x="1366" y="12467"/>
                  </a:moveTo>
                  <a:cubicBezTo>
                    <a:pt x="1355" y="12470"/>
                    <a:pt x="1345" y="12480"/>
                    <a:pt x="1338" y="12499"/>
                  </a:cubicBezTo>
                  <a:cubicBezTo>
                    <a:pt x="1450" y="12574"/>
                    <a:pt x="1451" y="12573"/>
                    <a:pt x="1451" y="12573"/>
                  </a:cubicBezTo>
                  <a:cubicBezTo>
                    <a:pt x="1488" y="12620"/>
                    <a:pt x="1488" y="12732"/>
                    <a:pt x="1572" y="12713"/>
                  </a:cubicBezTo>
                  <a:cubicBezTo>
                    <a:pt x="1554" y="12639"/>
                    <a:pt x="1553" y="12639"/>
                    <a:pt x="1553" y="12639"/>
                  </a:cubicBezTo>
                  <a:cubicBezTo>
                    <a:pt x="1479" y="12508"/>
                    <a:pt x="1478" y="12508"/>
                    <a:pt x="1478" y="12508"/>
                  </a:cubicBezTo>
                  <a:cubicBezTo>
                    <a:pt x="1450" y="12501"/>
                    <a:pt x="1401" y="12457"/>
                    <a:pt x="1366" y="12467"/>
                  </a:cubicBezTo>
                  <a:close/>
                  <a:moveTo>
                    <a:pt x="20308" y="12534"/>
                  </a:moveTo>
                  <a:cubicBezTo>
                    <a:pt x="20207" y="12530"/>
                    <a:pt x="20103" y="12553"/>
                    <a:pt x="20020" y="12594"/>
                  </a:cubicBezTo>
                  <a:cubicBezTo>
                    <a:pt x="19825" y="12659"/>
                    <a:pt x="19759" y="12854"/>
                    <a:pt x="19648" y="13002"/>
                  </a:cubicBezTo>
                  <a:cubicBezTo>
                    <a:pt x="19629" y="13142"/>
                    <a:pt x="19555" y="13263"/>
                    <a:pt x="19593" y="13383"/>
                  </a:cubicBezTo>
                  <a:cubicBezTo>
                    <a:pt x="19667" y="13374"/>
                    <a:pt x="19750" y="13327"/>
                    <a:pt x="19815" y="13281"/>
                  </a:cubicBezTo>
                  <a:cubicBezTo>
                    <a:pt x="19815" y="13058"/>
                    <a:pt x="19946" y="12864"/>
                    <a:pt x="20131" y="12762"/>
                  </a:cubicBezTo>
                  <a:cubicBezTo>
                    <a:pt x="20187" y="12753"/>
                    <a:pt x="20260" y="12725"/>
                    <a:pt x="20307" y="12781"/>
                  </a:cubicBezTo>
                  <a:cubicBezTo>
                    <a:pt x="20325" y="12818"/>
                    <a:pt x="20298" y="12845"/>
                    <a:pt x="20289" y="12873"/>
                  </a:cubicBezTo>
                  <a:cubicBezTo>
                    <a:pt x="20289" y="12938"/>
                    <a:pt x="20326" y="12994"/>
                    <a:pt x="20373" y="13040"/>
                  </a:cubicBezTo>
                  <a:cubicBezTo>
                    <a:pt x="20447" y="13077"/>
                    <a:pt x="20539" y="13040"/>
                    <a:pt x="20595" y="12985"/>
                  </a:cubicBezTo>
                  <a:cubicBezTo>
                    <a:pt x="20660" y="12920"/>
                    <a:pt x="20660" y="12809"/>
                    <a:pt x="20641" y="12716"/>
                  </a:cubicBezTo>
                  <a:cubicBezTo>
                    <a:pt x="20576" y="12642"/>
                    <a:pt x="20576" y="12642"/>
                    <a:pt x="20576" y="12642"/>
                  </a:cubicBezTo>
                  <a:cubicBezTo>
                    <a:pt x="20507" y="12572"/>
                    <a:pt x="20409" y="12539"/>
                    <a:pt x="20308" y="12534"/>
                  </a:cubicBezTo>
                  <a:close/>
                  <a:moveTo>
                    <a:pt x="7759" y="12613"/>
                  </a:moveTo>
                  <a:cubicBezTo>
                    <a:pt x="7694" y="12608"/>
                    <a:pt x="7625" y="12630"/>
                    <a:pt x="7569" y="12686"/>
                  </a:cubicBezTo>
                  <a:cubicBezTo>
                    <a:pt x="7485" y="12770"/>
                    <a:pt x="7429" y="12873"/>
                    <a:pt x="7419" y="12939"/>
                  </a:cubicBezTo>
                  <a:cubicBezTo>
                    <a:pt x="7410" y="12985"/>
                    <a:pt x="7401" y="13042"/>
                    <a:pt x="7401" y="13089"/>
                  </a:cubicBezTo>
                  <a:cubicBezTo>
                    <a:pt x="7401" y="13256"/>
                    <a:pt x="7456" y="13405"/>
                    <a:pt x="7577" y="13535"/>
                  </a:cubicBezTo>
                  <a:cubicBezTo>
                    <a:pt x="7726" y="13694"/>
                    <a:pt x="7939" y="13900"/>
                    <a:pt x="8181" y="13881"/>
                  </a:cubicBezTo>
                  <a:cubicBezTo>
                    <a:pt x="8311" y="13872"/>
                    <a:pt x="8386" y="13778"/>
                    <a:pt x="8497" y="13731"/>
                  </a:cubicBezTo>
                  <a:cubicBezTo>
                    <a:pt x="8646" y="13675"/>
                    <a:pt x="8803" y="13657"/>
                    <a:pt x="8951" y="13657"/>
                  </a:cubicBezTo>
                  <a:cubicBezTo>
                    <a:pt x="9286" y="13657"/>
                    <a:pt x="9621" y="13740"/>
                    <a:pt x="9816" y="13787"/>
                  </a:cubicBezTo>
                  <a:cubicBezTo>
                    <a:pt x="10151" y="13861"/>
                    <a:pt x="10477" y="14011"/>
                    <a:pt x="10765" y="14113"/>
                  </a:cubicBezTo>
                  <a:cubicBezTo>
                    <a:pt x="10783" y="14113"/>
                    <a:pt x="10782" y="14113"/>
                    <a:pt x="10782" y="14113"/>
                  </a:cubicBezTo>
                  <a:cubicBezTo>
                    <a:pt x="11080" y="14011"/>
                    <a:pt x="11406" y="13861"/>
                    <a:pt x="11740" y="13787"/>
                  </a:cubicBezTo>
                  <a:cubicBezTo>
                    <a:pt x="11935" y="13740"/>
                    <a:pt x="12270" y="13657"/>
                    <a:pt x="12596" y="13657"/>
                  </a:cubicBezTo>
                  <a:cubicBezTo>
                    <a:pt x="12800" y="13657"/>
                    <a:pt x="12985" y="13684"/>
                    <a:pt x="13162" y="13777"/>
                  </a:cubicBezTo>
                  <a:cubicBezTo>
                    <a:pt x="13487" y="13936"/>
                    <a:pt x="13748" y="13787"/>
                    <a:pt x="13981" y="13535"/>
                  </a:cubicBezTo>
                  <a:cubicBezTo>
                    <a:pt x="14092" y="13405"/>
                    <a:pt x="14158" y="13256"/>
                    <a:pt x="14158" y="13089"/>
                  </a:cubicBezTo>
                  <a:cubicBezTo>
                    <a:pt x="14158" y="13042"/>
                    <a:pt x="14147" y="12985"/>
                    <a:pt x="14137" y="12939"/>
                  </a:cubicBezTo>
                  <a:cubicBezTo>
                    <a:pt x="14128" y="12873"/>
                    <a:pt x="14074" y="12770"/>
                    <a:pt x="13990" y="12686"/>
                  </a:cubicBezTo>
                  <a:cubicBezTo>
                    <a:pt x="13944" y="12640"/>
                    <a:pt x="13866" y="12614"/>
                    <a:pt x="13789" y="12614"/>
                  </a:cubicBezTo>
                  <a:cubicBezTo>
                    <a:pt x="13712" y="12614"/>
                    <a:pt x="13637" y="12640"/>
                    <a:pt x="13590" y="12696"/>
                  </a:cubicBezTo>
                  <a:cubicBezTo>
                    <a:pt x="13497" y="12798"/>
                    <a:pt x="13590" y="13022"/>
                    <a:pt x="13581" y="13152"/>
                  </a:cubicBezTo>
                  <a:cubicBezTo>
                    <a:pt x="13562" y="13227"/>
                    <a:pt x="13562" y="13293"/>
                    <a:pt x="13507" y="13340"/>
                  </a:cubicBezTo>
                  <a:cubicBezTo>
                    <a:pt x="13479" y="13377"/>
                    <a:pt x="13431" y="13386"/>
                    <a:pt x="13403" y="13386"/>
                  </a:cubicBezTo>
                  <a:cubicBezTo>
                    <a:pt x="13264" y="13376"/>
                    <a:pt x="13145" y="13293"/>
                    <a:pt x="13005" y="13275"/>
                  </a:cubicBezTo>
                  <a:cubicBezTo>
                    <a:pt x="12884" y="13256"/>
                    <a:pt x="12781" y="13265"/>
                    <a:pt x="12660" y="13311"/>
                  </a:cubicBezTo>
                  <a:cubicBezTo>
                    <a:pt x="12447" y="13395"/>
                    <a:pt x="12250" y="13546"/>
                    <a:pt x="12027" y="13620"/>
                  </a:cubicBezTo>
                  <a:cubicBezTo>
                    <a:pt x="11916" y="13639"/>
                    <a:pt x="11806" y="13657"/>
                    <a:pt x="11685" y="13657"/>
                  </a:cubicBezTo>
                  <a:cubicBezTo>
                    <a:pt x="11406" y="13657"/>
                    <a:pt x="11201" y="13574"/>
                    <a:pt x="10978" y="13425"/>
                  </a:cubicBezTo>
                  <a:cubicBezTo>
                    <a:pt x="10773" y="13294"/>
                    <a:pt x="10653" y="13405"/>
                    <a:pt x="10477" y="13507"/>
                  </a:cubicBezTo>
                  <a:cubicBezTo>
                    <a:pt x="10291" y="13610"/>
                    <a:pt x="10076" y="13657"/>
                    <a:pt x="9862" y="13657"/>
                  </a:cubicBezTo>
                  <a:cubicBezTo>
                    <a:pt x="9751" y="13657"/>
                    <a:pt x="9641" y="13639"/>
                    <a:pt x="9529" y="13620"/>
                  </a:cubicBezTo>
                  <a:cubicBezTo>
                    <a:pt x="9250" y="13555"/>
                    <a:pt x="9055" y="13349"/>
                    <a:pt x="8795" y="13265"/>
                  </a:cubicBezTo>
                  <a:cubicBezTo>
                    <a:pt x="8563" y="13191"/>
                    <a:pt x="8376" y="13386"/>
                    <a:pt x="8152" y="13386"/>
                  </a:cubicBezTo>
                  <a:cubicBezTo>
                    <a:pt x="8115" y="13386"/>
                    <a:pt x="8079" y="13377"/>
                    <a:pt x="8042" y="13340"/>
                  </a:cubicBezTo>
                  <a:cubicBezTo>
                    <a:pt x="7995" y="13293"/>
                    <a:pt x="7985" y="13227"/>
                    <a:pt x="7976" y="13152"/>
                  </a:cubicBezTo>
                  <a:cubicBezTo>
                    <a:pt x="7967" y="13087"/>
                    <a:pt x="7967" y="13012"/>
                    <a:pt x="7967" y="12947"/>
                  </a:cubicBezTo>
                  <a:cubicBezTo>
                    <a:pt x="7967" y="12900"/>
                    <a:pt x="7967" y="12874"/>
                    <a:pt x="7967" y="12846"/>
                  </a:cubicBezTo>
                  <a:cubicBezTo>
                    <a:pt x="7967" y="12706"/>
                    <a:pt x="7869" y="12621"/>
                    <a:pt x="7759" y="12613"/>
                  </a:cubicBezTo>
                  <a:close/>
                  <a:moveTo>
                    <a:pt x="8116" y="12643"/>
                  </a:moveTo>
                  <a:cubicBezTo>
                    <a:pt x="8116" y="12708"/>
                    <a:pt x="8107" y="12771"/>
                    <a:pt x="8107" y="12846"/>
                  </a:cubicBezTo>
                  <a:cubicBezTo>
                    <a:pt x="8107" y="12873"/>
                    <a:pt x="8107" y="12912"/>
                    <a:pt x="8107" y="12949"/>
                  </a:cubicBezTo>
                  <a:cubicBezTo>
                    <a:pt x="8107" y="13005"/>
                    <a:pt x="8107" y="13060"/>
                    <a:pt x="8107" y="13116"/>
                  </a:cubicBezTo>
                  <a:cubicBezTo>
                    <a:pt x="8116" y="13171"/>
                    <a:pt x="8126" y="13227"/>
                    <a:pt x="8135" y="13236"/>
                  </a:cubicBezTo>
                  <a:cubicBezTo>
                    <a:pt x="8135" y="13245"/>
                    <a:pt x="8135" y="13245"/>
                    <a:pt x="8135" y="13245"/>
                  </a:cubicBezTo>
                  <a:cubicBezTo>
                    <a:pt x="8144" y="13245"/>
                    <a:pt x="8143" y="13245"/>
                    <a:pt x="8152" y="13245"/>
                  </a:cubicBezTo>
                  <a:cubicBezTo>
                    <a:pt x="8208" y="13245"/>
                    <a:pt x="8310" y="13208"/>
                    <a:pt x="8413" y="13162"/>
                  </a:cubicBezTo>
                  <a:cubicBezTo>
                    <a:pt x="8487" y="13124"/>
                    <a:pt x="8552" y="13088"/>
                    <a:pt x="8608" y="13060"/>
                  </a:cubicBezTo>
                  <a:cubicBezTo>
                    <a:pt x="8599" y="13060"/>
                    <a:pt x="8600" y="13051"/>
                    <a:pt x="8590" y="13051"/>
                  </a:cubicBezTo>
                  <a:cubicBezTo>
                    <a:pt x="8432" y="12902"/>
                    <a:pt x="8283" y="12754"/>
                    <a:pt x="8116" y="12643"/>
                  </a:cubicBezTo>
                  <a:close/>
                  <a:moveTo>
                    <a:pt x="13434" y="12643"/>
                  </a:moveTo>
                  <a:cubicBezTo>
                    <a:pt x="13275" y="12754"/>
                    <a:pt x="13115" y="12902"/>
                    <a:pt x="12966" y="13051"/>
                  </a:cubicBezTo>
                  <a:cubicBezTo>
                    <a:pt x="12957" y="13051"/>
                    <a:pt x="12957" y="13060"/>
                    <a:pt x="12948" y="13060"/>
                  </a:cubicBezTo>
                  <a:cubicBezTo>
                    <a:pt x="13003" y="13088"/>
                    <a:pt x="13070" y="13124"/>
                    <a:pt x="13135" y="13162"/>
                  </a:cubicBezTo>
                  <a:cubicBezTo>
                    <a:pt x="13237" y="13208"/>
                    <a:pt x="13347" y="13245"/>
                    <a:pt x="13403" y="13245"/>
                  </a:cubicBezTo>
                  <a:cubicBezTo>
                    <a:pt x="13412" y="13245"/>
                    <a:pt x="13415" y="13245"/>
                    <a:pt x="13415" y="13245"/>
                  </a:cubicBezTo>
                  <a:cubicBezTo>
                    <a:pt x="13415" y="13245"/>
                    <a:pt x="13424" y="13245"/>
                    <a:pt x="13424" y="13245"/>
                  </a:cubicBezTo>
                  <a:cubicBezTo>
                    <a:pt x="13424" y="13245"/>
                    <a:pt x="13424" y="13245"/>
                    <a:pt x="13424" y="13236"/>
                  </a:cubicBezTo>
                  <a:cubicBezTo>
                    <a:pt x="13424" y="13236"/>
                    <a:pt x="13424" y="13226"/>
                    <a:pt x="13434" y="13217"/>
                  </a:cubicBezTo>
                  <a:cubicBezTo>
                    <a:pt x="13434" y="13198"/>
                    <a:pt x="13442" y="13172"/>
                    <a:pt x="13442" y="13144"/>
                  </a:cubicBezTo>
                  <a:cubicBezTo>
                    <a:pt x="13451" y="13079"/>
                    <a:pt x="13451" y="13005"/>
                    <a:pt x="13451" y="12949"/>
                  </a:cubicBezTo>
                  <a:cubicBezTo>
                    <a:pt x="13451" y="12912"/>
                    <a:pt x="13451" y="12873"/>
                    <a:pt x="13451" y="12846"/>
                  </a:cubicBezTo>
                  <a:cubicBezTo>
                    <a:pt x="13451" y="12771"/>
                    <a:pt x="13443" y="12708"/>
                    <a:pt x="13434" y="12643"/>
                  </a:cubicBezTo>
                  <a:close/>
                  <a:moveTo>
                    <a:pt x="6016" y="12734"/>
                  </a:moveTo>
                  <a:cubicBezTo>
                    <a:pt x="6016" y="12743"/>
                    <a:pt x="5997" y="12751"/>
                    <a:pt x="5987" y="12751"/>
                  </a:cubicBezTo>
                  <a:cubicBezTo>
                    <a:pt x="5792" y="12751"/>
                    <a:pt x="5608" y="12966"/>
                    <a:pt x="5440" y="13106"/>
                  </a:cubicBezTo>
                  <a:cubicBezTo>
                    <a:pt x="5217" y="13274"/>
                    <a:pt x="4983" y="13321"/>
                    <a:pt x="4732" y="13330"/>
                  </a:cubicBezTo>
                  <a:cubicBezTo>
                    <a:pt x="4862" y="13349"/>
                    <a:pt x="4974" y="13367"/>
                    <a:pt x="5095" y="13367"/>
                  </a:cubicBezTo>
                  <a:cubicBezTo>
                    <a:pt x="5216" y="13367"/>
                    <a:pt x="5337" y="13358"/>
                    <a:pt x="5477" y="13311"/>
                  </a:cubicBezTo>
                  <a:cubicBezTo>
                    <a:pt x="5625" y="13265"/>
                    <a:pt x="5896" y="13116"/>
                    <a:pt x="6100" y="13116"/>
                  </a:cubicBezTo>
                  <a:cubicBezTo>
                    <a:pt x="6110" y="13116"/>
                    <a:pt x="6119" y="13116"/>
                    <a:pt x="6119" y="13116"/>
                  </a:cubicBezTo>
                  <a:cubicBezTo>
                    <a:pt x="6110" y="13088"/>
                    <a:pt x="6100" y="13059"/>
                    <a:pt x="6091" y="13031"/>
                  </a:cubicBezTo>
                  <a:cubicBezTo>
                    <a:pt x="6054" y="12938"/>
                    <a:pt x="6025" y="12836"/>
                    <a:pt x="6016" y="12734"/>
                  </a:cubicBezTo>
                  <a:close/>
                  <a:moveTo>
                    <a:pt x="15532" y="12734"/>
                  </a:moveTo>
                  <a:cubicBezTo>
                    <a:pt x="15522" y="12836"/>
                    <a:pt x="15504" y="12938"/>
                    <a:pt x="15467" y="13031"/>
                  </a:cubicBezTo>
                  <a:cubicBezTo>
                    <a:pt x="15458" y="13059"/>
                    <a:pt x="15449" y="13088"/>
                    <a:pt x="15430" y="13116"/>
                  </a:cubicBezTo>
                  <a:cubicBezTo>
                    <a:pt x="15440" y="13116"/>
                    <a:pt x="15448" y="13116"/>
                    <a:pt x="15458" y="13116"/>
                  </a:cubicBezTo>
                  <a:cubicBezTo>
                    <a:pt x="15662" y="13116"/>
                    <a:pt x="15932" y="13265"/>
                    <a:pt x="16081" y="13311"/>
                  </a:cubicBezTo>
                  <a:cubicBezTo>
                    <a:pt x="16221" y="13358"/>
                    <a:pt x="16343" y="13367"/>
                    <a:pt x="16464" y="13367"/>
                  </a:cubicBezTo>
                  <a:cubicBezTo>
                    <a:pt x="16585" y="13367"/>
                    <a:pt x="16695" y="13349"/>
                    <a:pt x="16815" y="13330"/>
                  </a:cubicBezTo>
                  <a:cubicBezTo>
                    <a:pt x="16574" y="13321"/>
                    <a:pt x="16342" y="13274"/>
                    <a:pt x="16119" y="13106"/>
                  </a:cubicBezTo>
                  <a:cubicBezTo>
                    <a:pt x="15942" y="12966"/>
                    <a:pt x="15766" y="12751"/>
                    <a:pt x="15571" y="12751"/>
                  </a:cubicBezTo>
                  <a:cubicBezTo>
                    <a:pt x="15561" y="12751"/>
                    <a:pt x="15541" y="12743"/>
                    <a:pt x="15532" y="12734"/>
                  </a:cubicBezTo>
                  <a:close/>
                  <a:moveTo>
                    <a:pt x="1403" y="12770"/>
                  </a:moveTo>
                  <a:cubicBezTo>
                    <a:pt x="1348" y="12767"/>
                    <a:pt x="1291" y="12769"/>
                    <a:pt x="1236" y="12778"/>
                  </a:cubicBezTo>
                  <a:cubicBezTo>
                    <a:pt x="1087" y="12816"/>
                    <a:pt x="929" y="12834"/>
                    <a:pt x="818" y="12946"/>
                  </a:cubicBezTo>
                  <a:cubicBezTo>
                    <a:pt x="855" y="13020"/>
                    <a:pt x="939" y="13095"/>
                    <a:pt x="1023" y="13123"/>
                  </a:cubicBezTo>
                  <a:cubicBezTo>
                    <a:pt x="1153" y="13067"/>
                    <a:pt x="1282" y="13020"/>
                    <a:pt x="1412" y="13020"/>
                  </a:cubicBezTo>
                  <a:cubicBezTo>
                    <a:pt x="1598" y="13048"/>
                    <a:pt x="1802" y="13151"/>
                    <a:pt x="1895" y="13318"/>
                  </a:cubicBezTo>
                  <a:cubicBezTo>
                    <a:pt x="1960" y="13328"/>
                    <a:pt x="2053" y="13364"/>
                    <a:pt x="2118" y="13336"/>
                  </a:cubicBezTo>
                  <a:cubicBezTo>
                    <a:pt x="2425" y="13383"/>
                    <a:pt x="2722" y="13644"/>
                    <a:pt x="2787" y="13942"/>
                  </a:cubicBezTo>
                  <a:cubicBezTo>
                    <a:pt x="2879" y="14287"/>
                    <a:pt x="2777" y="14659"/>
                    <a:pt x="2489" y="14892"/>
                  </a:cubicBezTo>
                  <a:cubicBezTo>
                    <a:pt x="2489" y="15124"/>
                    <a:pt x="2489" y="15124"/>
                    <a:pt x="2489" y="15124"/>
                  </a:cubicBezTo>
                  <a:cubicBezTo>
                    <a:pt x="2480" y="15338"/>
                    <a:pt x="2322" y="15497"/>
                    <a:pt x="2164" y="15628"/>
                  </a:cubicBezTo>
                  <a:cubicBezTo>
                    <a:pt x="2090" y="15683"/>
                    <a:pt x="1988" y="15683"/>
                    <a:pt x="1923" y="15738"/>
                  </a:cubicBezTo>
                  <a:cubicBezTo>
                    <a:pt x="1904" y="15804"/>
                    <a:pt x="1895" y="15897"/>
                    <a:pt x="1923" y="15953"/>
                  </a:cubicBezTo>
                  <a:cubicBezTo>
                    <a:pt x="2025" y="15953"/>
                    <a:pt x="2145" y="15953"/>
                    <a:pt x="2229" y="15879"/>
                  </a:cubicBezTo>
                  <a:cubicBezTo>
                    <a:pt x="2526" y="15739"/>
                    <a:pt x="2684" y="15422"/>
                    <a:pt x="2665" y="15078"/>
                  </a:cubicBezTo>
                  <a:cubicBezTo>
                    <a:pt x="2805" y="14910"/>
                    <a:pt x="2944" y="14743"/>
                    <a:pt x="3000" y="14538"/>
                  </a:cubicBezTo>
                  <a:cubicBezTo>
                    <a:pt x="3018" y="14370"/>
                    <a:pt x="3093" y="14184"/>
                    <a:pt x="3037" y="14026"/>
                  </a:cubicBezTo>
                  <a:cubicBezTo>
                    <a:pt x="3000" y="13635"/>
                    <a:pt x="2712" y="13262"/>
                    <a:pt x="2350" y="13150"/>
                  </a:cubicBezTo>
                  <a:cubicBezTo>
                    <a:pt x="2220" y="13094"/>
                    <a:pt x="2052" y="13151"/>
                    <a:pt x="1969" y="13039"/>
                  </a:cubicBezTo>
                  <a:cubicBezTo>
                    <a:pt x="1857" y="12918"/>
                    <a:pt x="1858" y="12918"/>
                    <a:pt x="1858" y="12918"/>
                  </a:cubicBezTo>
                  <a:cubicBezTo>
                    <a:pt x="1726" y="12841"/>
                    <a:pt x="1568" y="12780"/>
                    <a:pt x="1403" y="12770"/>
                  </a:cubicBezTo>
                  <a:close/>
                  <a:moveTo>
                    <a:pt x="20161" y="12836"/>
                  </a:moveTo>
                  <a:cubicBezTo>
                    <a:pt x="20020" y="12911"/>
                    <a:pt x="19889" y="13098"/>
                    <a:pt x="19908" y="13248"/>
                  </a:cubicBezTo>
                  <a:cubicBezTo>
                    <a:pt x="19945" y="13266"/>
                    <a:pt x="19983" y="13219"/>
                    <a:pt x="20002" y="13191"/>
                  </a:cubicBezTo>
                  <a:cubicBezTo>
                    <a:pt x="20011" y="13107"/>
                    <a:pt x="20048" y="13042"/>
                    <a:pt x="20095" y="12986"/>
                  </a:cubicBezTo>
                  <a:cubicBezTo>
                    <a:pt x="20133" y="12930"/>
                    <a:pt x="20217" y="12930"/>
                    <a:pt x="20227" y="12864"/>
                  </a:cubicBezTo>
                  <a:cubicBezTo>
                    <a:pt x="20217" y="12836"/>
                    <a:pt x="20180" y="12836"/>
                    <a:pt x="20161" y="12836"/>
                  </a:cubicBezTo>
                  <a:close/>
                  <a:moveTo>
                    <a:pt x="1365" y="13116"/>
                  </a:moveTo>
                  <a:cubicBezTo>
                    <a:pt x="1298" y="13116"/>
                    <a:pt x="1234" y="13130"/>
                    <a:pt x="1183" y="13172"/>
                  </a:cubicBezTo>
                  <a:cubicBezTo>
                    <a:pt x="1229" y="13191"/>
                    <a:pt x="1285" y="13209"/>
                    <a:pt x="1340" y="13172"/>
                  </a:cubicBezTo>
                  <a:cubicBezTo>
                    <a:pt x="1498" y="13200"/>
                    <a:pt x="1627" y="13246"/>
                    <a:pt x="1738" y="13357"/>
                  </a:cubicBezTo>
                  <a:cubicBezTo>
                    <a:pt x="1803" y="13413"/>
                    <a:pt x="1804" y="13497"/>
                    <a:pt x="1859" y="13534"/>
                  </a:cubicBezTo>
                  <a:cubicBezTo>
                    <a:pt x="2045" y="13469"/>
                    <a:pt x="2249" y="13544"/>
                    <a:pt x="2407" y="13646"/>
                  </a:cubicBezTo>
                  <a:cubicBezTo>
                    <a:pt x="2583" y="13758"/>
                    <a:pt x="2628" y="13963"/>
                    <a:pt x="2656" y="14168"/>
                  </a:cubicBezTo>
                  <a:cubicBezTo>
                    <a:pt x="2656" y="14428"/>
                    <a:pt x="2490" y="14642"/>
                    <a:pt x="2314" y="14809"/>
                  </a:cubicBezTo>
                  <a:cubicBezTo>
                    <a:pt x="2360" y="14967"/>
                    <a:pt x="2360" y="15182"/>
                    <a:pt x="2285" y="15340"/>
                  </a:cubicBezTo>
                  <a:cubicBezTo>
                    <a:pt x="2239" y="15498"/>
                    <a:pt x="2017" y="15452"/>
                    <a:pt x="1989" y="15610"/>
                  </a:cubicBezTo>
                  <a:cubicBezTo>
                    <a:pt x="2035" y="15601"/>
                    <a:pt x="2091" y="15601"/>
                    <a:pt x="2128" y="15573"/>
                  </a:cubicBezTo>
                  <a:cubicBezTo>
                    <a:pt x="2341" y="15415"/>
                    <a:pt x="2453" y="15135"/>
                    <a:pt x="2407" y="14856"/>
                  </a:cubicBezTo>
                  <a:cubicBezTo>
                    <a:pt x="2583" y="14735"/>
                    <a:pt x="2648" y="14558"/>
                    <a:pt x="2713" y="14381"/>
                  </a:cubicBezTo>
                  <a:cubicBezTo>
                    <a:pt x="2768" y="14167"/>
                    <a:pt x="2721" y="13916"/>
                    <a:pt x="2610" y="13739"/>
                  </a:cubicBezTo>
                  <a:cubicBezTo>
                    <a:pt x="2480" y="13544"/>
                    <a:pt x="2276" y="13461"/>
                    <a:pt x="2072" y="13414"/>
                  </a:cubicBezTo>
                  <a:cubicBezTo>
                    <a:pt x="1989" y="13358"/>
                    <a:pt x="1896" y="13497"/>
                    <a:pt x="1822" y="13386"/>
                  </a:cubicBezTo>
                  <a:cubicBezTo>
                    <a:pt x="1775" y="13265"/>
                    <a:pt x="1665" y="13209"/>
                    <a:pt x="1563" y="13144"/>
                  </a:cubicBezTo>
                  <a:cubicBezTo>
                    <a:pt x="1503" y="13130"/>
                    <a:pt x="1432" y="13116"/>
                    <a:pt x="1365" y="13116"/>
                  </a:cubicBezTo>
                  <a:close/>
                  <a:moveTo>
                    <a:pt x="6098" y="13197"/>
                  </a:moveTo>
                  <a:cubicBezTo>
                    <a:pt x="5930" y="13197"/>
                    <a:pt x="5661" y="13339"/>
                    <a:pt x="5503" y="13395"/>
                  </a:cubicBezTo>
                  <a:cubicBezTo>
                    <a:pt x="5354" y="13442"/>
                    <a:pt x="5223" y="13460"/>
                    <a:pt x="5093" y="13460"/>
                  </a:cubicBezTo>
                  <a:cubicBezTo>
                    <a:pt x="4981" y="13460"/>
                    <a:pt x="4869" y="13441"/>
                    <a:pt x="4758" y="13422"/>
                  </a:cubicBezTo>
                  <a:cubicBezTo>
                    <a:pt x="4879" y="13478"/>
                    <a:pt x="5000" y="13534"/>
                    <a:pt x="5121" y="13563"/>
                  </a:cubicBezTo>
                  <a:cubicBezTo>
                    <a:pt x="5242" y="13600"/>
                    <a:pt x="5364" y="13610"/>
                    <a:pt x="5475" y="13610"/>
                  </a:cubicBezTo>
                  <a:cubicBezTo>
                    <a:pt x="5596" y="13610"/>
                    <a:pt x="5717" y="13600"/>
                    <a:pt x="5847" y="13572"/>
                  </a:cubicBezTo>
                  <a:cubicBezTo>
                    <a:pt x="5968" y="13553"/>
                    <a:pt x="6200" y="13489"/>
                    <a:pt x="6386" y="13489"/>
                  </a:cubicBezTo>
                  <a:cubicBezTo>
                    <a:pt x="6302" y="13405"/>
                    <a:pt x="6228" y="13311"/>
                    <a:pt x="6172" y="13217"/>
                  </a:cubicBezTo>
                  <a:cubicBezTo>
                    <a:pt x="6153" y="13208"/>
                    <a:pt x="6126" y="13197"/>
                    <a:pt x="6098" y="13197"/>
                  </a:cubicBezTo>
                  <a:close/>
                  <a:moveTo>
                    <a:pt x="15458" y="13197"/>
                  </a:moveTo>
                  <a:cubicBezTo>
                    <a:pt x="15420" y="13197"/>
                    <a:pt x="15403" y="13206"/>
                    <a:pt x="15385" y="13206"/>
                  </a:cubicBezTo>
                  <a:cubicBezTo>
                    <a:pt x="15329" y="13310"/>
                    <a:pt x="15254" y="13405"/>
                    <a:pt x="15170" y="13489"/>
                  </a:cubicBezTo>
                  <a:cubicBezTo>
                    <a:pt x="15356" y="13489"/>
                    <a:pt x="15579" y="13553"/>
                    <a:pt x="15709" y="13572"/>
                  </a:cubicBezTo>
                  <a:cubicBezTo>
                    <a:pt x="15839" y="13600"/>
                    <a:pt x="15959" y="13610"/>
                    <a:pt x="16071" y="13610"/>
                  </a:cubicBezTo>
                  <a:cubicBezTo>
                    <a:pt x="16191" y="13610"/>
                    <a:pt x="16314" y="13600"/>
                    <a:pt x="16434" y="13563"/>
                  </a:cubicBezTo>
                  <a:cubicBezTo>
                    <a:pt x="16555" y="13534"/>
                    <a:pt x="16675" y="13478"/>
                    <a:pt x="16786" y="13422"/>
                  </a:cubicBezTo>
                  <a:cubicBezTo>
                    <a:pt x="16684" y="13441"/>
                    <a:pt x="16573" y="13460"/>
                    <a:pt x="16461" y="13460"/>
                  </a:cubicBezTo>
                  <a:cubicBezTo>
                    <a:pt x="16331" y="13460"/>
                    <a:pt x="16200" y="13442"/>
                    <a:pt x="16052" y="13395"/>
                  </a:cubicBezTo>
                  <a:cubicBezTo>
                    <a:pt x="15894" y="13339"/>
                    <a:pt x="15625" y="13197"/>
                    <a:pt x="15458" y="13197"/>
                  </a:cubicBezTo>
                  <a:close/>
                  <a:moveTo>
                    <a:pt x="20241" y="13268"/>
                  </a:moveTo>
                  <a:cubicBezTo>
                    <a:pt x="20196" y="13269"/>
                    <a:pt x="20151" y="13274"/>
                    <a:pt x="20104" y="13281"/>
                  </a:cubicBezTo>
                  <a:cubicBezTo>
                    <a:pt x="19863" y="13318"/>
                    <a:pt x="19667" y="13476"/>
                    <a:pt x="19454" y="13570"/>
                  </a:cubicBezTo>
                  <a:cubicBezTo>
                    <a:pt x="19361" y="13560"/>
                    <a:pt x="19269" y="13570"/>
                    <a:pt x="19167" y="13579"/>
                  </a:cubicBezTo>
                  <a:cubicBezTo>
                    <a:pt x="18944" y="13598"/>
                    <a:pt x="18785" y="13738"/>
                    <a:pt x="18618" y="13887"/>
                  </a:cubicBezTo>
                  <a:cubicBezTo>
                    <a:pt x="18553" y="13971"/>
                    <a:pt x="18526" y="14083"/>
                    <a:pt x="18470" y="14166"/>
                  </a:cubicBezTo>
                  <a:cubicBezTo>
                    <a:pt x="18321" y="14511"/>
                    <a:pt x="18396" y="14948"/>
                    <a:pt x="18646" y="15237"/>
                  </a:cubicBezTo>
                  <a:cubicBezTo>
                    <a:pt x="18674" y="15442"/>
                    <a:pt x="18730" y="15648"/>
                    <a:pt x="18823" y="15834"/>
                  </a:cubicBezTo>
                  <a:cubicBezTo>
                    <a:pt x="18972" y="16020"/>
                    <a:pt x="19148" y="16234"/>
                    <a:pt x="19408" y="16243"/>
                  </a:cubicBezTo>
                  <a:cubicBezTo>
                    <a:pt x="19473" y="16243"/>
                    <a:pt x="19454" y="16169"/>
                    <a:pt x="19454" y="16123"/>
                  </a:cubicBezTo>
                  <a:cubicBezTo>
                    <a:pt x="19454" y="16002"/>
                    <a:pt x="19296" y="16011"/>
                    <a:pt x="19212" y="15955"/>
                  </a:cubicBezTo>
                  <a:cubicBezTo>
                    <a:pt x="19045" y="15825"/>
                    <a:pt x="18888" y="15638"/>
                    <a:pt x="18888" y="15424"/>
                  </a:cubicBezTo>
                  <a:cubicBezTo>
                    <a:pt x="18869" y="15358"/>
                    <a:pt x="18869" y="15293"/>
                    <a:pt x="18878" y="15228"/>
                  </a:cubicBezTo>
                  <a:cubicBezTo>
                    <a:pt x="18758" y="15051"/>
                    <a:pt x="18591" y="14856"/>
                    <a:pt x="18572" y="14642"/>
                  </a:cubicBezTo>
                  <a:cubicBezTo>
                    <a:pt x="18544" y="14418"/>
                    <a:pt x="18628" y="14222"/>
                    <a:pt x="18730" y="14045"/>
                  </a:cubicBezTo>
                  <a:cubicBezTo>
                    <a:pt x="18749" y="14036"/>
                    <a:pt x="18748" y="14035"/>
                    <a:pt x="18748" y="14035"/>
                  </a:cubicBezTo>
                  <a:cubicBezTo>
                    <a:pt x="18915" y="13849"/>
                    <a:pt x="19138" y="13756"/>
                    <a:pt x="19380" y="13747"/>
                  </a:cubicBezTo>
                  <a:cubicBezTo>
                    <a:pt x="19445" y="13719"/>
                    <a:pt x="19500" y="13812"/>
                    <a:pt x="19556" y="13737"/>
                  </a:cubicBezTo>
                  <a:cubicBezTo>
                    <a:pt x="19686" y="13560"/>
                    <a:pt x="19891" y="13468"/>
                    <a:pt x="20114" y="13431"/>
                  </a:cubicBezTo>
                  <a:cubicBezTo>
                    <a:pt x="20253" y="13412"/>
                    <a:pt x="20392" y="13486"/>
                    <a:pt x="20532" y="13505"/>
                  </a:cubicBezTo>
                  <a:cubicBezTo>
                    <a:pt x="20569" y="13468"/>
                    <a:pt x="20633" y="13449"/>
                    <a:pt x="20642" y="13383"/>
                  </a:cubicBezTo>
                  <a:cubicBezTo>
                    <a:pt x="20614" y="13355"/>
                    <a:pt x="20615" y="13355"/>
                    <a:pt x="20615" y="13355"/>
                  </a:cubicBezTo>
                  <a:cubicBezTo>
                    <a:pt x="20504" y="13285"/>
                    <a:pt x="20376" y="13263"/>
                    <a:pt x="20241" y="13268"/>
                  </a:cubicBezTo>
                  <a:close/>
                  <a:moveTo>
                    <a:pt x="492" y="13479"/>
                  </a:moveTo>
                  <a:cubicBezTo>
                    <a:pt x="390" y="13767"/>
                    <a:pt x="502" y="14101"/>
                    <a:pt x="725" y="14306"/>
                  </a:cubicBezTo>
                  <a:cubicBezTo>
                    <a:pt x="827" y="14389"/>
                    <a:pt x="957" y="14417"/>
                    <a:pt x="1078" y="14464"/>
                  </a:cubicBezTo>
                  <a:cubicBezTo>
                    <a:pt x="1255" y="14464"/>
                    <a:pt x="1442" y="14398"/>
                    <a:pt x="1544" y="14222"/>
                  </a:cubicBezTo>
                  <a:cubicBezTo>
                    <a:pt x="1619" y="14092"/>
                    <a:pt x="1637" y="13878"/>
                    <a:pt x="1535" y="13748"/>
                  </a:cubicBezTo>
                  <a:cubicBezTo>
                    <a:pt x="1488" y="13683"/>
                    <a:pt x="1414" y="13711"/>
                    <a:pt x="1349" y="13711"/>
                  </a:cubicBezTo>
                  <a:cubicBezTo>
                    <a:pt x="1274" y="13711"/>
                    <a:pt x="1227" y="13776"/>
                    <a:pt x="1199" y="13841"/>
                  </a:cubicBezTo>
                  <a:cubicBezTo>
                    <a:pt x="1162" y="13925"/>
                    <a:pt x="1246" y="13943"/>
                    <a:pt x="1292" y="13980"/>
                  </a:cubicBezTo>
                  <a:cubicBezTo>
                    <a:pt x="1320" y="13980"/>
                    <a:pt x="1340" y="13990"/>
                    <a:pt x="1358" y="13999"/>
                  </a:cubicBezTo>
                  <a:cubicBezTo>
                    <a:pt x="1358" y="14073"/>
                    <a:pt x="1340" y="14158"/>
                    <a:pt x="1265" y="14195"/>
                  </a:cubicBezTo>
                  <a:cubicBezTo>
                    <a:pt x="1172" y="14232"/>
                    <a:pt x="1033" y="14241"/>
                    <a:pt x="958" y="14166"/>
                  </a:cubicBezTo>
                  <a:cubicBezTo>
                    <a:pt x="772" y="14036"/>
                    <a:pt x="669" y="13832"/>
                    <a:pt x="706" y="13618"/>
                  </a:cubicBezTo>
                  <a:cubicBezTo>
                    <a:pt x="641" y="13572"/>
                    <a:pt x="567" y="13488"/>
                    <a:pt x="492" y="13479"/>
                  </a:cubicBezTo>
                  <a:close/>
                  <a:moveTo>
                    <a:pt x="4667" y="13480"/>
                  </a:moveTo>
                  <a:cubicBezTo>
                    <a:pt x="4695" y="13517"/>
                    <a:pt x="4723" y="13544"/>
                    <a:pt x="4751" y="13563"/>
                  </a:cubicBezTo>
                  <a:cubicBezTo>
                    <a:pt x="4899" y="13674"/>
                    <a:pt x="5086" y="13750"/>
                    <a:pt x="5262" y="13815"/>
                  </a:cubicBezTo>
                  <a:cubicBezTo>
                    <a:pt x="5523" y="13908"/>
                    <a:pt x="5727" y="13936"/>
                    <a:pt x="6016" y="13936"/>
                  </a:cubicBezTo>
                  <a:cubicBezTo>
                    <a:pt x="6016" y="13936"/>
                    <a:pt x="6016" y="13936"/>
                    <a:pt x="6025" y="13936"/>
                  </a:cubicBezTo>
                  <a:cubicBezTo>
                    <a:pt x="6304" y="13936"/>
                    <a:pt x="6602" y="13916"/>
                    <a:pt x="6890" y="13888"/>
                  </a:cubicBezTo>
                  <a:cubicBezTo>
                    <a:pt x="6741" y="13795"/>
                    <a:pt x="6601" y="13693"/>
                    <a:pt x="6480" y="13581"/>
                  </a:cubicBezTo>
                  <a:cubicBezTo>
                    <a:pt x="6462" y="13581"/>
                    <a:pt x="6434" y="13581"/>
                    <a:pt x="6397" y="13581"/>
                  </a:cubicBezTo>
                  <a:cubicBezTo>
                    <a:pt x="6229" y="13581"/>
                    <a:pt x="5996" y="13638"/>
                    <a:pt x="5857" y="13666"/>
                  </a:cubicBezTo>
                  <a:cubicBezTo>
                    <a:pt x="5727" y="13685"/>
                    <a:pt x="5607" y="13704"/>
                    <a:pt x="5477" y="13704"/>
                  </a:cubicBezTo>
                  <a:cubicBezTo>
                    <a:pt x="5356" y="13704"/>
                    <a:pt x="5235" y="13685"/>
                    <a:pt x="5095" y="13647"/>
                  </a:cubicBezTo>
                  <a:cubicBezTo>
                    <a:pt x="4947" y="13610"/>
                    <a:pt x="4806" y="13545"/>
                    <a:pt x="4667" y="13480"/>
                  </a:cubicBezTo>
                  <a:close/>
                  <a:moveTo>
                    <a:pt x="16881" y="13480"/>
                  </a:moveTo>
                  <a:cubicBezTo>
                    <a:pt x="16751" y="13545"/>
                    <a:pt x="16612" y="13610"/>
                    <a:pt x="16464" y="13647"/>
                  </a:cubicBezTo>
                  <a:cubicBezTo>
                    <a:pt x="16324" y="13685"/>
                    <a:pt x="16202" y="13704"/>
                    <a:pt x="16072" y="13704"/>
                  </a:cubicBezTo>
                  <a:cubicBezTo>
                    <a:pt x="15951" y="13704"/>
                    <a:pt x="15830" y="13685"/>
                    <a:pt x="15700" y="13666"/>
                  </a:cubicBezTo>
                  <a:cubicBezTo>
                    <a:pt x="15560" y="13638"/>
                    <a:pt x="15319" y="13581"/>
                    <a:pt x="15152" y="13581"/>
                  </a:cubicBezTo>
                  <a:cubicBezTo>
                    <a:pt x="15124" y="13581"/>
                    <a:pt x="15095" y="13581"/>
                    <a:pt x="15076" y="13581"/>
                  </a:cubicBezTo>
                  <a:cubicBezTo>
                    <a:pt x="14955" y="13693"/>
                    <a:pt x="14818" y="13795"/>
                    <a:pt x="14669" y="13888"/>
                  </a:cubicBezTo>
                  <a:cubicBezTo>
                    <a:pt x="14957" y="13916"/>
                    <a:pt x="15255" y="13936"/>
                    <a:pt x="15534" y="13936"/>
                  </a:cubicBezTo>
                  <a:cubicBezTo>
                    <a:pt x="15534" y="13936"/>
                    <a:pt x="15543" y="13936"/>
                    <a:pt x="15543" y="13936"/>
                  </a:cubicBezTo>
                  <a:cubicBezTo>
                    <a:pt x="15822" y="13936"/>
                    <a:pt x="16035" y="13908"/>
                    <a:pt x="16295" y="13815"/>
                  </a:cubicBezTo>
                  <a:cubicBezTo>
                    <a:pt x="16472" y="13750"/>
                    <a:pt x="16657" y="13674"/>
                    <a:pt x="16797" y="13563"/>
                  </a:cubicBezTo>
                  <a:cubicBezTo>
                    <a:pt x="16834" y="13544"/>
                    <a:pt x="16863" y="13517"/>
                    <a:pt x="16881" y="13480"/>
                  </a:cubicBezTo>
                  <a:close/>
                  <a:moveTo>
                    <a:pt x="20079" y="13513"/>
                  </a:moveTo>
                  <a:cubicBezTo>
                    <a:pt x="19865" y="13550"/>
                    <a:pt x="19698" y="13681"/>
                    <a:pt x="19549" y="13840"/>
                  </a:cubicBezTo>
                  <a:cubicBezTo>
                    <a:pt x="19363" y="13821"/>
                    <a:pt x="19177" y="13821"/>
                    <a:pt x="19019" y="13923"/>
                  </a:cubicBezTo>
                  <a:cubicBezTo>
                    <a:pt x="18759" y="14035"/>
                    <a:pt x="18629" y="14315"/>
                    <a:pt x="18638" y="14604"/>
                  </a:cubicBezTo>
                  <a:cubicBezTo>
                    <a:pt x="18657" y="14809"/>
                    <a:pt x="18787" y="14976"/>
                    <a:pt x="18917" y="15135"/>
                  </a:cubicBezTo>
                  <a:cubicBezTo>
                    <a:pt x="18954" y="15414"/>
                    <a:pt x="18954" y="15415"/>
                    <a:pt x="18954" y="15415"/>
                  </a:cubicBezTo>
                  <a:cubicBezTo>
                    <a:pt x="18954" y="15658"/>
                    <a:pt x="19140" y="15853"/>
                    <a:pt x="19325" y="15946"/>
                  </a:cubicBezTo>
                  <a:cubicBezTo>
                    <a:pt x="19353" y="15955"/>
                    <a:pt x="19400" y="15983"/>
                    <a:pt x="19409" y="15937"/>
                  </a:cubicBezTo>
                  <a:cubicBezTo>
                    <a:pt x="19362" y="15862"/>
                    <a:pt x="19279" y="15853"/>
                    <a:pt x="19214" y="15797"/>
                  </a:cubicBezTo>
                  <a:cubicBezTo>
                    <a:pt x="19056" y="15611"/>
                    <a:pt x="18982" y="15359"/>
                    <a:pt x="19010" y="15089"/>
                  </a:cubicBezTo>
                  <a:cubicBezTo>
                    <a:pt x="18936" y="14995"/>
                    <a:pt x="18870" y="14912"/>
                    <a:pt x="18796" y="14809"/>
                  </a:cubicBezTo>
                  <a:cubicBezTo>
                    <a:pt x="18749" y="14604"/>
                    <a:pt x="18749" y="14604"/>
                    <a:pt x="18749" y="14604"/>
                  </a:cubicBezTo>
                  <a:cubicBezTo>
                    <a:pt x="18758" y="14334"/>
                    <a:pt x="18907" y="14082"/>
                    <a:pt x="19149" y="13971"/>
                  </a:cubicBezTo>
                  <a:cubicBezTo>
                    <a:pt x="19288" y="13877"/>
                    <a:pt x="19474" y="13933"/>
                    <a:pt x="19614" y="13933"/>
                  </a:cubicBezTo>
                  <a:cubicBezTo>
                    <a:pt x="19707" y="13709"/>
                    <a:pt x="19939" y="13634"/>
                    <a:pt x="20162" y="13597"/>
                  </a:cubicBezTo>
                  <a:cubicBezTo>
                    <a:pt x="20236" y="13625"/>
                    <a:pt x="20348" y="13635"/>
                    <a:pt x="20413" y="13579"/>
                  </a:cubicBezTo>
                  <a:cubicBezTo>
                    <a:pt x="20329" y="13514"/>
                    <a:pt x="20190" y="13522"/>
                    <a:pt x="20079" y="13513"/>
                  </a:cubicBezTo>
                  <a:close/>
                  <a:moveTo>
                    <a:pt x="799" y="13673"/>
                  </a:moveTo>
                  <a:cubicBezTo>
                    <a:pt x="771" y="13711"/>
                    <a:pt x="771" y="13711"/>
                    <a:pt x="771" y="13711"/>
                  </a:cubicBezTo>
                  <a:cubicBezTo>
                    <a:pt x="799" y="13878"/>
                    <a:pt x="864" y="14054"/>
                    <a:pt x="1032" y="14129"/>
                  </a:cubicBezTo>
                  <a:cubicBezTo>
                    <a:pt x="1116" y="14138"/>
                    <a:pt x="1219" y="14148"/>
                    <a:pt x="1265" y="14083"/>
                  </a:cubicBezTo>
                  <a:cubicBezTo>
                    <a:pt x="1209" y="14018"/>
                    <a:pt x="1097" y="14082"/>
                    <a:pt x="1023" y="14035"/>
                  </a:cubicBezTo>
                  <a:cubicBezTo>
                    <a:pt x="976" y="13980"/>
                    <a:pt x="883" y="13924"/>
                    <a:pt x="864" y="13841"/>
                  </a:cubicBezTo>
                  <a:cubicBezTo>
                    <a:pt x="836" y="13795"/>
                    <a:pt x="892" y="13683"/>
                    <a:pt x="799" y="13673"/>
                  </a:cubicBezTo>
                  <a:close/>
                  <a:moveTo>
                    <a:pt x="4796" y="13702"/>
                  </a:moveTo>
                  <a:cubicBezTo>
                    <a:pt x="4899" y="13776"/>
                    <a:pt x="5011" y="13842"/>
                    <a:pt x="5132" y="13898"/>
                  </a:cubicBezTo>
                  <a:cubicBezTo>
                    <a:pt x="5485" y="14075"/>
                    <a:pt x="5882" y="14185"/>
                    <a:pt x="6114" y="14204"/>
                  </a:cubicBezTo>
                  <a:cubicBezTo>
                    <a:pt x="6152" y="14204"/>
                    <a:pt x="6190" y="14204"/>
                    <a:pt x="6237" y="14204"/>
                  </a:cubicBezTo>
                  <a:cubicBezTo>
                    <a:pt x="6525" y="14204"/>
                    <a:pt x="6812" y="14131"/>
                    <a:pt x="7118" y="14112"/>
                  </a:cubicBezTo>
                  <a:cubicBezTo>
                    <a:pt x="7127" y="14112"/>
                    <a:pt x="7137" y="14112"/>
                    <a:pt x="7146" y="14112"/>
                  </a:cubicBezTo>
                  <a:cubicBezTo>
                    <a:pt x="7202" y="14112"/>
                    <a:pt x="7258" y="14122"/>
                    <a:pt x="7313" y="14131"/>
                  </a:cubicBezTo>
                  <a:cubicBezTo>
                    <a:pt x="7211" y="14075"/>
                    <a:pt x="7110" y="14018"/>
                    <a:pt x="7008" y="13962"/>
                  </a:cubicBezTo>
                  <a:cubicBezTo>
                    <a:pt x="6692" y="14000"/>
                    <a:pt x="6348" y="14027"/>
                    <a:pt x="6023" y="14027"/>
                  </a:cubicBezTo>
                  <a:cubicBezTo>
                    <a:pt x="6023" y="14027"/>
                    <a:pt x="6013" y="14027"/>
                    <a:pt x="6013" y="14027"/>
                  </a:cubicBezTo>
                  <a:cubicBezTo>
                    <a:pt x="5725" y="14027"/>
                    <a:pt x="5502" y="14000"/>
                    <a:pt x="5233" y="13898"/>
                  </a:cubicBezTo>
                  <a:cubicBezTo>
                    <a:pt x="5094" y="13842"/>
                    <a:pt x="4936" y="13786"/>
                    <a:pt x="4796" y="13702"/>
                  </a:cubicBezTo>
                  <a:close/>
                  <a:moveTo>
                    <a:pt x="16751" y="13702"/>
                  </a:moveTo>
                  <a:cubicBezTo>
                    <a:pt x="16621" y="13786"/>
                    <a:pt x="16463" y="13842"/>
                    <a:pt x="16324" y="13898"/>
                  </a:cubicBezTo>
                  <a:cubicBezTo>
                    <a:pt x="16054" y="14000"/>
                    <a:pt x="15830" y="14027"/>
                    <a:pt x="15541" y="14027"/>
                  </a:cubicBezTo>
                  <a:cubicBezTo>
                    <a:pt x="15541" y="14027"/>
                    <a:pt x="15532" y="14027"/>
                    <a:pt x="15532" y="14027"/>
                  </a:cubicBezTo>
                  <a:cubicBezTo>
                    <a:pt x="15206" y="14027"/>
                    <a:pt x="14863" y="14000"/>
                    <a:pt x="14547" y="13962"/>
                  </a:cubicBezTo>
                  <a:cubicBezTo>
                    <a:pt x="14444" y="14018"/>
                    <a:pt x="14341" y="14075"/>
                    <a:pt x="14238" y="14131"/>
                  </a:cubicBezTo>
                  <a:cubicBezTo>
                    <a:pt x="14294" y="14122"/>
                    <a:pt x="14351" y="14112"/>
                    <a:pt x="14397" y="14112"/>
                  </a:cubicBezTo>
                  <a:cubicBezTo>
                    <a:pt x="14416" y="14112"/>
                    <a:pt x="14426" y="14112"/>
                    <a:pt x="14435" y="14112"/>
                  </a:cubicBezTo>
                  <a:cubicBezTo>
                    <a:pt x="14733" y="14131"/>
                    <a:pt x="15029" y="14204"/>
                    <a:pt x="15318" y="14204"/>
                  </a:cubicBezTo>
                  <a:cubicBezTo>
                    <a:pt x="15355" y="14204"/>
                    <a:pt x="15403" y="14204"/>
                    <a:pt x="15440" y="14204"/>
                  </a:cubicBezTo>
                  <a:cubicBezTo>
                    <a:pt x="15673" y="14185"/>
                    <a:pt x="16072" y="14075"/>
                    <a:pt x="16426" y="13898"/>
                  </a:cubicBezTo>
                  <a:cubicBezTo>
                    <a:pt x="16538" y="13842"/>
                    <a:pt x="16658" y="13776"/>
                    <a:pt x="16751" y="13702"/>
                  </a:cubicBezTo>
                  <a:close/>
                  <a:moveTo>
                    <a:pt x="8954" y="13796"/>
                  </a:moveTo>
                  <a:cubicBezTo>
                    <a:pt x="8675" y="13796"/>
                    <a:pt x="8414" y="13861"/>
                    <a:pt x="8284" y="14047"/>
                  </a:cubicBezTo>
                  <a:cubicBezTo>
                    <a:pt x="8582" y="14177"/>
                    <a:pt x="8813" y="14298"/>
                    <a:pt x="9046" y="14502"/>
                  </a:cubicBezTo>
                  <a:cubicBezTo>
                    <a:pt x="9055" y="14475"/>
                    <a:pt x="9073" y="14456"/>
                    <a:pt x="9092" y="14428"/>
                  </a:cubicBezTo>
                  <a:cubicBezTo>
                    <a:pt x="9138" y="14391"/>
                    <a:pt x="9185" y="14336"/>
                    <a:pt x="9241" y="14298"/>
                  </a:cubicBezTo>
                  <a:cubicBezTo>
                    <a:pt x="9352" y="14206"/>
                    <a:pt x="9481" y="14122"/>
                    <a:pt x="9602" y="14122"/>
                  </a:cubicBezTo>
                  <a:cubicBezTo>
                    <a:pt x="9639" y="14122"/>
                    <a:pt x="9678" y="14133"/>
                    <a:pt x="9715" y="14160"/>
                  </a:cubicBezTo>
                  <a:cubicBezTo>
                    <a:pt x="9743" y="14188"/>
                    <a:pt x="9752" y="14215"/>
                    <a:pt x="9770" y="14252"/>
                  </a:cubicBezTo>
                  <a:cubicBezTo>
                    <a:pt x="9780" y="14280"/>
                    <a:pt x="9788" y="14317"/>
                    <a:pt x="9798" y="14363"/>
                  </a:cubicBezTo>
                  <a:cubicBezTo>
                    <a:pt x="9807" y="14438"/>
                    <a:pt x="9826" y="14513"/>
                    <a:pt x="9826" y="14550"/>
                  </a:cubicBezTo>
                  <a:cubicBezTo>
                    <a:pt x="9854" y="14633"/>
                    <a:pt x="9862" y="14725"/>
                    <a:pt x="9872" y="14809"/>
                  </a:cubicBezTo>
                  <a:cubicBezTo>
                    <a:pt x="9872" y="14809"/>
                    <a:pt x="9872" y="14818"/>
                    <a:pt x="9872" y="14827"/>
                  </a:cubicBezTo>
                  <a:cubicBezTo>
                    <a:pt x="9890" y="14818"/>
                    <a:pt x="9911" y="14809"/>
                    <a:pt x="9929" y="14809"/>
                  </a:cubicBezTo>
                  <a:cubicBezTo>
                    <a:pt x="10171" y="14735"/>
                    <a:pt x="10431" y="14708"/>
                    <a:pt x="10691" y="14708"/>
                  </a:cubicBezTo>
                  <a:cubicBezTo>
                    <a:pt x="10904" y="14708"/>
                    <a:pt x="11117" y="14726"/>
                    <a:pt x="11312" y="14744"/>
                  </a:cubicBezTo>
                  <a:cubicBezTo>
                    <a:pt x="11451" y="14763"/>
                    <a:pt x="11583" y="14809"/>
                    <a:pt x="11694" y="14855"/>
                  </a:cubicBezTo>
                  <a:cubicBezTo>
                    <a:pt x="11685" y="14837"/>
                    <a:pt x="11685" y="14828"/>
                    <a:pt x="11685" y="14809"/>
                  </a:cubicBezTo>
                  <a:cubicBezTo>
                    <a:pt x="11694" y="14725"/>
                    <a:pt x="11703" y="14633"/>
                    <a:pt x="11721" y="14550"/>
                  </a:cubicBezTo>
                  <a:cubicBezTo>
                    <a:pt x="11740" y="14494"/>
                    <a:pt x="11758" y="14345"/>
                    <a:pt x="11786" y="14252"/>
                  </a:cubicBezTo>
                  <a:cubicBezTo>
                    <a:pt x="11805" y="14215"/>
                    <a:pt x="11816" y="14188"/>
                    <a:pt x="11844" y="14160"/>
                  </a:cubicBezTo>
                  <a:cubicBezTo>
                    <a:pt x="11881" y="14133"/>
                    <a:pt x="11917" y="14122"/>
                    <a:pt x="11954" y="14122"/>
                  </a:cubicBezTo>
                  <a:cubicBezTo>
                    <a:pt x="12047" y="14122"/>
                    <a:pt x="12139" y="14169"/>
                    <a:pt x="12232" y="14234"/>
                  </a:cubicBezTo>
                  <a:cubicBezTo>
                    <a:pt x="12316" y="14289"/>
                    <a:pt x="12400" y="14363"/>
                    <a:pt x="12465" y="14428"/>
                  </a:cubicBezTo>
                  <a:cubicBezTo>
                    <a:pt x="12484" y="14456"/>
                    <a:pt x="12502" y="14475"/>
                    <a:pt x="12511" y="14502"/>
                  </a:cubicBezTo>
                  <a:cubicBezTo>
                    <a:pt x="12743" y="14298"/>
                    <a:pt x="12975" y="14177"/>
                    <a:pt x="13272" y="14047"/>
                  </a:cubicBezTo>
                  <a:cubicBezTo>
                    <a:pt x="13142" y="13861"/>
                    <a:pt x="12884" y="13796"/>
                    <a:pt x="12596" y="13796"/>
                  </a:cubicBezTo>
                  <a:cubicBezTo>
                    <a:pt x="12289" y="13796"/>
                    <a:pt x="11962" y="13871"/>
                    <a:pt x="11767" y="13918"/>
                  </a:cubicBezTo>
                  <a:cubicBezTo>
                    <a:pt x="11442" y="13992"/>
                    <a:pt x="11127" y="14141"/>
                    <a:pt x="10820" y="14243"/>
                  </a:cubicBezTo>
                  <a:cubicBezTo>
                    <a:pt x="10802" y="14252"/>
                    <a:pt x="10801" y="14252"/>
                    <a:pt x="10801" y="14252"/>
                  </a:cubicBezTo>
                  <a:cubicBezTo>
                    <a:pt x="10755" y="14252"/>
                    <a:pt x="10755" y="14252"/>
                    <a:pt x="10755" y="14252"/>
                  </a:cubicBezTo>
                  <a:cubicBezTo>
                    <a:pt x="10737" y="14243"/>
                    <a:pt x="10737" y="14243"/>
                    <a:pt x="10737" y="14243"/>
                  </a:cubicBezTo>
                  <a:cubicBezTo>
                    <a:pt x="10430" y="14141"/>
                    <a:pt x="10105" y="13992"/>
                    <a:pt x="9789" y="13918"/>
                  </a:cubicBezTo>
                  <a:cubicBezTo>
                    <a:pt x="9594" y="13871"/>
                    <a:pt x="9270" y="13796"/>
                    <a:pt x="8954" y="13796"/>
                  </a:cubicBezTo>
                  <a:close/>
                  <a:moveTo>
                    <a:pt x="20987" y="13813"/>
                  </a:moveTo>
                  <a:cubicBezTo>
                    <a:pt x="20913" y="13896"/>
                    <a:pt x="20829" y="13925"/>
                    <a:pt x="20782" y="14018"/>
                  </a:cubicBezTo>
                  <a:cubicBezTo>
                    <a:pt x="20819" y="14129"/>
                    <a:pt x="20800" y="14260"/>
                    <a:pt x="20754" y="14362"/>
                  </a:cubicBezTo>
                  <a:cubicBezTo>
                    <a:pt x="20670" y="14520"/>
                    <a:pt x="20503" y="14678"/>
                    <a:pt x="20308" y="14669"/>
                  </a:cubicBezTo>
                  <a:cubicBezTo>
                    <a:pt x="20234" y="14659"/>
                    <a:pt x="20140" y="14641"/>
                    <a:pt x="20094" y="14566"/>
                  </a:cubicBezTo>
                  <a:cubicBezTo>
                    <a:pt x="20085" y="14473"/>
                    <a:pt x="20205" y="14409"/>
                    <a:pt x="20149" y="14307"/>
                  </a:cubicBezTo>
                  <a:cubicBezTo>
                    <a:pt x="20121" y="14223"/>
                    <a:pt x="20038" y="14213"/>
                    <a:pt x="19973" y="14231"/>
                  </a:cubicBezTo>
                  <a:cubicBezTo>
                    <a:pt x="19870" y="14241"/>
                    <a:pt x="19852" y="14343"/>
                    <a:pt x="19824" y="14418"/>
                  </a:cubicBezTo>
                  <a:cubicBezTo>
                    <a:pt x="19824" y="14539"/>
                    <a:pt x="19880" y="14651"/>
                    <a:pt x="19973" y="14735"/>
                  </a:cubicBezTo>
                  <a:cubicBezTo>
                    <a:pt x="20177" y="14865"/>
                    <a:pt x="20438" y="14911"/>
                    <a:pt x="20652" y="14781"/>
                  </a:cubicBezTo>
                  <a:cubicBezTo>
                    <a:pt x="20893" y="14613"/>
                    <a:pt x="21089" y="14353"/>
                    <a:pt x="21023" y="14027"/>
                  </a:cubicBezTo>
                  <a:cubicBezTo>
                    <a:pt x="21023" y="13953"/>
                    <a:pt x="21061" y="13859"/>
                    <a:pt x="20987" y="13813"/>
                  </a:cubicBezTo>
                  <a:close/>
                  <a:moveTo>
                    <a:pt x="1664" y="13814"/>
                  </a:moveTo>
                  <a:cubicBezTo>
                    <a:pt x="1645" y="13870"/>
                    <a:pt x="1674" y="13925"/>
                    <a:pt x="1692" y="13981"/>
                  </a:cubicBezTo>
                  <a:cubicBezTo>
                    <a:pt x="1795" y="14074"/>
                    <a:pt x="1944" y="14168"/>
                    <a:pt x="1925" y="14335"/>
                  </a:cubicBezTo>
                  <a:cubicBezTo>
                    <a:pt x="1944" y="14419"/>
                    <a:pt x="1906" y="14493"/>
                    <a:pt x="1906" y="14577"/>
                  </a:cubicBezTo>
                  <a:cubicBezTo>
                    <a:pt x="1962" y="14614"/>
                    <a:pt x="1953" y="14697"/>
                    <a:pt x="2028" y="14707"/>
                  </a:cubicBezTo>
                  <a:cubicBezTo>
                    <a:pt x="2139" y="14558"/>
                    <a:pt x="2148" y="14335"/>
                    <a:pt x="2092" y="14149"/>
                  </a:cubicBezTo>
                  <a:cubicBezTo>
                    <a:pt x="1990" y="13991"/>
                    <a:pt x="1990" y="13991"/>
                    <a:pt x="1990" y="13991"/>
                  </a:cubicBezTo>
                  <a:cubicBezTo>
                    <a:pt x="1897" y="13916"/>
                    <a:pt x="1804" y="13795"/>
                    <a:pt x="1664" y="13814"/>
                  </a:cubicBezTo>
                  <a:close/>
                  <a:moveTo>
                    <a:pt x="20700" y="14056"/>
                  </a:moveTo>
                  <a:cubicBezTo>
                    <a:pt x="20542" y="14065"/>
                    <a:pt x="20644" y="14224"/>
                    <a:pt x="20560" y="14298"/>
                  </a:cubicBezTo>
                  <a:cubicBezTo>
                    <a:pt x="20495" y="14420"/>
                    <a:pt x="20373" y="14493"/>
                    <a:pt x="20234" y="14493"/>
                  </a:cubicBezTo>
                  <a:cubicBezTo>
                    <a:pt x="20206" y="14493"/>
                    <a:pt x="20188" y="14531"/>
                    <a:pt x="20197" y="14559"/>
                  </a:cubicBezTo>
                  <a:cubicBezTo>
                    <a:pt x="20281" y="14634"/>
                    <a:pt x="20383" y="14587"/>
                    <a:pt x="20457" y="14559"/>
                  </a:cubicBezTo>
                  <a:cubicBezTo>
                    <a:pt x="20588" y="14485"/>
                    <a:pt x="20680" y="14363"/>
                    <a:pt x="20727" y="14232"/>
                  </a:cubicBezTo>
                  <a:cubicBezTo>
                    <a:pt x="20736" y="14177"/>
                    <a:pt x="20756" y="14093"/>
                    <a:pt x="20700" y="14056"/>
                  </a:cubicBezTo>
                  <a:close/>
                  <a:moveTo>
                    <a:pt x="1690" y="14091"/>
                  </a:moveTo>
                  <a:cubicBezTo>
                    <a:pt x="1671" y="14128"/>
                    <a:pt x="1672" y="14129"/>
                    <a:pt x="1672" y="14129"/>
                  </a:cubicBezTo>
                  <a:cubicBezTo>
                    <a:pt x="1747" y="14185"/>
                    <a:pt x="1784" y="14260"/>
                    <a:pt x="1784" y="14354"/>
                  </a:cubicBezTo>
                  <a:cubicBezTo>
                    <a:pt x="1803" y="14391"/>
                    <a:pt x="1746" y="14485"/>
                    <a:pt x="1811" y="14494"/>
                  </a:cubicBezTo>
                  <a:cubicBezTo>
                    <a:pt x="1858" y="14457"/>
                    <a:pt x="1839" y="14391"/>
                    <a:pt x="1839" y="14344"/>
                  </a:cubicBezTo>
                  <a:cubicBezTo>
                    <a:pt x="1811" y="14260"/>
                    <a:pt x="1802" y="14119"/>
                    <a:pt x="1690" y="14091"/>
                  </a:cubicBezTo>
                  <a:close/>
                  <a:moveTo>
                    <a:pt x="19667" y="14175"/>
                  </a:moveTo>
                  <a:cubicBezTo>
                    <a:pt x="19512" y="14192"/>
                    <a:pt x="19367" y="14287"/>
                    <a:pt x="19249" y="14399"/>
                  </a:cubicBezTo>
                  <a:cubicBezTo>
                    <a:pt x="19175" y="14538"/>
                    <a:pt x="19175" y="14715"/>
                    <a:pt x="19240" y="14863"/>
                  </a:cubicBezTo>
                  <a:cubicBezTo>
                    <a:pt x="19286" y="14938"/>
                    <a:pt x="19341" y="15059"/>
                    <a:pt x="19434" y="15050"/>
                  </a:cubicBezTo>
                  <a:cubicBezTo>
                    <a:pt x="19545" y="14938"/>
                    <a:pt x="19397" y="14864"/>
                    <a:pt x="19397" y="14743"/>
                  </a:cubicBezTo>
                  <a:cubicBezTo>
                    <a:pt x="19360" y="14641"/>
                    <a:pt x="19416" y="14530"/>
                    <a:pt x="19471" y="14455"/>
                  </a:cubicBezTo>
                  <a:cubicBezTo>
                    <a:pt x="19573" y="14316"/>
                    <a:pt x="19787" y="14352"/>
                    <a:pt x="19824" y="14185"/>
                  </a:cubicBezTo>
                  <a:cubicBezTo>
                    <a:pt x="19771" y="14171"/>
                    <a:pt x="19718" y="14169"/>
                    <a:pt x="19667" y="14175"/>
                  </a:cubicBezTo>
                  <a:close/>
                  <a:moveTo>
                    <a:pt x="1644" y="14212"/>
                  </a:moveTo>
                  <a:cubicBezTo>
                    <a:pt x="1607" y="14269"/>
                    <a:pt x="1543" y="14335"/>
                    <a:pt x="1533" y="14411"/>
                  </a:cubicBezTo>
                  <a:cubicBezTo>
                    <a:pt x="1691" y="14429"/>
                    <a:pt x="1691" y="14429"/>
                    <a:pt x="1691" y="14429"/>
                  </a:cubicBezTo>
                  <a:cubicBezTo>
                    <a:pt x="1728" y="14411"/>
                    <a:pt x="1701" y="14344"/>
                    <a:pt x="1710" y="14307"/>
                  </a:cubicBezTo>
                  <a:cubicBezTo>
                    <a:pt x="1701" y="14269"/>
                    <a:pt x="1672" y="14222"/>
                    <a:pt x="1644" y="14212"/>
                  </a:cubicBezTo>
                  <a:close/>
                  <a:moveTo>
                    <a:pt x="7131" y="14252"/>
                  </a:moveTo>
                  <a:cubicBezTo>
                    <a:pt x="6880" y="14262"/>
                    <a:pt x="6621" y="14318"/>
                    <a:pt x="6351" y="14336"/>
                  </a:cubicBezTo>
                  <a:cubicBezTo>
                    <a:pt x="6407" y="14401"/>
                    <a:pt x="6434" y="14475"/>
                    <a:pt x="6434" y="14559"/>
                  </a:cubicBezTo>
                  <a:cubicBezTo>
                    <a:pt x="6434" y="14615"/>
                    <a:pt x="6416" y="14681"/>
                    <a:pt x="6379" y="14737"/>
                  </a:cubicBezTo>
                  <a:cubicBezTo>
                    <a:pt x="6342" y="14793"/>
                    <a:pt x="6276" y="14829"/>
                    <a:pt x="6201" y="14829"/>
                  </a:cubicBezTo>
                  <a:cubicBezTo>
                    <a:pt x="6164" y="14829"/>
                    <a:pt x="6137" y="14802"/>
                    <a:pt x="6127" y="14764"/>
                  </a:cubicBezTo>
                  <a:cubicBezTo>
                    <a:pt x="6127" y="14727"/>
                    <a:pt x="6155" y="14699"/>
                    <a:pt x="6192" y="14690"/>
                  </a:cubicBezTo>
                  <a:cubicBezTo>
                    <a:pt x="6192" y="14690"/>
                    <a:pt x="6201" y="14690"/>
                    <a:pt x="6201" y="14690"/>
                  </a:cubicBezTo>
                  <a:cubicBezTo>
                    <a:pt x="6229" y="14690"/>
                    <a:pt x="6248" y="14681"/>
                    <a:pt x="6266" y="14663"/>
                  </a:cubicBezTo>
                  <a:cubicBezTo>
                    <a:pt x="6285" y="14635"/>
                    <a:pt x="6296" y="14596"/>
                    <a:pt x="6296" y="14559"/>
                  </a:cubicBezTo>
                  <a:cubicBezTo>
                    <a:pt x="6296" y="14503"/>
                    <a:pt x="6275" y="14449"/>
                    <a:pt x="6247" y="14421"/>
                  </a:cubicBezTo>
                  <a:cubicBezTo>
                    <a:pt x="6210" y="14393"/>
                    <a:pt x="6175" y="14374"/>
                    <a:pt x="6119" y="14374"/>
                  </a:cubicBezTo>
                  <a:cubicBezTo>
                    <a:pt x="6026" y="14374"/>
                    <a:pt x="5905" y="14439"/>
                    <a:pt x="5850" y="14513"/>
                  </a:cubicBezTo>
                  <a:cubicBezTo>
                    <a:pt x="5775" y="14615"/>
                    <a:pt x="5737" y="14717"/>
                    <a:pt x="5737" y="14810"/>
                  </a:cubicBezTo>
                  <a:cubicBezTo>
                    <a:pt x="5737" y="15043"/>
                    <a:pt x="5951" y="15266"/>
                    <a:pt x="6220" y="15332"/>
                  </a:cubicBezTo>
                  <a:cubicBezTo>
                    <a:pt x="6295" y="15341"/>
                    <a:pt x="6368" y="15350"/>
                    <a:pt x="6443" y="15350"/>
                  </a:cubicBezTo>
                  <a:cubicBezTo>
                    <a:pt x="6777" y="15350"/>
                    <a:pt x="7056" y="15173"/>
                    <a:pt x="7186" y="14885"/>
                  </a:cubicBezTo>
                  <a:cubicBezTo>
                    <a:pt x="7196" y="14875"/>
                    <a:pt x="7207" y="14867"/>
                    <a:pt x="7216" y="14857"/>
                  </a:cubicBezTo>
                  <a:cubicBezTo>
                    <a:pt x="7216" y="14634"/>
                    <a:pt x="7309" y="14420"/>
                    <a:pt x="7514" y="14308"/>
                  </a:cubicBezTo>
                  <a:cubicBezTo>
                    <a:pt x="7383" y="14271"/>
                    <a:pt x="7243" y="14252"/>
                    <a:pt x="7150" y="14252"/>
                  </a:cubicBezTo>
                  <a:cubicBezTo>
                    <a:pt x="7150" y="14252"/>
                    <a:pt x="7140" y="14252"/>
                    <a:pt x="7131" y="14252"/>
                  </a:cubicBezTo>
                  <a:close/>
                  <a:moveTo>
                    <a:pt x="9602" y="14252"/>
                  </a:moveTo>
                  <a:cubicBezTo>
                    <a:pt x="9565" y="14252"/>
                    <a:pt x="9481" y="14291"/>
                    <a:pt x="9397" y="14347"/>
                  </a:cubicBezTo>
                  <a:cubicBezTo>
                    <a:pt x="9323" y="14393"/>
                    <a:pt x="9239" y="14468"/>
                    <a:pt x="9193" y="14524"/>
                  </a:cubicBezTo>
                  <a:cubicBezTo>
                    <a:pt x="9156" y="14561"/>
                    <a:pt x="9137" y="14598"/>
                    <a:pt x="9137" y="14598"/>
                  </a:cubicBezTo>
                  <a:cubicBezTo>
                    <a:pt x="9184" y="14635"/>
                    <a:pt x="9220" y="14682"/>
                    <a:pt x="9257" y="14729"/>
                  </a:cubicBezTo>
                  <a:cubicBezTo>
                    <a:pt x="9323" y="14804"/>
                    <a:pt x="9360" y="14860"/>
                    <a:pt x="9397" y="14888"/>
                  </a:cubicBezTo>
                  <a:cubicBezTo>
                    <a:pt x="9435" y="14916"/>
                    <a:pt x="9462" y="14934"/>
                    <a:pt x="9536" y="14934"/>
                  </a:cubicBezTo>
                  <a:cubicBezTo>
                    <a:pt x="9555" y="14934"/>
                    <a:pt x="9566" y="14934"/>
                    <a:pt x="9575" y="14934"/>
                  </a:cubicBezTo>
                  <a:cubicBezTo>
                    <a:pt x="9640" y="14934"/>
                    <a:pt x="9694" y="14905"/>
                    <a:pt x="9768" y="14868"/>
                  </a:cubicBezTo>
                  <a:cubicBezTo>
                    <a:pt x="9750" y="14859"/>
                    <a:pt x="9741" y="14850"/>
                    <a:pt x="9741" y="14832"/>
                  </a:cubicBezTo>
                  <a:cubicBezTo>
                    <a:pt x="9722" y="14747"/>
                    <a:pt x="9714" y="14654"/>
                    <a:pt x="9695" y="14579"/>
                  </a:cubicBezTo>
                  <a:cubicBezTo>
                    <a:pt x="9686" y="14542"/>
                    <a:pt x="9676" y="14468"/>
                    <a:pt x="9667" y="14402"/>
                  </a:cubicBezTo>
                  <a:cubicBezTo>
                    <a:pt x="9658" y="14337"/>
                    <a:pt x="9630" y="14271"/>
                    <a:pt x="9621" y="14262"/>
                  </a:cubicBezTo>
                  <a:cubicBezTo>
                    <a:pt x="9621" y="14262"/>
                    <a:pt x="9612" y="14252"/>
                    <a:pt x="9602" y="14252"/>
                  </a:cubicBezTo>
                  <a:close/>
                  <a:moveTo>
                    <a:pt x="11952" y="14252"/>
                  </a:moveTo>
                  <a:cubicBezTo>
                    <a:pt x="11943" y="14252"/>
                    <a:pt x="11933" y="14262"/>
                    <a:pt x="11933" y="14262"/>
                  </a:cubicBezTo>
                  <a:cubicBezTo>
                    <a:pt x="11924" y="14262"/>
                    <a:pt x="11925" y="14262"/>
                    <a:pt x="11925" y="14271"/>
                  </a:cubicBezTo>
                  <a:cubicBezTo>
                    <a:pt x="11925" y="14271"/>
                    <a:pt x="11916" y="14280"/>
                    <a:pt x="11916" y="14298"/>
                  </a:cubicBezTo>
                  <a:cubicBezTo>
                    <a:pt x="11906" y="14317"/>
                    <a:pt x="11897" y="14355"/>
                    <a:pt x="11887" y="14393"/>
                  </a:cubicBezTo>
                  <a:cubicBezTo>
                    <a:pt x="11878" y="14458"/>
                    <a:pt x="11860" y="14532"/>
                    <a:pt x="11851" y="14579"/>
                  </a:cubicBezTo>
                  <a:cubicBezTo>
                    <a:pt x="11832" y="14654"/>
                    <a:pt x="11821" y="14747"/>
                    <a:pt x="11812" y="14832"/>
                  </a:cubicBezTo>
                  <a:cubicBezTo>
                    <a:pt x="11812" y="14860"/>
                    <a:pt x="11785" y="14879"/>
                    <a:pt x="11766" y="14888"/>
                  </a:cubicBezTo>
                  <a:cubicBezTo>
                    <a:pt x="11832" y="14907"/>
                    <a:pt x="11907" y="14925"/>
                    <a:pt x="11972" y="14934"/>
                  </a:cubicBezTo>
                  <a:cubicBezTo>
                    <a:pt x="11991" y="14934"/>
                    <a:pt x="11999" y="14934"/>
                    <a:pt x="12018" y="14934"/>
                  </a:cubicBezTo>
                  <a:cubicBezTo>
                    <a:pt x="12083" y="14934"/>
                    <a:pt x="12122" y="14916"/>
                    <a:pt x="12159" y="14888"/>
                  </a:cubicBezTo>
                  <a:cubicBezTo>
                    <a:pt x="12197" y="14860"/>
                    <a:pt x="12234" y="14804"/>
                    <a:pt x="12290" y="14729"/>
                  </a:cubicBezTo>
                  <a:cubicBezTo>
                    <a:pt x="12337" y="14682"/>
                    <a:pt x="12374" y="14635"/>
                    <a:pt x="12411" y="14598"/>
                  </a:cubicBezTo>
                  <a:cubicBezTo>
                    <a:pt x="12420" y="14598"/>
                    <a:pt x="12392" y="14561"/>
                    <a:pt x="12364" y="14524"/>
                  </a:cubicBezTo>
                  <a:cubicBezTo>
                    <a:pt x="12327" y="14486"/>
                    <a:pt x="12279" y="14440"/>
                    <a:pt x="12232" y="14402"/>
                  </a:cubicBezTo>
                  <a:cubicBezTo>
                    <a:pt x="12129" y="14318"/>
                    <a:pt x="12008" y="14252"/>
                    <a:pt x="11952" y="14252"/>
                  </a:cubicBezTo>
                  <a:close/>
                  <a:moveTo>
                    <a:pt x="14397" y="14252"/>
                  </a:moveTo>
                  <a:cubicBezTo>
                    <a:pt x="14304" y="14252"/>
                    <a:pt x="14173" y="14271"/>
                    <a:pt x="14043" y="14308"/>
                  </a:cubicBezTo>
                  <a:cubicBezTo>
                    <a:pt x="14248" y="14420"/>
                    <a:pt x="14342" y="14634"/>
                    <a:pt x="14342" y="14857"/>
                  </a:cubicBezTo>
                  <a:cubicBezTo>
                    <a:pt x="14351" y="14867"/>
                    <a:pt x="14361" y="14875"/>
                    <a:pt x="14361" y="14885"/>
                  </a:cubicBezTo>
                  <a:cubicBezTo>
                    <a:pt x="14500" y="15173"/>
                    <a:pt x="14778" y="15350"/>
                    <a:pt x="15113" y="15350"/>
                  </a:cubicBezTo>
                  <a:cubicBezTo>
                    <a:pt x="15187" y="15350"/>
                    <a:pt x="15253" y="15341"/>
                    <a:pt x="15327" y="15332"/>
                  </a:cubicBezTo>
                  <a:cubicBezTo>
                    <a:pt x="15597" y="15266"/>
                    <a:pt x="15820" y="15043"/>
                    <a:pt x="15820" y="14810"/>
                  </a:cubicBezTo>
                  <a:cubicBezTo>
                    <a:pt x="15820" y="14717"/>
                    <a:pt x="15784" y="14615"/>
                    <a:pt x="15709" y="14513"/>
                  </a:cubicBezTo>
                  <a:cubicBezTo>
                    <a:pt x="15654" y="14439"/>
                    <a:pt x="15533" y="14374"/>
                    <a:pt x="15440" y="14374"/>
                  </a:cubicBezTo>
                  <a:cubicBezTo>
                    <a:pt x="15384" y="14374"/>
                    <a:pt x="15346" y="14393"/>
                    <a:pt x="15309" y="14421"/>
                  </a:cubicBezTo>
                  <a:cubicBezTo>
                    <a:pt x="15281" y="14449"/>
                    <a:pt x="15262" y="14503"/>
                    <a:pt x="15262" y="14559"/>
                  </a:cubicBezTo>
                  <a:cubicBezTo>
                    <a:pt x="15262" y="14596"/>
                    <a:pt x="15272" y="14635"/>
                    <a:pt x="15290" y="14663"/>
                  </a:cubicBezTo>
                  <a:cubicBezTo>
                    <a:pt x="15309" y="14681"/>
                    <a:pt x="15327" y="14690"/>
                    <a:pt x="15355" y="14690"/>
                  </a:cubicBezTo>
                  <a:cubicBezTo>
                    <a:pt x="15355" y="14690"/>
                    <a:pt x="15355" y="14690"/>
                    <a:pt x="15365" y="14690"/>
                  </a:cubicBezTo>
                  <a:cubicBezTo>
                    <a:pt x="15402" y="14699"/>
                    <a:pt x="15430" y="14727"/>
                    <a:pt x="15430" y="14764"/>
                  </a:cubicBezTo>
                  <a:cubicBezTo>
                    <a:pt x="15421" y="14802"/>
                    <a:pt x="15392" y="14829"/>
                    <a:pt x="15355" y="14829"/>
                  </a:cubicBezTo>
                  <a:cubicBezTo>
                    <a:pt x="15281" y="14829"/>
                    <a:pt x="15215" y="14793"/>
                    <a:pt x="15177" y="14737"/>
                  </a:cubicBezTo>
                  <a:cubicBezTo>
                    <a:pt x="15140" y="14681"/>
                    <a:pt x="15122" y="14615"/>
                    <a:pt x="15122" y="14559"/>
                  </a:cubicBezTo>
                  <a:cubicBezTo>
                    <a:pt x="15122" y="14475"/>
                    <a:pt x="15151" y="14401"/>
                    <a:pt x="15207" y="14336"/>
                  </a:cubicBezTo>
                  <a:cubicBezTo>
                    <a:pt x="14937" y="14318"/>
                    <a:pt x="14677" y="14262"/>
                    <a:pt x="14426" y="14252"/>
                  </a:cubicBezTo>
                  <a:cubicBezTo>
                    <a:pt x="14416" y="14252"/>
                    <a:pt x="14407" y="14252"/>
                    <a:pt x="14397" y="14252"/>
                  </a:cubicBezTo>
                  <a:close/>
                  <a:moveTo>
                    <a:pt x="3364" y="14260"/>
                  </a:moveTo>
                  <a:cubicBezTo>
                    <a:pt x="3262" y="14418"/>
                    <a:pt x="3252" y="14614"/>
                    <a:pt x="3317" y="14782"/>
                  </a:cubicBezTo>
                  <a:cubicBezTo>
                    <a:pt x="3327" y="14847"/>
                    <a:pt x="3290" y="14903"/>
                    <a:pt x="3243" y="14940"/>
                  </a:cubicBezTo>
                  <a:cubicBezTo>
                    <a:pt x="3178" y="15070"/>
                    <a:pt x="3132" y="15238"/>
                    <a:pt x="3234" y="15359"/>
                  </a:cubicBezTo>
                  <a:cubicBezTo>
                    <a:pt x="3252" y="15415"/>
                    <a:pt x="3317" y="15443"/>
                    <a:pt x="3327" y="15508"/>
                  </a:cubicBezTo>
                  <a:cubicBezTo>
                    <a:pt x="3252" y="15583"/>
                    <a:pt x="3243" y="15713"/>
                    <a:pt x="3299" y="15815"/>
                  </a:cubicBezTo>
                  <a:cubicBezTo>
                    <a:pt x="3317" y="15908"/>
                    <a:pt x="3410" y="15937"/>
                    <a:pt x="3503" y="15946"/>
                  </a:cubicBezTo>
                  <a:cubicBezTo>
                    <a:pt x="3568" y="15937"/>
                    <a:pt x="3615" y="15872"/>
                    <a:pt x="3596" y="15797"/>
                  </a:cubicBezTo>
                  <a:cubicBezTo>
                    <a:pt x="3578" y="15714"/>
                    <a:pt x="3466" y="15769"/>
                    <a:pt x="3439" y="15695"/>
                  </a:cubicBezTo>
                  <a:cubicBezTo>
                    <a:pt x="3448" y="15648"/>
                    <a:pt x="3457" y="15611"/>
                    <a:pt x="3494" y="15573"/>
                  </a:cubicBezTo>
                  <a:cubicBezTo>
                    <a:pt x="3550" y="15573"/>
                    <a:pt x="3605" y="15536"/>
                    <a:pt x="3661" y="15564"/>
                  </a:cubicBezTo>
                  <a:cubicBezTo>
                    <a:pt x="3745" y="15610"/>
                    <a:pt x="3838" y="15685"/>
                    <a:pt x="3875" y="15788"/>
                  </a:cubicBezTo>
                  <a:cubicBezTo>
                    <a:pt x="3884" y="15881"/>
                    <a:pt x="3867" y="15974"/>
                    <a:pt x="3839" y="16058"/>
                  </a:cubicBezTo>
                  <a:cubicBezTo>
                    <a:pt x="3857" y="16095"/>
                    <a:pt x="3913" y="16113"/>
                    <a:pt x="3950" y="16113"/>
                  </a:cubicBezTo>
                  <a:cubicBezTo>
                    <a:pt x="4081" y="16011"/>
                    <a:pt x="4033" y="15825"/>
                    <a:pt x="4061" y="15685"/>
                  </a:cubicBezTo>
                  <a:cubicBezTo>
                    <a:pt x="4135" y="15657"/>
                    <a:pt x="4126" y="15760"/>
                    <a:pt x="4182" y="15797"/>
                  </a:cubicBezTo>
                  <a:cubicBezTo>
                    <a:pt x="4229" y="15797"/>
                    <a:pt x="4276" y="15769"/>
                    <a:pt x="4303" y="15731"/>
                  </a:cubicBezTo>
                  <a:cubicBezTo>
                    <a:pt x="4331" y="15694"/>
                    <a:pt x="4294" y="15657"/>
                    <a:pt x="4294" y="15629"/>
                  </a:cubicBezTo>
                  <a:cubicBezTo>
                    <a:pt x="4266" y="15564"/>
                    <a:pt x="4192" y="15499"/>
                    <a:pt x="4127" y="15490"/>
                  </a:cubicBezTo>
                  <a:cubicBezTo>
                    <a:pt x="4034" y="15471"/>
                    <a:pt x="3978" y="15518"/>
                    <a:pt x="3894" y="15490"/>
                  </a:cubicBezTo>
                  <a:cubicBezTo>
                    <a:pt x="3792" y="15266"/>
                    <a:pt x="3522" y="15499"/>
                    <a:pt x="3401" y="15294"/>
                  </a:cubicBezTo>
                  <a:cubicBezTo>
                    <a:pt x="3336" y="15247"/>
                    <a:pt x="3355" y="15144"/>
                    <a:pt x="3364" y="15079"/>
                  </a:cubicBezTo>
                  <a:cubicBezTo>
                    <a:pt x="3411" y="15014"/>
                    <a:pt x="3476" y="14950"/>
                    <a:pt x="3560" y="14959"/>
                  </a:cubicBezTo>
                  <a:cubicBezTo>
                    <a:pt x="3588" y="14968"/>
                    <a:pt x="3596" y="15005"/>
                    <a:pt x="3568" y="15024"/>
                  </a:cubicBezTo>
                  <a:cubicBezTo>
                    <a:pt x="3549" y="15089"/>
                    <a:pt x="3578" y="15135"/>
                    <a:pt x="3624" y="15182"/>
                  </a:cubicBezTo>
                  <a:cubicBezTo>
                    <a:pt x="3680" y="15200"/>
                    <a:pt x="3726" y="15173"/>
                    <a:pt x="3773" y="15145"/>
                  </a:cubicBezTo>
                  <a:cubicBezTo>
                    <a:pt x="3856" y="15071"/>
                    <a:pt x="3792" y="14968"/>
                    <a:pt x="3755" y="14885"/>
                  </a:cubicBezTo>
                  <a:cubicBezTo>
                    <a:pt x="3671" y="14801"/>
                    <a:pt x="3560" y="14800"/>
                    <a:pt x="3448" y="14800"/>
                  </a:cubicBezTo>
                  <a:cubicBezTo>
                    <a:pt x="3429" y="14707"/>
                    <a:pt x="3429" y="14707"/>
                    <a:pt x="3429" y="14707"/>
                  </a:cubicBezTo>
                  <a:cubicBezTo>
                    <a:pt x="3466" y="14585"/>
                    <a:pt x="3457" y="14447"/>
                    <a:pt x="3410" y="14335"/>
                  </a:cubicBezTo>
                  <a:cubicBezTo>
                    <a:pt x="3401" y="14307"/>
                    <a:pt x="3392" y="14260"/>
                    <a:pt x="3364" y="14260"/>
                  </a:cubicBezTo>
                  <a:close/>
                  <a:moveTo>
                    <a:pt x="19694" y="14382"/>
                  </a:moveTo>
                  <a:cubicBezTo>
                    <a:pt x="19610" y="14419"/>
                    <a:pt x="19545" y="14474"/>
                    <a:pt x="19498" y="14539"/>
                  </a:cubicBezTo>
                  <a:cubicBezTo>
                    <a:pt x="19443" y="14650"/>
                    <a:pt x="19443" y="14780"/>
                    <a:pt x="19527" y="14863"/>
                  </a:cubicBezTo>
                  <a:cubicBezTo>
                    <a:pt x="19657" y="14854"/>
                    <a:pt x="19526" y="14716"/>
                    <a:pt x="19573" y="14642"/>
                  </a:cubicBezTo>
                  <a:cubicBezTo>
                    <a:pt x="19610" y="14586"/>
                    <a:pt x="19666" y="14520"/>
                    <a:pt x="19731" y="14474"/>
                  </a:cubicBezTo>
                  <a:cubicBezTo>
                    <a:pt x="19750" y="14446"/>
                    <a:pt x="19759" y="14373"/>
                    <a:pt x="19694" y="14382"/>
                  </a:cubicBezTo>
                  <a:close/>
                  <a:moveTo>
                    <a:pt x="7810" y="14383"/>
                  </a:moveTo>
                  <a:cubicBezTo>
                    <a:pt x="7801" y="14393"/>
                    <a:pt x="7791" y="14393"/>
                    <a:pt x="7782" y="14393"/>
                  </a:cubicBezTo>
                  <a:cubicBezTo>
                    <a:pt x="7773" y="14393"/>
                    <a:pt x="7762" y="14393"/>
                    <a:pt x="7762" y="14402"/>
                  </a:cubicBezTo>
                  <a:cubicBezTo>
                    <a:pt x="7743" y="14412"/>
                    <a:pt x="7725" y="14420"/>
                    <a:pt x="7707" y="14439"/>
                  </a:cubicBezTo>
                  <a:cubicBezTo>
                    <a:pt x="7679" y="14476"/>
                    <a:pt x="7642" y="14513"/>
                    <a:pt x="7632" y="14532"/>
                  </a:cubicBezTo>
                  <a:cubicBezTo>
                    <a:pt x="7595" y="14597"/>
                    <a:pt x="7586" y="14653"/>
                    <a:pt x="7586" y="14728"/>
                  </a:cubicBezTo>
                  <a:cubicBezTo>
                    <a:pt x="7586" y="14756"/>
                    <a:pt x="7596" y="14792"/>
                    <a:pt x="7596" y="14829"/>
                  </a:cubicBezTo>
                  <a:cubicBezTo>
                    <a:pt x="7633" y="15081"/>
                    <a:pt x="7799" y="15259"/>
                    <a:pt x="8003" y="15408"/>
                  </a:cubicBezTo>
                  <a:cubicBezTo>
                    <a:pt x="8179" y="15529"/>
                    <a:pt x="8366" y="15604"/>
                    <a:pt x="8561" y="15669"/>
                  </a:cubicBezTo>
                  <a:cubicBezTo>
                    <a:pt x="8301" y="15492"/>
                    <a:pt x="8022" y="15231"/>
                    <a:pt x="8012" y="14914"/>
                  </a:cubicBezTo>
                  <a:cubicBezTo>
                    <a:pt x="8012" y="14821"/>
                    <a:pt x="8041" y="14728"/>
                    <a:pt x="8097" y="14635"/>
                  </a:cubicBezTo>
                  <a:cubicBezTo>
                    <a:pt x="8116" y="14597"/>
                    <a:pt x="8143" y="14568"/>
                    <a:pt x="8162" y="14540"/>
                  </a:cubicBezTo>
                  <a:cubicBezTo>
                    <a:pt x="8078" y="14494"/>
                    <a:pt x="7995" y="14458"/>
                    <a:pt x="7911" y="14421"/>
                  </a:cubicBezTo>
                  <a:cubicBezTo>
                    <a:pt x="7883" y="14412"/>
                    <a:pt x="7847" y="14402"/>
                    <a:pt x="7810" y="14383"/>
                  </a:cubicBezTo>
                  <a:close/>
                  <a:moveTo>
                    <a:pt x="13749" y="14383"/>
                  </a:moveTo>
                  <a:cubicBezTo>
                    <a:pt x="13712" y="14402"/>
                    <a:pt x="13673" y="14412"/>
                    <a:pt x="13645" y="14421"/>
                  </a:cubicBezTo>
                  <a:cubicBezTo>
                    <a:pt x="13562" y="14458"/>
                    <a:pt x="13479" y="14494"/>
                    <a:pt x="13396" y="14540"/>
                  </a:cubicBezTo>
                  <a:cubicBezTo>
                    <a:pt x="13415" y="14568"/>
                    <a:pt x="13442" y="14597"/>
                    <a:pt x="13461" y="14635"/>
                  </a:cubicBezTo>
                  <a:cubicBezTo>
                    <a:pt x="13516" y="14728"/>
                    <a:pt x="13535" y="14821"/>
                    <a:pt x="13535" y="14914"/>
                  </a:cubicBezTo>
                  <a:cubicBezTo>
                    <a:pt x="13535" y="15231"/>
                    <a:pt x="13256" y="15492"/>
                    <a:pt x="12996" y="15669"/>
                  </a:cubicBezTo>
                  <a:cubicBezTo>
                    <a:pt x="13191" y="15604"/>
                    <a:pt x="13377" y="15529"/>
                    <a:pt x="13544" y="15408"/>
                  </a:cubicBezTo>
                  <a:cubicBezTo>
                    <a:pt x="13758" y="15259"/>
                    <a:pt x="13924" y="15081"/>
                    <a:pt x="13961" y="14839"/>
                  </a:cubicBezTo>
                  <a:cubicBezTo>
                    <a:pt x="13961" y="14792"/>
                    <a:pt x="13971" y="14756"/>
                    <a:pt x="13971" y="14728"/>
                  </a:cubicBezTo>
                  <a:cubicBezTo>
                    <a:pt x="13971" y="14653"/>
                    <a:pt x="13951" y="14597"/>
                    <a:pt x="13923" y="14532"/>
                  </a:cubicBezTo>
                  <a:cubicBezTo>
                    <a:pt x="13905" y="14495"/>
                    <a:pt x="13813" y="14402"/>
                    <a:pt x="13776" y="14393"/>
                  </a:cubicBezTo>
                  <a:cubicBezTo>
                    <a:pt x="13767" y="14393"/>
                    <a:pt x="13758" y="14393"/>
                    <a:pt x="13749" y="14383"/>
                  </a:cubicBezTo>
                  <a:close/>
                  <a:moveTo>
                    <a:pt x="725" y="14390"/>
                  </a:moveTo>
                  <a:cubicBezTo>
                    <a:pt x="697" y="14418"/>
                    <a:pt x="716" y="14474"/>
                    <a:pt x="706" y="14520"/>
                  </a:cubicBezTo>
                  <a:cubicBezTo>
                    <a:pt x="716" y="14669"/>
                    <a:pt x="809" y="14838"/>
                    <a:pt x="939" y="14894"/>
                  </a:cubicBezTo>
                  <a:cubicBezTo>
                    <a:pt x="976" y="14857"/>
                    <a:pt x="985" y="14800"/>
                    <a:pt x="1013" y="14763"/>
                  </a:cubicBezTo>
                  <a:cubicBezTo>
                    <a:pt x="930" y="14633"/>
                    <a:pt x="930" y="14418"/>
                    <a:pt x="725" y="14390"/>
                  </a:cubicBezTo>
                  <a:close/>
                  <a:moveTo>
                    <a:pt x="7632" y="14392"/>
                  </a:moveTo>
                  <a:cubicBezTo>
                    <a:pt x="7437" y="14475"/>
                    <a:pt x="7352" y="14652"/>
                    <a:pt x="7343" y="14866"/>
                  </a:cubicBezTo>
                  <a:cubicBezTo>
                    <a:pt x="7343" y="14968"/>
                    <a:pt x="7373" y="15071"/>
                    <a:pt x="7419" y="15174"/>
                  </a:cubicBezTo>
                  <a:cubicBezTo>
                    <a:pt x="7559" y="15481"/>
                    <a:pt x="7764" y="15582"/>
                    <a:pt x="8024" y="15638"/>
                  </a:cubicBezTo>
                  <a:cubicBezTo>
                    <a:pt x="8127" y="15657"/>
                    <a:pt x="8236" y="15676"/>
                    <a:pt x="8348" y="15685"/>
                  </a:cubicBezTo>
                  <a:cubicBezTo>
                    <a:pt x="8218" y="15629"/>
                    <a:pt x="8087" y="15564"/>
                    <a:pt x="7957" y="15480"/>
                  </a:cubicBezTo>
                  <a:cubicBezTo>
                    <a:pt x="7734" y="15331"/>
                    <a:pt x="7548" y="15127"/>
                    <a:pt x="7511" y="14848"/>
                  </a:cubicBezTo>
                  <a:cubicBezTo>
                    <a:pt x="7502" y="14801"/>
                    <a:pt x="7502" y="14763"/>
                    <a:pt x="7502" y="14725"/>
                  </a:cubicBezTo>
                  <a:cubicBezTo>
                    <a:pt x="7502" y="14642"/>
                    <a:pt x="7511" y="14569"/>
                    <a:pt x="7557" y="14485"/>
                  </a:cubicBezTo>
                  <a:cubicBezTo>
                    <a:pt x="7576" y="14457"/>
                    <a:pt x="7604" y="14420"/>
                    <a:pt x="7632" y="14392"/>
                  </a:cubicBezTo>
                  <a:close/>
                  <a:moveTo>
                    <a:pt x="13916" y="14392"/>
                  </a:moveTo>
                  <a:cubicBezTo>
                    <a:pt x="13953" y="14420"/>
                    <a:pt x="13981" y="14457"/>
                    <a:pt x="14000" y="14485"/>
                  </a:cubicBezTo>
                  <a:cubicBezTo>
                    <a:pt x="14046" y="14569"/>
                    <a:pt x="14055" y="14642"/>
                    <a:pt x="14055" y="14725"/>
                  </a:cubicBezTo>
                  <a:cubicBezTo>
                    <a:pt x="14055" y="14763"/>
                    <a:pt x="14055" y="14801"/>
                    <a:pt x="14045" y="14848"/>
                  </a:cubicBezTo>
                  <a:cubicBezTo>
                    <a:pt x="14008" y="15127"/>
                    <a:pt x="13814" y="15331"/>
                    <a:pt x="13600" y="15480"/>
                  </a:cubicBezTo>
                  <a:cubicBezTo>
                    <a:pt x="13469" y="15564"/>
                    <a:pt x="13338" y="15629"/>
                    <a:pt x="13208" y="15685"/>
                  </a:cubicBezTo>
                  <a:cubicBezTo>
                    <a:pt x="13412" y="15667"/>
                    <a:pt x="13609" y="15639"/>
                    <a:pt x="13776" y="15565"/>
                  </a:cubicBezTo>
                  <a:cubicBezTo>
                    <a:pt x="13925" y="15491"/>
                    <a:pt x="14047" y="15378"/>
                    <a:pt x="14140" y="15174"/>
                  </a:cubicBezTo>
                  <a:cubicBezTo>
                    <a:pt x="14186" y="15071"/>
                    <a:pt x="14214" y="14968"/>
                    <a:pt x="14214" y="14866"/>
                  </a:cubicBezTo>
                  <a:cubicBezTo>
                    <a:pt x="14204" y="14652"/>
                    <a:pt x="14121" y="14475"/>
                    <a:pt x="13916" y="14392"/>
                  </a:cubicBezTo>
                  <a:close/>
                  <a:moveTo>
                    <a:pt x="1477" y="14486"/>
                  </a:moveTo>
                  <a:cubicBezTo>
                    <a:pt x="1357" y="14532"/>
                    <a:pt x="1246" y="14616"/>
                    <a:pt x="1172" y="14690"/>
                  </a:cubicBezTo>
                  <a:cubicBezTo>
                    <a:pt x="1024" y="14867"/>
                    <a:pt x="931" y="15090"/>
                    <a:pt x="996" y="15322"/>
                  </a:cubicBezTo>
                  <a:cubicBezTo>
                    <a:pt x="1079" y="15471"/>
                    <a:pt x="1163" y="15657"/>
                    <a:pt x="1320" y="15741"/>
                  </a:cubicBezTo>
                  <a:cubicBezTo>
                    <a:pt x="1404" y="15713"/>
                    <a:pt x="1375" y="15591"/>
                    <a:pt x="1412" y="15526"/>
                  </a:cubicBezTo>
                  <a:cubicBezTo>
                    <a:pt x="1422" y="15405"/>
                    <a:pt x="1283" y="15350"/>
                    <a:pt x="1273" y="15229"/>
                  </a:cubicBezTo>
                  <a:cubicBezTo>
                    <a:pt x="1236" y="15080"/>
                    <a:pt x="1256" y="14914"/>
                    <a:pt x="1385" y="14802"/>
                  </a:cubicBezTo>
                  <a:cubicBezTo>
                    <a:pt x="1478" y="14802"/>
                    <a:pt x="1551" y="14690"/>
                    <a:pt x="1625" y="14774"/>
                  </a:cubicBezTo>
                  <a:cubicBezTo>
                    <a:pt x="1653" y="14848"/>
                    <a:pt x="1579" y="14903"/>
                    <a:pt x="1616" y="14978"/>
                  </a:cubicBezTo>
                  <a:cubicBezTo>
                    <a:pt x="1644" y="15043"/>
                    <a:pt x="1699" y="15071"/>
                    <a:pt x="1764" y="15071"/>
                  </a:cubicBezTo>
                  <a:cubicBezTo>
                    <a:pt x="1838" y="15034"/>
                    <a:pt x="1903" y="14968"/>
                    <a:pt x="1922" y="14894"/>
                  </a:cubicBezTo>
                  <a:cubicBezTo>
                    <a:pt x="1940" y="14783"/>
                    <a:pt x="1884" y="14690"/>
                    <a:pt x="1819" y="14597"/>
                  </a:cubicBezTo>
                  <a:cubicBezTo>
                    <a:pt x="1727" y="14504"/>
                    <a:pt x="1597" y="14486"/>
                    <a:pt x="1477" y="14486"/>
                  </a:cubicBezTo>
                  <a:close/>
                  <a:moveTo>
                    <a:pt x="1085" y="14537"/>
                  </a:moveTo>
                  <a:cubicBezTo>
                    <a:pt x="1052" y="14533"/>
                    <a:pt x="1026" y="14540"/>
                    <a:pt x="1022" y="14586"/>
                  </a:cubicBezTo>
                  <a:cubicBezTo>
                    <a:pt x="1050" y="14605"/>
                    <a:pt x="1041" y="14659"/>
                    <a:pt x="1087" y="14659"/>
                  </a:cubicBezTo>
                  <a:cubicBezTo>
                    <a:pt x="1125" y="14623"/>
                    <a:pt x="1191" y="14605"/>
                    <a:pt x="1191" y="14550"/>
                  </a:cubicBezTo>
                  <a:cubicBezTo>
                    <a:pt x="1158" y="14554"/>
                    <a:pt x="1118" y="14540"/>
                    <a:pt x="1085" y="14537"/>
                  </a:cubicBezTo>
                  <a:close/>
                  <a:moveTo>
                    <a:pt x="19735" y="14569"/>
                  </a:moveTo>
                  <a:cubicBezTo>
                    <a:pt x="19670" y="14587"/>
                    <a:pt x="19660" y="14661"/>
                    <a:pt x="19650" y="14717"/>
                  </a:cubicBezTo>
                  <a:cubicBezTo>
                    <a:pt x="19669" y="14838"/>
                    <a:pt x="19781" y="14735"/>
                    <a:pt x="19837" y="14725"/>
                  </a:cubicBezTo>
                  <a:cubicBezTo>
                    <a:pt x="19763" y="14577"/>
                    <a:pt x="19762" y="14578"/>
                    <a:pt x="19762" y="14578"/>
                  </a:cubicBezTo>
                  <a:lnTo>
                    <a:pt x="19735" y="14569"/>
                  </a:lnTo>
                  <a:close/>
                  <a:moveTo>
                    <a:pt x="8245" y="14578"/>
                  </a:moveTo>
                  <a:cubicBezTo>
                    <a:pt x="8218" y="14615"/>
                    <a:pt x="8190" y="14644"/>
                    <a:pt x="8171" y="14672"/>
                  </a:cubicBezTo>
                  <a:cubicBezTo>
                    <a:pt x="8125" y="14756"/>
                    <a:pt x="8107" y="14840"/>
                    <a:pt x="8107" y="14914"/>
                  </a:cubicBezTo>
                  <a:cubicBezTo>
                    <a:pt x="8097" y="15250"/>
                    <a:pt x="8533" y="15565"/>
                    <a:pt x="8821" y="15733"/>
                  </a:cubicBezTo>
                  <a:cubicBezTo>
                    <a:pt x="8886" y="15770"/>
                    <a:pt x="8961" y="15818"/>
                    <a:pt x="9035" y="15865"/>
                  </a:cubicBezTo>
                  <a:cubicBezTo>
                    <a:pt x="9137" y="15930"/>
                    <a:pt x="9239" y="16013"/>
                    <a:pt x="9322" y="16135"/>
                  </a:cubicBezTo>
                  <a:cubicBezTo>
                    <a:pt x="9331" y="16144"/>
                    <a:pt x="9332" y="16152"/>
                    <a:pt x="9341" y="16162"/>
                  </a:cubicBezTo>
                  <a:cubicBezTo>
                    <a:pt x="9313" y="16097"/>
                    <a:pt x="9277" y="16022"/>
                    <a:pt x="9230" y="15957"/>
                  </a:cubicBezTo>
                  <a:cubicBezTo>
                    <a:pt x="9054" y="15677"/>
                    <a:pt x="8636" y="15398"/>
                    <a:pt x="8636" y="14988"/>
                  </a:cubicBezTo>
                  <a:cubicBezTo>
                    <a:pt x="8636" y="14942"/>
                    <a:pt x="8636" y="14885"/>
                    <a:pt x="8655" y="14839"/>
                  </a:cubicBezTo>
                  <a:cubicBezTo>
                    <a:pt x="8646" y="14829"/>
                    <a:pt x="8645" y="14829"/>
                    <a:pt x="8636" y="14820"/>
                  </a:cubicBezTo>
                  <a:cubicBezTo>
                    <a:pt x="8525" y="14727"/>
                    <a:pt x="8385" y="14653"/>
                    <a:pt x="8245" y="14578"/>
                  </a:cubicBezTo>
                  <a:close/>
                  <a:moveTo>
                    <a:pt x="13311" y="14578"/>
                  </a:moveTo>
                  <a:cubicBezTo>
                    <a:pt x="13172" y="14653"/>
                    <a:pt x="13032" y="14727"/>
                    <a:pt x="12921" y="14820"/>
                  </a:cubicBezTo>
                  <a:cubicBezTo>
                    <a:pt x="12911" y="14829"/>
                    <a:pt x="12911" y="14829"/>
                    <a:pt x="12902" y="14839"/>
                  </a:cubicBezTo>
                  <a:cubicBezTo>
                    <a:pt x="12911" y="14885"/>
                    <a:pt x="12921" y="14942"/>
                    <a:pt x="12921" y="14988"/>
                  </a:cubicBezTo>
                  <a:cubicBezTo>
                    <a:pt x="12921" y="15398"/>
                    <a:pt x="12502" y="15677"/>
                    <a:pt x="12325" y="15957"/>
                  </a:cubicBezTo>
                  <a:cubicBezTo>
                    <a:pt x="12279" y="16022"/>
                    <a:pt x="12240" y="16097"/>
                    <a:pt x="12212" y="16162"/>
                  </a:cubicBezTo>
                  <a:cubicBezTo>
                    <a:pt x="12221" y="16152"/>
                    <a:pt x="12222" y="16144"/>
                    <a:pt x="12231" y="16135"/>
                  </a:cubicBezTo>
                  <a:cubicBezTo>
                    <a:pt x="12315" y="16013"/>
                    <a:pt x="12409" y="15930"/>
                    <a:pt x="12520" y="15865"/>
                  </a:cubicBezTo>
                  <a:cubicBezTo>
                    <a:pt x="12595" y="15818"/>
                    <a:pt x="12669" y="15770"/>
                    <a:pt x="12735" y="15733"/>
                  </a:cubicBezTo>
                  <a:cubicBezTo>
                    <a:pt x="13023" y="15565"/>
                    <a:pt x="13451" y="15250"/>
                    <a:pt x="13451" y="14914"/>
                  </a:cubicBezTo>
                  <a:cubicBezTo>
                    <a:pt x="13451" y="14840"/>
                    <a:pt x="13432" y="14756"/>
                    <a:pt x="13385" y="14672"/>
                  </a:cubicBezTo>
                  <a:cubicBezTo>
                    <a:pt x="13367" y="14644"/>
                    <a:pt x="13339" y="14615"/>
                    <a:pt x="13311" y="14578"/>
                  </a:cubicBezTo>
                  <a:close/>
                  <a:moveTo>
                    <a:pt x="18182" y="14625"/>
                  </a:moveTo>
                  <a:cubicBezTo>
                    <a:pt x="18089" y="14653"/>
                    <a:pt x="18070" y="14755"/>
                    <a:pt x="18005" y="14820"/>
                  </a:cubicBezTo>
                  <a:cubicBezTo>
                    <a:pt x="17949" y="15015"/>
                    <a:pt x="17949" y="15015"/>
                    <a:pt x="17949" y="15015"/>
                  </a:cubicBezTo>
                  <a:cubicBezTo>
                    <a:pt x="17893" y="15081"/>
                    <a:pt x="17810" y="15155"/>
                    <a:pt x="17717" y="15183"/>
                  </a:cubicBezTo>
                  <a:cubicBezTo>
                    <a:pt x="17670" y="15239"/>
                    <a:pt x="17642" y="15295"/>
                    <a:pt x="17660" y="15369"/>
                  </a:cubicBezTo>
                  <a:cubicBezTo>
                    <a:pt x="17679" y="15444"/>
                    <a:pt x="17698" y="15509"/>
                    <a:pt x="17772" y="15546"/>
                  </a:cubicBezTo>
                  <a:cubicBezTo>
                    <a:pt x="17837" y="15574"/>
                    <a:pt x="17894" y="15518"/>
                    <a:pt x="17940" y="15462"/>
                  </a:cubicBezTo>
                  <a:cubicBezTo>
                    <a:pt x="17950" y="15435"/>
                    <a:pt x="17931" y="15397"/>
                    <a:pt x="17903" y="15369"/>
                  </a:cubicBezTo>
                  <a:cubicBezTo>
                    <a:pt x="17875" y="15341"/>
                    <a:pt x="17894" y="15295"/>
                    <a:pt x="17931" y="15286"/>
                  </a:cubicBezTo>
                  <a:cubicBezTo>
                    <a:pt x="17968" y="15267"/>
                    <a:pt x="18023" y="15239"/>
                    <a:pt x="18070" y="15267"/>
                  </a:cubicBezTo>
                  <a:cubicBezTo>
                    <a:pt x="18154" y="15341"/>
                    <a:pt x="18200" y="15453"/>
                    <a:pt x="18153" y="15556"/>
                  </a:cubicBezTo>
                  <a:cubicBezTo>
                    <a:pt x="18088" y="15630"/>
                    <a:pt x="18005" y="15705"/>
                    <a:pt x="17903" y="15742"/>
                  </a:cubicBezTo>
                  <a:cubicBezTo>
                    <a:pt x="17791" y="15695"/>
                    <a:pt x="17689" y="15751"/>
                    <a:pt x="17596" y="15797"/>
                  </a:cubicBezTo>
                  <a:cubicBezTo>
                    <a:pt x="17512" y="15881"/>
                    <a:pt x="17427" y="15780"/>
                    <a:pt x="17334" y="15780"/>
                  </a:cubicBezTo>
                  <a:cubicBezTo>
                    <a:pt x="17251" y="15752"/>
                    <a:pt x="17187" y="15807"/>
                    <a:pt x="17121" y="15854"/>
                  </a:cubicBezTo>
                  <a:cubicBezTo>
                    <a:pt x="17084" y="15910"/>
                    <a:pt x="17065" y="15966"/>
                    <a:pt x="17084" y="16031"/>
                  </a:cubicBezTo>
                  <a:cubicBezTo>
                    <a:pt x="17102" y="16077"/>
                    <a:pt x="17158" y="16105"/>
                    <a:pt x="17196" y="16105"/>
                  </a:cubicBezTo>
                  <a:cubicBezTo>
                    <a:pt x="17279" y="16096"/>
                    <a:pt x="17251" y="15975"/>
                    <a:pt x="17334" y="15966"/>
                  </a:cubicBezTo>
                  <a:cubicBezTo>
                    <a:pt x="17372" y="15975"/>
                    <a:pt x="17382" y="16003"/>
                    <a:pt x="17391" y="16031"/>
                  </a:cubicBezTo>
                  <a:cubicBezTo>
                    <a:pt x="17363" y="16161"/>
                    <a:pt x="17288" y="16300"/>
                    <a:pt x="17372" y="16421"/>
                  </a:cubicBezTo>
                  <a:cubicBezTo>
                    <a:pt x="17409" y="16403"/>
                    <a:pt x="17456" y="16403"/>
                    <a:pt x="17484" y="16366"/>
                  </a:cubicBezTo>
                  <a:cubicBezTo>
                    <a:pt x="17484" y="16254"/>
                    <a:pt x="17521" y="16170"/>
                    <a:pt x="17567" y="16077"/>
                  </a:cubicBezTo>
                  <a:cubicBezTo>
                    <a:pt x="17679" y="15974"/>
                    <a:pt x="17800" y="15872"/>
                    <a:pt x="17949" y="15909"/>
                  </a:cubicBezTo>
                  <a:cubicBezTo>
                    <a:pt x="17995" y="15928"/>
                    <a:pt x="18043" y="15956"/>
                    <a:pt x="18033" y="16012"/>
                  </a:cubicBezTo>
                  <a:cubicBezTo>
                    <a:pt x="18024" y="16059"/>
                    <a:pt x="17977" y="16059"/>
                    <a:pt x="17949" y="16050"/>
                  </a:cubicBezTo>
                  <a:cubicBezTo>
                    <a:pt x="17902" y="16068"/>
                    <a:pt x="17846" y="16105"/>
                    <a:pt x="17856" y="16161"/>
                  </a:cubicBezTo>
                  <a:cubicBezTo>
                    <a:pt x="17856" y="16235"/>
                    <a:pt x="17940" y="16226"/>
                    <a:pt x="17986" y="16244"/>
                  </a:cubicBezTo>
                  <a:cubicBezTo>
                    <a:pt x="18079" y="16216"/>
                    <a:pt x="18154" y="16161"/>
                    <a:pt x="18210" y="16067"/>
                  </a:cubicBezTo>
                  <a:cubicBezTo>
                    <a:pt x="18247" y="15974"/>
                    <a:pt x="18219" y="15881"/>
                    <a:pt x="18163" y="15807"/>
                  </a:cubicBezTo>
                  <a:cubicBezTo>
                    <a:pt x="18209" y="15742"/>
                    <a:pt x="18284" y="15704"/>
                    <a:pt x="18312" y="15630"/>
                  </a:cubicBezTo>
                  <a:cubicBezTo>
                    <a:pt x="18377" y="15453"/>
                    <a:pt x="18312" y="15248"/>
                    <a:pt x="18172" y="15109"/>
                  </a:cubicBezTo>
                  <a:cubicBezTo>
                    <a:pt x="18135" y="15016"/>
                    <a:pt x="18191" y="14932"/>
                    <a:pt x="18210" y="14848"/>
                  </a:cubicBezTo>
                  <a:cubicBezTo>
                    <a:pt x="18201" y="14783"/>
                    <a:pt x="18163" y="14700"/>
                    <a:pt x="18182" y="14625"/>
                  </a:cubicBezTo>
                  <a:close/>
                  <a:moveTo>
                    <a:pt x="19868" y="14826"/>
                  </a:moveTo>
                  <a:cubicBezTo>
                    <a:pt x="19817" y="14825"/>
                    <a:pt x="19766" y="14835"/>
                    <a:pt x="19715" y="14856"/>
                  </a:cubicBezTo>
                  <a:cubicBezTo>
                    <a:pt x="19613" y="14931"/>
                    <a:pt x="19473" y="15024"/>
                    <a:pt x="19501" y="15182"/>
                  </a:cubicBezTo>
                  <a:cubicBezTo>
                    <a:pt x="19556" y="15256"/>
                    <a:pt x="19613" y="15340"/>
                    <a:pt x="19715" y="15340"/>
                  </a:cubicBezTo>
                  <a:cubicBezTo>
                    <a:pt x="19771" y="15330"/>
                    <a:pt x="19826" y="15293"/>
                    <a:pt x="19863" y="15247"/>
                  </a:cubicBezTo>
                  <a:cubicBezTo>
                    <a:pt x="19891" y="15191"/>
                    <a:pt x="19844" y="15135"/>
                    <a:pt x="19900" y="15079"/>
                  </a:cubicBezTo>
                  <a:cubicBezTo>
                    <a:pt x="20057" y="15126"/>
                    <a:pt x="20170" y="15265"/>
                    <a:pt x="20197" y="15414"/>
                  </a:cubicBezTo>
                  <a:cubicBezTo>
                    <a:pt x="20170" y="15619"/>
                    <a:pt x="20169" y="15619"/>
                    <a:pt x="20169" y="15619"/>
                  </a:cubicBezTo>
                  <a:cubicBezTo>
                    <a:pt x="20132" y="15731"/>
                    <a:pt x="20077" y="15861"/>
                    <a:pt x="19956" y="15907"/>
                  </a:cubicBezTo>
                  <a:cubicBezTo>
                    <a:pt x="19975" y="16065"/>
                    <a:pt x="19974" y="16066"/>
                    <a:pt x="19974" y="16066"/>
                  </a:cubicBezTo>
                  <a:cubicBezTo>
                    <a:pt x="19965" y="16094"/>
                    <a:pt x="19974" y="16131"/>
                    <a:pt x="20002" y="16131"/>
                  </a:cubicBezTo>
                  <a:cubicBezTo>
                    <a:pt x="20197" y="16066"/>
                    <a:pt x="20300" y="15852"/>
                    <a:pt x="20374" y="15684"/>
                  </a:cubicBezTo>
                  <a:cubicBezTo>
                    <a:pt x="20448" y="15470"/>
                    <a:pt x="20439" y="15201"/>
                    <a:pt x="20281" y="15024"/>
                  </a:cubicBezTo>
                  <a:cubicBezTo>
                    <a:pt x="20170" y="14912"/>
                    <a:pt x="20021" y="14826"/>
                    <a:pt x="19868" y="14826"/>
                  </a:cubicBezTo>
                  <a:close/>
                  <a:moveTo>
                    <a:pt x="1496" y="14855"/>
                  </a:moveTo>
                  <a:cubicBezTo>
                    <a:pt x="1386" y="14874"/>
                    <a:pt x="1339" y="14995"/>
                    <a:pt x="1320" y="15098"/>
                  </a:cubicBezTo>
                  <a:cubicBezTo>
                    <a:pt x="1339" y="15201"/>
                    <a:pt x="1366" y="15332"/>
                    <a:pt x="1458" y="15388"/>
                  </a:cubicBezTo>
                  <a:cubicBezTo>
                    <a:pt x="1486" y="15379"/>
                    <a:pt x="1496" y="15361"/>
                    <a:pt x="1496" y="15352"/>
                  </a:cubicBezTo>
                  <a:cubicBezTo>
                    <a:pt x="1441" y="15239"/>
                    <a:pt x="1404" y="15127"/>
                    <a:pt x="1450" y="14995"/>
                  </a:cubicBezTo>
                  <a:cubicBezTo>
                    <a:pt x="1450" y="14921"/>
                    <a:pt x="1551" y="14967"/>
                    <a:pt x="1542" y="14892"/>
                  </a:cubicBezTo>
                  <a:cubicBezTo>
                    <a:pt x="1533" y="14873"/>
                    <a:pt x="1523" y="14855"/>
                    <a:pt x="1496" y="14855"/>
                  </a:cubicBezTo>
                  <a:close/>
                  <a:moveTo>
                    <a:pt x="20626" y="14867"/>
                  </a:moveTo>
                  <a:cubicBezTo>
                    <a:pt x="20512" y="14873"/>
                    <a:pt x="20504" y="15055"/>
                    <a:pt x="20430" y="15136"/>
                  </a:cubicBezTo>
                  <a:cubicBezTo>
                    <a:pt x="20458" y="15191"/>
                    <a:pt x="20439" y="15283"/>
                    <a:pt x="20495" y="15293"/>
                  </a:cubicBezTo>
                  <a:cubicBezTo>
                    <a:pt x="20588" y="15246"/>
                    <a:pt x="20635" y="15154"/>
                    <a:pt x="20663" y="15061"/>
                  </a:cubicBezTo>
                  <a:cubicBezTo>
                    <a:pt x="20682" y="14876"/>
                    <a:pt x="20682" y="14875"/>
                    <a:pt x="20682" y="14875"/>
                  </a:cubicBezTo>
                  <a:cubicBezTo>
                    <a:pt x="20661" y="14868"/>
                    <a:pt x="20642" y="14866"/>
                    <a:pt x="20626" y="14867"/>
                  </a:cubicBezTo>
                  <a:close/>
                  <a:moveTo>
                    <a:pt x="8730" y="14913"/>
                  </a:moveTo>
                  <a:cubicBezTo>
                    <a:pt x="8721" y="14941"/>
                    <a:pt x="8721" y="14958"/>
                    <a:pt x="8721" y="14986"/>
                  </a:cubicBezTo>
                  <a:cubicBezTo>
                    <a:pt x="8721" y="15331"/>
                    <a:pt x="9101" y="15612"/>
                    <a:pt x="9306" y="15911"/>
                  </a:cubicBezTo>
                  <a:cubicBezTo>
                    <a:pt x="9380" y="16022"/>
                    <a:pt x="9455" y="16162"/>
                    <a:pt x="9455" y="16312"/>
                  </a:cubicBezTo>
                  <a:cubicBezTo>
                    <a:pt x="9455" y="16330"/>
                    <a:pt x="9455" y="16348"/>
                    <a:pt x="9455" y="16367"/>
                  </a:cubicBezTo>
                  <a:cubicBezTo>
                    <a:pt x="9446" y="16414"/>
                    <a:pt x="9437" y="16479"/>
                    <a:pt x="9409" y="16544"/>
                  </a:cubicBezTo>
                  <a:cubicBezTo>
                    <a:pt x="9400" y="16600"/>
                    <a:pt x="9370" y="16646"/>
                    <a:pt x="9333" y="16702"/>
                  </a:cubicBezTo>
                  <a:cubicBezTo>
                    <a:pt x="9323" y="16711"/>
                    <a:pt x="9315" y="16731"/>
                    <a:pt x="9296" y="16741"/>
                  </a:cubicBezTo>
                  <a:cubicBezTo>
                    <a:pt x="9296" y="16750"/>
                    <a:pt x="9296" y="16749"/>
                    <a:pt x="9296" y="16749"/>
                  </a:cubicBezTo>
                  <a:cubicBezTo>
                    <a:pt x="9278" y="16768"/>
                    <a:pt x="9260" y="16786"/>
                    <a:pt x="9241" y="16804"/>
                  </a:cubicBezTo>
                  <a:cubicBezTo>
                    <a:pt x="9454" y="16646"/>
                    <a:pt x="9593" y="16524"/>
                    <a:pt x="9630" y="16254"/>
                  </a:cubicBezTo>
                  <a:cubicBezTo>
                    <a:pt x="9630" y="16244"/>
                    <a:pt x="9630" y="16226"/>
                    <a:pt x="9630" y="16208"/>
                  </a:cubicBezTo>
                  <a:cubicBezTo>
                    <a:pt x="9630" y="16087"/>
                    <a:pt x="9585" y="15919"/>
                    <a:pt x="9585" y="15761"/>
                  </a:cubicBezTo>
                  <a:cubicBezTo>
                    <a:pt x="9585" y="15705"/>
                    <a:pt x="9593" y="15648"/>
                    <a:pt x="9602" y="15602"/>
                  </a:cubicBezTo>
                  <a:cubicBezTo>
                    <a:pt x="9574" y="15611"/>
                    <a:pt x="9538" y="15611"/>
                    <a:pt x="9510" y="15611"/>
                  </a:cubicBezTo>
                  <a:cubicBezTo>
                    <a:pt x="9492" y="15611"/>
                    <a:pt x="9474" y="15611"/>
                    <a:pt x="9455" y="15611"/>
                  </a:cubicBezTo>
                  <a:cubicBezTo>
                    <a:pt x="9242" y="15583"/>
                    <a:pt x="9092" y="15426"/>
                    <a:pt x="8981" y="15258"/>
                  </a:cubicBezTo>
                  <a:cubicBezTo>
                    <a:pt x="8888" y="15137"/>
                    <a:pt x="8814" y="15015"/>
                    <a:pt x="8730" y="14913"/>
                  </a:cubicBezTo>
                  <a:close/>
                  <a:moveTo>
                    <a:pt x="12826" y="14913"/>
                  </a:moveTo>
                  <a:cubicBezTo>
                    <a:pt x="12743" y="15015"/>
                    <a:pt x="12669" y="15137"/>
                    <a:pt x="12576" y="15258"/>
                  </a:cubicBezTo>
                  <a:cubicBezTo>
                    <a:pt x="12455" y="15426"/>
                    <a:pt x="12317" y="15583"/>
                    <a:pt x="12104" y="15611"/>
                  </a:cubicBezTo>
                  <a:cubicBezTo>
                    <a:pt x="12085" y="15611"/>
                    <a:pt x="12065" y="15611"/>
                    <a:pt x="12046" y="15611"/>
                  </a:cubicBezTo>
                  <a:cubicBezTo>
                    <a:pt x="12009" y="15611"/>
                    <a:pt x="11982" y="15611"/>
                    <a:pt x="11954" y="15602"/>
                  </a:cubicBezTo>
                  <a:cubicBezTo>
                    <a:pt x="11964" y="15648"/>
                    <a:pt x="11972" y="15705"/>
                    <a:pt x="11972" y="15761"/>
                  </a:cubicBezTo>
                  <a:cubicBezTo>
                    <a:pt x="11972" y="15919"/>
                    <a:pt x="11926" y="16087"/>
                    <a:pt x="11926" y="16208"/>
                  </a:cubicBezTo>
                  <a:cubicBezTo>
                    <a:pt x="11926" y="16226"/>
                    <a:pt x="11926" y="16244"/>
                    <a:pt x="11926" y="16254"/>
                  </a:cubicBezTo>
                  <a:cubicBezTo>
                    <a:pt x="11963" y="16524"/>
                    <a:pt x="12102" y="16646"/>
                    <a:pt x="12306" y="16804"/>
                  </a:cubicBezTo>
                  <a:cubicBezTo>
                    <a:pt x="12297" y="16786"/>
                    <a:pt x="12279" y="16768"/>
                    <a:pt x="12260" y="16749"/>
                  </a:cubicBezTo>
                  <a:cubicBezTo>
                    <a:pt x="12260" y="16749"/>
                    <a:pt x="12260" y="16750"/>
                    <a:pt x="12251" y="16741"/>
                  </a:cubicBezTo>
                  <a:cubicBezTo>
                    <a:pt x="12242" y="16731"/>
                    <a:pt x="12232" y="16711"/>
                    <a:pt x="12223" y="16702"/>
                  </a:cubicBezTo>
                  <a:cubicBezTo>
                    <a:pt x="12186" y="16655"/>
                    <a:pt x="12159" y="16601"/>
                    <a:pt x="12140" y="16536"/>
                  </a:cubicBezTo>
                  <a:cubicBezTo>
                    <a:pt x="12122" y="16480"/>
                    <a:pt x="12104" y="16414"/>
                    <a:pt x="12104" y="16367"/>
                  </a:cubicBezTo>
                  <a:cubicBezTo>
                    <a:pt x="12095" y="16348"/>
                    <a:pt x="12094" y="16330"/>
                    <a:pt x="12094" y="16312"/>
                  </a:cubicBezTo>
                  <a:cubicBezTo>
                    <a:pt x="12094" y="16162"/>
                    <a:pt x="12177" y="16022"/>
                    <a:pt x="12251" y="15911"/>
                  </a:cubicBezTo>
                  <a:cubicBezTo>
                    <a:pt x="12446" y="15612"/>
                    <a:pt x="12836" y="15331"/>
                    <a:pt x="12836" y="14986"/>
                  </a:cubicBezTo>
                  <a:cubicBezTo>
                    <a:pt x="12836" y="14958"/>
                    <a:pt x="12826" y="14941"/>
                    <a:pt x="12826" y="14913"/>
                  </a:cubicBezTo>
                  <a:close/>
                  <a:moveTo>
                    <a:pt x="20386" y="14952"/>
                  </a:moveTo>
                  <a:cubicBezTo>
                    <a:pt x="20362" y="14953"/>
                    <a:pt x="20340" y="14960"/>
                    <a:pt x="20335" y="14978"/>
                  </a:cubicBezTo>
                  <a:cubicBezTo>
                    <a:pt x="20345" y="15014"/>
                    <a:pt x="20383" y="15024"/>
                    <a:pt x="20402" y="15033"/>
                  </a:cubicBezTo>
                  <a:cubicBezTo>
                    <a:pt x="20431" y="15024"/>
                    <a:pt x="20478" y="14987"/>
                    <a:pt x="20449" y="14960"/>
                  </a:cubicBezTo>
                  <a:cubicBezTo>
                    <a:pt x="20435" y="14955"/>
                    <a:pt x="20409" y="14951"/>
                    <a:pt x="20386" y="14952"/>
                  </a:cubicBezTo>
                  <a:close/>
                  <a:moveTo>
                    <a:pt x="2139" y="15003"/>
                  </a:moveTo>
                  <a:cubicBezTo>
                    <a:pt x="2020" y="15002"/>
                    <a:pt x="1902" y="15057"/>
                    <a:pt x="1804" y="15126"/>
                  </a:cubicBezTo>
                  <a:cubicBezTo>
                    <a:pt x="1563" y="15247"/>
                    <a:pt x="1516" y="15517"/>
                    <a:pt x="1442" y="15741"/>
                  </a:cubicBezTo>
                  <a:cubicBezTo>
                    <a:pt x="1386" y="16057"/>
                    <a:pt x="1544" y="16336"/>
                    <a:pt x="1692" y="16587"/>
                  </a:cubicBezTo>
                  <a:cubicBezTo>
                    <a:pt x="1822" y="16764"/>
                    <a:pt x="1925" y="16960"/>
                    <a:pt x="2064" y="17128"/>
                  </a:cubicBezTo>
                  <a:cubicBezTo>
                    <a:pt x="2408" y="17630"/>
                    <a:pt x="2797" y="18087"/>
                    <a:pt x="3234" y="18516"/>
                  </a:cubicBezTo>
                  <a:cubicBezTo>
                    <a:pt x="3726" y="18944"/>
                    <a:pt x="4199" y="19391"/>
                    <a:pt x="4756" y="19763"/>
                  </a:cubicBezTo>
                  <a:cubicBezTo>
                    <a:pt x="4979" y="19922"/>
                    <a:pt x="5231" y="20033"/>
                    <a:pt x="5500" y="20024"/>
                  </a:cubicBezTo>
                  <a:cubicBezTo>
                    <a:pt x="5807" y="20005"/>
                    <a:pt x="6066" y="19773"/>
                    <a:pt x="6159" y="19484"/>
                  </a:cubicBezTo>
                  <a:cubicBezTo>
                    <a:pt x="6178" y="19372"/>
                    <a:pt x="6224" y="19261"/>
                    <a:pt x="6178" y="19149"/>
                  </a:cubicBezTo>
                  <a:cubicBezTo>
                    <a:pt x="6104" y="19149"/>
                    <a:pt x="6010" y="19167"/>
                    <a:pt x="5945" y="19204"/>
                  </a:cubicBezTo>
                  <a:cubicBezTo>
                    <a:pt x="5917" y="19372"/>
                    <a:pt x="5890" y="19568"/>
                    <a:pt x="5732" y="19661"/>
                  </a:cubicBezTo>
                  <a:cubicBezTo>
                    <a:pt x="5546" y="19763"/>
                    <a:pt x="5268" y="19745"/>
                    <a:pt x="5073" y="19661"/>
                  </a:cubicBezTo>
                  <a:cubicBezTo>
                    <a:pt x="4943" y="19586"/>
                    <a:pt x="4813" y="19522"/>
                    <a:pt x="4701" y="19428"/>
                  </a:cubicBezTo>
                  <a:cubicBezTo>
                    <a:pt x="4163" y="19047"/>
                    <a:pt x="3670" y="18627"/>
                    <a:pt x="3224" y="18162"/>
                  </a:cubicBezTo>
                  <a:cubicBezTo>
                    <a:pt x="2853" y="17761"/>
                    <a:pt x="2509" y="17333"/>
                    <a:pt x="2194" y="16895"/>
                  </a:cubicBezTo>
                  <a:cubicBezTo>
                    <a:pt x="2017" y="16616"/>
                    <a:pt x="1795" y="16374"/>
                    <a:pt x="1711" y="16066"/>
                  </a:cubicBezTo>
                  <a:cubicBezTo>
                    <a:pt x="1665" y="15778"/>
                    <a:pt x="1730" y="15461"/>
                    <a:pt x="1981" y="15294"/>
                  </a:cubicBezTo>
                  <a:cubicBezTo>
                    <a:pt x="2055" y="15191"/>
                    <a:pt x="2166" y="15294"/>
                    <a:pt x="2241" y="15201"/>
                  </a:cubicBezTo>
                  <a:cubicBezTo>
                    <a:pt x="2269" y="15154"/>
                    <a:pt x="2258" y="15080"/>
                    <a:pt x="2258" y="15024"/>
                  </a:cubicBezTo>
                  <a:cubicBezTo>
                    <a:pt x="2219" y="15010"/>
                    <a:pt x="2179" y="15003"/>
                    <a:pt x="2139" y="15003"/>
                  </a:cubicBezTo>
                  <a:close/>
                  <a:moveTo>
                    <a:pt x="3020" y="15156"/>
                  </a:moveTo>
                  <a:cubicBezTo>
                    <a:pt x="3003" y="15158"/>
                    <a:pt x="2993" y="15186"/>
                    <a:pt x="2993" y="15192"/>
                  </a:cubicBezTo>
                  <a:cubicBezTo>
                    <a:pt x="3002" y="15238"/>
                    <a:pt x="3002" y="15293"/>
                    <a:pt x="3056" y="15293"/>
                  </a:cubicBezTo>
                  <a:cubicBezTo>
                    <a:pt x="3092" y="15302"/>
                    <a:pt x="3093" y="15256"/>
                    <a:pt x="3093" y="15247"/>
                  </a:cubicBezTo>
                  <a:cubicBezTo>
                    <a:pt x="3065" y="15219"/>
                    <a:pt x="3048" y="15192"/>
                    <a:pt x="3038" y="15164"/>
                  </a:cubicBezTo>
                  <a:cubicBezTo>
                    <a:pt x="3032" y="15157"/>
                    <a:pt x="3025" y="15155"/>
                    <a:pt x="3020" y="15156"/>
                  </a:cubicBezTo>
                  <a:close/>
                  <a:moveTo>
                    <a:pt x="2761" y="15179"/>
                  </a:moveTo>
                  <a:cubicBezTo>
                    <a:pt x="2753" y="15180"/>
                    <a:pt x="2747" y="15184"/>
                    <a:pt x="2742" y="15191"/>
                  </a:cubicBezTo>
                  <a:cubicBezTo>
                    <a:pt x="2733" y="15275"/>
                    <a:pt x="2704" y="15359"/>
                    <a:pt x="2723" y="15433"/>
                  </a:cubicBezTo>
                  <a:cubicBezTo>
                    <a:pt x="2788" y="15479"/>
                    <a:pt x="2826" y="15572"/>
                    <a:pt x="2854" y="15637"/>
                  </a:cubicBezTo>
                  <a:cubicBezTo>
                    <a:pt x="2891" y="15804"/>
                    <a:pt x="2863" y="15991"/>
                    <a:pt x="2742" y="16122"/>
                  </a:cubicBezTo>
                  <a:cubicBezTo>
                    <a:pt x="2593" y="16233"/>
                    <a:pt x="2676" y="15991"/>
                    <a:pt x="2564" y="15954"/>
                  </a:cubicBezTo>
                  <a:cubicBezTo>
                    <a:pt x="2508" y="15936"/>
                    <a:pt x="2453" y="15936"/>
                    <a:pt x="2397" y="15964"/>
                  </a:cubicBezTo>
                  <a:cubicBezTo>
                    <a:pt x="2341" y="16010"/>
                    <a:pt x="2304" y="16074"/>
                    <a:pt x="2314" y="16158"/>
                  </a:cubicBezTo>
                  <a:cubicBezTo>
                    <a:pt x="2323" y="16251"/>
                    <a:pt x="2388" y="16345"/>
                    <a:pt x="2481" y="16373"/>
                  </a:cubicBezTo>
                  <a:cubicBezTo>
                    <a:pt x="2592" y="16457"/>
                    <a:pt x="2752" y="16382"/>
                    <a:pt x="2873" y="16345"/>
                  </a:cubicBezTo>
                  <a:cubicBezTo>
                    <a:pt x="2994" y="16233"/>
                    <a:pt x="3087" y="16084"/>
                    <a:pt x="3087" y="15907"/>
                  </a:cubicBezTo>
                  <a:cubicBezTo>
                    <a:pt x="3115" y="15665"/>
                    <a:pt x="3012" y="15404"/>
                    <a:pt x="2835" y="15218"/>
                  </a:cubicBezTo>
                  <a:cubicBezTo>
                    <a:pt x="2814" y="15197"/>
                    <a:pt x="2783" y="15177"/>
                    <a:pt x="2761" y="15179"/>
                  </a:cubicBezTo>
                  <a:close/>
                  <a:moveTo>
                    <a:pt x="19966" y="15202"/>
                  </a:moveTo>
                  <a:cubicBezTo>
                    <a:pt x="19947" y="15220"/>
                    <a:pt x="19929" y="15239"/>
                    <a:pt x="19929" y="15267"/>
                  </a:cubicBezTo>
                  <a:cubicBezTo>
                    <a:pt x="20049" y="15350"/>
                    <a:pt x="20049" y="15499"/>
                    <a:pt x="20021" y="15629"/>
                  </a:cubicBezTo>
                  <a:cubicBezTo>
                    <a:pt x="20002" y="15694"/>
                    <a:pt x="19929" y="15731"/>
                    <a:pt x="19920" y="15796"/>
                  </a:cubicBezTo>
                  <a:cubicBezTo>
                    <a:pt x="19929" y="15870"/>
                    <a:pt x="19984" y="15796"/>
                    <a:pt x="20021" y="15787"/>
                  </a:cubicBezTo>
                  <a:cubicBezTo>
                    <a:pt x="20132" y="15675"/>
                    <a:pt x="20132" y="15461"/>
                    <a:pt x="20095" y="15322"/>
                  </a:cubicBezTo>
                  <a:cubicBezTo>
                    <a:pt x="20058" y="15276"/>
                    <a:pt x="20021" y="15211"/>
                    <a:pt x="19966" y="15202"/>
                  </a:cubicBezTo>
                  <a:close/>
                  <a:moveTo>
                    <a:pt x="10774" y="15295"/>
                  </a:moveTo>
                  <a:cubicBezTo>
                    <a:pt x="10700" y="15295"/>
                    <a:pt x="10625" y="15295"/>
                    <a:pt x="10551" y="15304"/>
                  </a:cubicBezTo>
                  <a:cubicBezTo>
                    <a:pt x="10541" y="15314"/>
                    <a:pt x="10532" y="15313"/>
                    <a:pt x="10522" y="15322"/>
                  </a:cubicBezTo>
                  <a:cubicBezTo>
                    <a:pt x="10346" y="15387"/>
                    <a:pt x="10245" y="15472"/>
                    <a:pt x="10189" y="15565"/>
                  </a:cubicBezTo>
                  <a:cubicBezTo>
                    <a:pt x="10134" y="15658"/>
                    <a:pt x="10113" y="15770"/>
                    <a:pt x="10113" y="15892"/>
                  </a:cubicBezTo>
                  <a:cubicBezTo>
                    <a:pt x="10113" y="16022"/>
                    <a:pt x="10134" y="16162"/>
                    <a:pt x="10134" y="16312"/>
                  </a:cubicBezTo>
                  <a:cubicBezTo>
                    <a:pt x="10134" y="16480"/>
                    <a:pt x="10104" y="16648"/>
                    <a:pt x="10002" y="16807"/>
                  </a:cubicBezTo>
                  <a:cubicBezTo>
                    <a:pt x="9844" y="17049"/>
                    <a:pt x="9641" y="17124"/>
                    <a:pt x="9436" y="17227"/>
                  </a:cubicBezTo>
                  <a:cubicBezTo>
                    <a:pt x="9585" y="17189"/>
                    <a:pt x="9705" y="17170"/>
                    <a:pt x="9816" y="17142"/>
                  </a:cubicBezTo>
                  <a:cubicBezTo>
                    <a:pt x="9928" y="17104"/>
                    <a:pt x="10020" y="17058"/>
                    <a:pt x="10122" y="16937"/>
                  </a:cubicBezTo>
                  <a:cubicBezTo>
                    <a:pt x="10290" y="16741"/>
                    <a:pt x="10318" y="16545"/>
                    <a:pt x="10318" y="16302"/>
                  </a:cubicBezTo>
                  <a:cubicBezTo>
                    <a:pt x="10318" y="16255"/>
                    <a:pt x="10318" y="16218"/>
                    <a:pt x="10318" y="16181"/>
                  </a:cubicBezTo>
                  <a:cubicBezTo>
                    <a:pt x="10318" y="16171"/>
                    <a:pt x="10318" y="16162"/>
                    <a:pt x="10318" y="16152"/>
                  </a:cubicBezTo>
                  <a:cubicBezTo>
                    <a:pt x="10318" y="16040"/>
                    <a:pt x="10329" y="15949"/>
                    <a:pt x="10394" y="15874"/>
                  </a:cubicBezTo>
                  <a:cubicBezTo>
                    <a:pt x="10468" y="15790"/>
                    <a:pt x="10570" y="15761"/>
                    <a:pt x="10709" y="15751"/>
                  </a:cubicBezTo>
                  <a:cubicBezTo>
                    <a:pt x="10840" y="15751"/>
                    <a:pt x="10838" y="15751"/>
                    <a:pt x="10838" y="15751"/>
                  </a:cubicBezTo>
                  <a:cubicBezTo>
                    <a:pt x="10847" y="15751"/>
                    <a:pt x="10847" y="15751"/>
                    <a:pt x="10847" y="15751"/>
                  </a:cubicBezTo>
                  <a:cubicBezTo>
                    <a:pt x="10987" y="15761"/>
                    <a:pt x="11090" y="15790"/>
                    <a:pt x="11155" y="15874"/>
                  </a:cubicBezTo>
                  <a:cubicBezTo>
                    <a:pt x="11221" y="15949"/>
                    <a:pt x="11238" y="16040"/>
                    <a:pt x="11238" y="16152"/>
                  </a:cubicBezTo>
                  <a:cubicBezTo>
                    <a:pt x="11238" y="16162"/>
                    <a:pt x="11238" y="16171"/>
                    <a:pt x="11238" y="16181"/>
                  </a:cubicBezTo>
                  <a:cubicBezTo>
                    <a:pt x="11238" y="16218"/>
                    <a:pt x="11238" y="16255"/>
                    <a:pt x="11238" y="16302"/>
                  </a:cubicBezTo>
                  <a:cubicBezTo>
                    <a:pt x="11238" y="16545"/>
                    <a:pt x="11258" y="16741"/>
                    <a:pt x="11425" y="16937"/>
                  </a:cubicBezTo>
                  <a:cubicBezTo>
                    <a:pt x="11536" y="17058"/>
                    <a:pt x="11629" y="17104"/>
                    <a:pt x="11740" y="17142"/>
                  </a:cubicBezTo>
                  <a:cubicBezTo>
                    <a:pt x="11843" y="17170"/>
                    <a:pt x="11973" y="17189"/>
                    <a:pt x="12122" y="17227"/>
                  </a:cubicBezTo>
                  <a:cubicBezTo>
                    <a:pt x="11917" y="17124"/>
                    <a:pt x="11711" y="17049"/>
                    <a:pt x="11553" y="16807"/>
                  </a:cubicBezTo>
                  <a:cubicBezTo>
                    <a:pt x="11451" y="16648"/>
                    <a:pt x="11425" y="16480"/>
                    <a:pt x="11425" y="16312"/>
                  </a:cubicBezTo>
                  <a:cubicBezTo>
                    <a:pt x="11425" y="16162"/>
                    <a:pt x="11443" y="16022"/>
                    <a:pt x="11443" y="15892"/>
                  </a:cubicBezTo>
                  <a:cubicBezTo>
                    <a:pt x="11443" y="15770"/>
                    <a:pt x="11425" y="15658"/>
                    <a:pt x="11370" y="15565"/>
                  </a:cubicBezTo>
                  <a:cubicBezTo>
                    <a:pt x="11314" y="15472"/>
                    <a:pt x="11211" y="15387"/>
                    <a:pt x="11025" y="15322"/>
                  </a:cubicBezTo>
                  <a:cubicBezTo>
                    <a:pt x="11016" y="15313"/>
                    <a:pt x="11015" y="15314"/>
                    <a:pt x="11006" y="15304"/>
                  </a:cubicBezTo>
                  <a:cubicBezTo>
                    <a:pt x="10932" y="15295"/>
                    <a:pt x="10858" y="15295"/>
                    <a:pt x="10774" y="15295"/>
                  </a:cubicBezTo>
                  <a:close/>
                  <a:moveTo>
                    <a:pt x="2139" y="15317"/>
                  </a:moveTo>
                  <a:cubicBezTo>
                    <a:pt x="2134" y="15315"/>
                    <a:pt x="2128" y="15316"/>
                    <a:pt x="2121" y="15321"/>
                  </a:cubicBezTo>
                  <a:cubicBezTo>
                    <a:pt x="1824" y="15377"/>
                    <a:pt x="1805" y="15711"/>
                    <a:pt x="1758" y="15953"/>
                  </a:cubicBezTo>
                  <a:cubicBezTo>
                    <a:pt x="1805" y="16270"/>
                    <a:pt x="2065" y="16503"/>
                    <a:pt x="2204" y="16763"/>
                  </a:cubicBezTo>
                  <a:cubicBezTo>
                    <a:pt x="2687" y="17489"/>
                    <a:pt x="3308" y="18187"/>
                    <a:pt x="3986" y="18764"/>
                  </a:cubicBezTo>
                  <a:cubicBezTo>
                    <a:pt x="4366" y="19081"/>
                    <a:pt x="4720" y="19379"/>
                    <a:pt x="5138" y="19594"/>
                  </a:cubicBezTo>
                  <a:cubicBezTo>
                    <a:pt x="5296" y="19640"/>
                    <a:pt x="5472" y="19678"/>
                    <a:pt x="5639" y="19612"/>
                  </a:cubicBezTo>
                  <a:cubicBezTo>
                    <a:pt x="5778" y="19557"/>
                    <a:pt x="5824" y="19416"/>
                    <a:pt x="5843" y="19286"/>
                  </a:cubicBezTo>
                  <a:cubicBezTo>
                    <a:pt x="5740" y="19276"/>
                    <a:pt x="5787" y="19426"/>
                    <a:pt x="5694" y="19482"/>
                  </a:cubicBezTo>
                  <a:cubicBezTo>
                    <a:pt x="5601" y="19603"/>
                    <a:pt x="5406" y="19612"/>
                    <a:pt x="5267" y="19575"/>
                  </a:cubicBezTo>
                  <a:cubicBezTo>
                    <a:pt x="4914" y="19426"/>
                    <a:pt x="4608" y="19155"/>
                    <a:pt x="4293" y="18932"/>
                  </a:cubicBezTo>
                  <a:cubicBezTo>
                    <a:pt x="3996" y="18671"/>
                    <a:pt x="3680" y="18412"/>
                    <a:pt x="3429" y="18132"/>
                  </a:cubicBezTo>
                  <a:cubicBezTo>
                    <a:pt x="2891" y="17611"/>
                    <a:pt x="2455" y="16996"/>
                    <a:pt x="2046" y="16391"/>
                  </a:cubicBezTo>
                  <a:cubicBezTo>
                    <a:pt x="2000" y="16288"/>
                    <a:pt x="1898" y="16214"/>
                    <a:pt x="1889" y="16093"/>
                  </a:cubicBezTo>
                  <a:cubicBezTo>
                    <a:pt x="1815" y="15991"/>
                    <a:pt x="1823" y="15832"/>
                    <a:pt x="1842" y="15702"/>
                  </a:cubicBezTo>
                  <a:cubicBezTo>
                    <a:pt x="1897" y="15562"/>
                    <a:pt x="2010" y="15432"/>
                    <a:pt x="2149" y="15357"/>
                  </a:cubicBezTo>
                  <a:cubicBezTo>
                    <a:pt x="2163" y="15351"/>
                    <a:pt x="2156" y="15323"/>
                    <a:pt x="2139" y="15317"/>
                  </a:cubicBezTo>
                  <a:close/>
                  <a:moveTo>
                    <a:pt x="10281" y="15343"/>
                  </a:moveTo>
                  <a:cubicBezTo>
                    <a:pt x="10142" y="15371"/>
                    <a:pt x="10011" y="15408"/>
                    <a:pt x="9891" y="15464"/>
                  </a:cubicBezTo>
                  <a:cubicBezTo>
                    <a:pt x="9835" y="15482"/>
                    <a:pt x="9787" y="15518"/>
                    <a:pt x="9722" y="15556"/>
                  </a:cubicBezTo>
                  <a:cubicBezTo>
                    <a:pt x="9685" y="15602"/>
                    <a:pt x="9676" y="15677"/>
                    <a:pt x="9676" y="15761"/>
                  </a:cubicBezTo>
                  <a:cubicBezTo>
                    <a:pt x="9676" y="15900"/>
                    <a:pt x="9713" y="16068"/>
                    <a:pt x="9722" y="16208"/>
                  </a:cubicBezTo>
                  <a:cubicBezTo>
                    <a:pt x="9722" y="16226"/>
                    <a:pt x="9713" y="16245"/>
                    <a:pt x="9713" y="16263"/>
                  </a:cubicBezTo>
                  <a:cubicBezTo>
                    <a:pt x="9676" y="16589"/>
                    <a:pt x="9490" y="16730"/>
                    <a:pt x="9257" y="16898"/>
                  </a:cubicBezTo>
                  <a:cubicBezTo>
                    <a:pt x="9090" y="17028"/>
                    <a:pt x="8905" y="17177"/>
                    <a:pt x="8830" y="17373"/>
                  </a:cubicBezTo>
                  <a:cubicBezTo>
                    <a:pt x="8812" y="17401"/>
                    <a:pt x="8773" y="17586"/>
                    <a:pt x="8773" y="17707"/>
                  </a:cubicBezTo>
                  <a:cubicBezTo>
                    <a:pt x="8773" y="17707"/>
                    <a:pt x="8773" y="17716"/>
                    <a:pt x="8773" y="17716"/>
                  </a:cubicBezTo>
                  <a:cubicBezTo>
                    <a:pt x="8782" y="17753"/>
                    <a:pt x="8790" y="17780"/>
                    <a:pt x="8800" y="17808"/>
                  </a:cubicBezTo>
                  <a:cubicBezTo>
                    <a:pt x="8800" y="17808"/>
                    <a:pt x="8800" y="17808"/>
                    <a:pt x="8800" y="17818"/>
                  </a:cubicBezTo>
                  <a:cubicBezTo>
                    <a:pt x="8809" y="17827"/>
                    <a:pt x="8812" y="17838"/>
                    <a:pt x="8821" y="17847"/>
                  </a:cubicBezTo>
                  <a:cubicBezTo>
                    <a:pt x="8839" y="17800"/>
                    <a:pt x="8858" y="17744"/>
                    <a:pt x="8876" y="17697"/>
                  </a:cubicBezTo>
                  <a:cubicBezTo>
                    <a:pt x="8932" y="17502"/>
                    <a:pt x="9016" y="17362"/>
                    <a:pt x="9240" y="17231"/>
                  </a:cubicBezTo>
                  <a:cubicBezTo>
                    <a:pt x="9519" y="17064"/>
                    <a:pt x="9759" y="17018"/>
                    <a:pt x="9927" y="16757"/>
                  </a:cubicBezTo>
                  <a:cubicBezTo>
                    <a:pt x="10020" y="16618"/>
                    <a:pt x="10038" y="16467"/>
                    <a:pt x="10038" y="16309"/>
                  </a:cubicBezTo>
                  <a:cubicBezTo>
                    <a:pt x="10038" y="16170"/>
                    <a:pt x="10019" y="16031"/>
                    <a:pt x="10019" y="15892"/>
                  </a:cubicBezTo>
                  <a:cubicBezTo>
                    <a:pt x="10019" y="15761"/>
                    <a:pt x="10038" y="15631"/>
                    <a:pt x="10113" y="15519"/>
                  </a:cubicBezTo>
                  <a:cubicBezTo>
                    <a:pt x="10150" y="15454"/>
                    <a:pt x="10207" y="15390"/>
                    <a:pt x="10281" y="15343"/>
                  </a:cubicBezTo>
                  <a:close/>
                  <a:moveTo>
                    <a:pt x="11277" y="15343"/>
                  </a:moveTo>
                  <a:cubicBezTo>
                    <a:pt x="11351" y="15390"/>
                    <a:pt x="11405" y="15454"/>
                    <a:pt x="11443" y="15519"/>
                  </a:cubicBezTo>
                  <a:cubicBezTo>
                    <a:pt x="11517" y="15631"/>
                    <a:pt x="11528" y="15761"/>
                    <a:pt x="11528" y="15892"/>
                  </a:cubicBezTo>
                  <a:cubicBezTo>
                    <a:pt x="11528" y="16031"/>
                    <a:pt x="11519" y="16170"/>
                    <a:pt x="11519" y="16309"/>
                  </a:cubicBezTo>
                  <a:cubicBezTo>
                    <a:pt x="11519" y="16467"/>
                    <a:pt x="11537" y="16618"/>
                    <a:pt x="11630" y="16757"/>
                  </a:cubicBezTo>
                  <a:cubicBezTo>
                    <a:pt x="11797" y="17018"/>
                    <a:pt x="12037" y="17064"/>
                    <a:pt x="12316" y="17231"/>
                  </a:cubicBezTo>
                  <a:cubicBezTo>
                    <a:pt x="12538" y="17362"/>
                    <a:pt x="12621" y="17502"/>
                    <a:pt x="12668" y="17697"/>
                  </a:cubicBezTo>
                  <a:cubicBezTo>
                    <a:pt x="12695" y="17744"/>
                    <a:pt x="12716" y="17800"/>
                    <a:pt x="12735" y="17847"/>
                  </a:cubicBezTo>
                  <a:cubicBezTo>
                    <a:pt x="12753" y="17810"/>
                    <a:pt x="12771" y="17763"/>
                    <a:pt x="12781" y="17716"/>
                  </a:cubicBezTo>
                  <a:cubicBezTo>
                    <a:pt x="12781" y="17586"/>
                    <a:pt x="12734" y="17401"/>
                    <a:pt x="12725" y="17373"/>
                  </a:cubicBezTo>
                  <a:cubicBezTo>
                    <a:pt x="12651" y="17177"/>
                    <a:pt x="12464" y="17028"/>
                    <a:pt x="12297" y="16898"/>
                  </a:cubicBezTo>
                  <a:cubicBezTo>
                    <a:pt x="12065" y="16730"/>
                    <a:pt x="11872" y="16589"/>
                    <a:pt x="11844" y="16263"/>
                  </a:cubicBezTo>
                  <a:cubicBezTo>
                    <a:pt x="11835" y="16245"/>
                    <a:pt x="11834" y="16226"/>
                    <a:pt x="11834" y="16208"/>
                  </a:cubicBezTo>
                  <a:cubicBezTo>
                    <a:pt x="11834" y="16068"/>
                    <a:pt x="11880" y="15900"/>
                    <a:pt x="11880" y="15761"/>
                  </a:cubicBezTo>
                  <a:cubicBezTo>
                    <a:pt x="11880" y="15677"/>
                    <a:pt x="11872" y="15602"/>
                    <a:pt x="11834" y="15556"/>
                  </a:cubicBezTo>
                  <a:cubicBezTo>
                    <a:pt x="11769" y="15518"/>
                    <a:pt x="11722" y="15482"/>
                    <a:pt x="11657" y="15464"/>
                  </a:cubicBezTo>
                  <a:cubicBezTo>
                    <a:pt x="11545" y="15408"/>
                    <a:pt x="11416" y="15371"/>
                    <a:pt x="11277" y="15343"/>
                  </a:cubicBezTo>
                  <a:close/>
                  <a:moveTo>
                    <a:pt x="19291" y="15387"/>
                  </a:moveTo>
                  <a:cubicBezTo>
                    <a:pt x="19233" y="15390"/>
                    <a:pt x="19173" y="15400"/>
                    <a:pt x="19112" y="15395"/>
                  </a:cubicBezTo>
                  <a:cubicBezTo>
                    <a:pt x="19103" y="15460"/>
                    <a:pt x="19130" y="15516"/>
                    <a:pt x="19149" y="15572"/>
                  </a:cubicBezTo>
                  <a:cubicBezTo>
                    <a:pt x="19298" y="15600"/>
                    <a:pt x="19456" y="15647"/>
                    <a:pt x="19549" y="15787"/>
                  </a:cubicBezTo>
                  <a:cubicBezTo>
                    <a:pt x="19679" y="15954"/>
                    <a:pt x="19679" y="16215"/>
                    <a:pt x="19604" y="16411"/>
                  </a:cubicBezTo>
                  <a:cubicBezTo>
                    <a:pt x="19567" y="16616"/>
                    <a:pt x="19456" y="16783"/>
                    <a:pt x="19308" y="16922"/>
                  </a:cubicBezTo>
                  <a:cubicBezTo>
                    <a:pt x="18741" y="17714"/>
                    <a:pt x="18043" y="18451"/>
                    <a:pt x="17253" y="19075"/>
                  </a:cubicBezTo>
                  <a:cubicBezTo>
                    <a:pt x="16872" y="19317"/>
                    <a:pt x="16547" y="19671"/>
                    <a:pt x="16120" y="19811"/>
                  </a:cubicBezTo>
                  <a:cubicBezTo>
                    <a:pt x="15888" y="19913"/>
                    <a:pt x="15627" y="19838"/>
                    <a:pt x="15460" y="19689"/>
                  </a:cubicBezTo>
                  <a:cubicBezTo>
                    <a:pt x="15358" y="19596"/>
                    <a:pt x="15321" y="19466"/>
                    <a:pt x="15256" y="19364"/>
                  </a:cubicBezTo>
                  <a:cubicBezTo>
                    <a:pt x="15201" y="19364"/>
                    <a:pt x="15117" y="19308"/>
                    <a:pt x="15070" y="19364"/>
                  </a:cubicBezTo>
                  <a:cubicBezTo>
                    <a:pt x="15043" y="19522"/>
                    <a:pt x="15116" y="19689"/>
                    <a:pt x="15219" y="19811"/>
                  </a:cubicBezTo>
                  <a:cubicBezTo>
                    <a:pt x="15470" y="20090"/>
                    <a:pt x="15907" y="20154"/>
                    <a:pt x="16241" y="20024"/>
                  </a:cubicBezTo>
                  <a:cubicBezTo>
                    <a:pt x="16641" y="19828"/>
                    <a:pt x="17003" y="19550"/>
                    <a:pt x="17365" y="19270"/>
                  </a:cubicBezTo>
                  <a:cubicBezTo>
                    <a:pt x="17402" y="19205"/>
                    <a:pt x="17495" y="19205"/>
                    <a:pt x="17523" y="19149"/>
                  </a:cubicBezTo>
                  <a:cubicBezTo>
                    <a:pt x="17811" y="18925"/>
                    <a:pt x="18071" y="18655"/>
                    <a:pt x="18359" y="18413"/>
                  </a:cubicBezTo>
                  <a:cubicBezTo>
                    <a:pt x="18415" y="18385"/>
                    <a:pt x="18443" y="18283"/>
                    <a:pt x="18508" y="18264"/>
                  </a:cubicBezTo>
                  <a:cubicBezTo>
                    <a:pt x="18786" y="17966"/>
                    <a:pt x="19047" y="17631"/>
                    <a:pt x="19316" y="17323"/>
                  </a:cubicBezTo>
                  <a:cubicBezTo>
                    <a:pt x="19474" y="17063"/>
                    <a:pt x="19744" y="16839"/>
                    <a:pt x="19818" y="16532"/>
                  </a:cubicBezTo>
                  <a:cubicBezTo>
                    <a:pt x="19856" y="16467"/>
                    <a:pt x="19818" y="16373"/>
                    <a:pt x="19874" y="16317"/>
                  </a:cubicBezTo>
                  <a:cubicBezTo>
                    <a:pt x="19892" y="16262"/>
                    <a:pt x="19856" y="16215"/>
                    <a:pt x="19902" y="16169"/>
                  </a:cubicBezTo>
                  <a:cubicBezTo>
                    <a:pt x="19902" y="15955"/>
                    <a:pt x="19837" y="15749"/>
                    <a:pt x="19716" y="15572"/>
                  </a:cubicBezTo>
                  <a:cubicBezTo>
                    <a:pt x="19456" y="15414"/>
                    <a:pt x="19456" y="15414"/>
                    <a:pt x="19456" y="15414"/>
                  </a:cubicBezTo>
                  <a:cubicBezTo>
                    <a:pt x="19405" y="15386"/>
                    <a:pt x="19349" y="15383"/>
                    <a:pt x="19291" y="15387"/>
                  </a:cubicBezTo>
                  <a:close/>
                  <a:moveTo>
                    <a:pt x="2684" y="15553"/>
                  </a:moveTo>
                  <a:cubicBezTo>
                    <a:pt x="2666" y="15572"/>
                    <a:pt x="2667" y="15572"/>
                    <a:pt x="2667" y="15572"/>
                  </a:cubicBezTo>
                  <a:cubicBezTo>
                    <a:pt x="2630" y="15628"/>
                    <a:pt x="2675" y="15675"/>
                    <a:pt x="2703" y="15694"/>
                  </a:cubicBezTo>
                  <a:cubicBezTo>
                    <a:pt x="2731" y="15787"/>
                    <a:pt x="2721" y="15870"/>
                    <a:pt x="2675" y="15945"/>
                  </a:cubicBezTo>
                  <a:cubicBezTo>
                    <a:pt x="2666" y="15963"/>
                    <a:pt x="2694" y="16010"/>
                    <a:pt x="2731" y="16010"/>
                  </a:cubicBezTo>
                  <a:cubicBezTo>
                    <a:pt x="2768" y="15972"/>
                    <a:pt x="2787" y="15925"/>
                    <a:pt x="2796" y="15869"/>
                  </a:cubicBezTo>
                  <a:cubicBezTo>
                    <a:pt x="2824" y="15739"/>
                    <a:pt x="2768" y="15628"/>
                    <a:pt x="2684" y="15553"/>
                  </a:cubicBezTo>
                  <a:close/>
                  <a:moveTo>
                    <a:pt x="18628" y="15571"/>
                  </a:moveTo>
                  <a:cubicBezTo>
                    <a:pt x="18572" y="15590"/>
                    <a:pt x="18543" y="15655"/>
                    <a:pt x="18497" y="15692"/>
                  </a:cubicBezTo>
                  <a:cubicBezTo>
                    <a:pt x="18451" y="15832"/>
                    <a:pt x="18321" y="15953"/>
                    <a:pt x="18368" y="16120"/>
                  </a:cubicBezTo>
                  <a:cubicBezTo>
                    <a:pt x="18358" y="16297"/>
                    <a:pt x="18433" y="16437"/>
                    <a:pt x="18544" y="16567"/>
                  </a:cubicBezTo>
                  <a:cubicBezTo>
                    <a:pt x="18665" y="16661"/>
                    <a:pt x="18813" y="16726"/>
                    <a:pt x="18952" y="16651"/>
                  </a:cubicBezTo>
                  <a:cubicBezTo>
                    <a:pt x="19027" y="16605"/>
                    <a:pt x="19091" y="16539"/>
                    <a:pt x="19101" y="16455"/>
                  </a:cubicBezTo>
                  <a:cubicBezTo>
                    <a:pt x="19101" y="16390"/>
                    <a:pt x="19064" y="16335"/>
                    <a:pt x="19017" y="16288"/>
                  </a:cubicBezTo>
                  <a:cubicBezTo>
                    <a:pt x="18943" y="16223"/>
                    <a:pt x="18869" y="16288"/>
                    <a:pt x="18795" y="16326"/>
                  </a:cubicBezTo>
                  <a:cubicBezTo>
                    <a:pt x="18785" y="16344"/>
                    <a:pt x="18776" y="16381"/>
                    <a:pt x="18730" y="16391"/>
                  </a:cubicBezTo>
                  <a:cubicBezTo>
                    <a:pt x="18674" y="16353"/>
                    <a:pt x="18637" y="16288"/>
                    <a:pt x="18618" y="16233"/>
                  </a:cubicBezTo>
                  <a:cubicBezTo>
                    <a:pt x="18590" y="16065"/>
                    <a:pt x="18581" y="15907"/>
                    <a:pt x="18711" y="15786"/>
                  </a:cubicBezTo>
                  <a:cubicBezTo>
                    <a:pt x="18693" y="15711"/>
                    <a:pt x="18674" y="15627"/>
                    <a:pt x="18628" y="15571"/>
                  </a:cubicBezTo>
                  <a:close/>
                  <a:moveTo>
                    <a:pt x="19288" y="15707"/>
                  </a:moveTo>
                  <a:cubicBezTo>
                    <a:pt x="19272" y="15706"/>
                    <a:pt x="19256" y="15714"/>
                    <a:pt x="19242" y="15733"/>
                  </a:cubicBezTo>
                  <a:cubicBezTo>
                    <a:pt x="19326" y="15760"/>
                    <a:pt x="19410" y="15797"/>
                    <a:pt x="19456" y="15891"/>
                  </a:cubicBezTo>
                  <a:cubicBezTo>
                    <a:pt x="19558" y="16040"/>
                    <a:pt x="19531" y="16263"/>
                    <a:pt x="19465" y="16421"/>
                  </a:cubicBezTo>
                  <a:cubicBezTo>
                    <a:pt x="18935" y="17157"/>
                    <a:pt x="18936" y="17157"/>
                    <a:pt x="18936" y="17157"/>
                  </a:cubicBezTo>
                  <a:cubicBezTo>
                    <a:pt x="18601" y="17613"/>
                    <a:pt x="18219" y="17977"/>
                    <a:pt x="17819" y="18359"/>
                  </a:cubicBezTo>
                  <a:cubicBezTo>
                    <a:pt x="17271" y="18871"/>
                    <a:pt x="16695" y="19346"/>
                    <a:pt x="16062" y="19690"/>
                  </a:cubicBezTo>
                  <a:cubicBezTo>
                    <a:pt x="15886" y="19700"/>
                    <a:pt x="15718" y="19681"/>
                    <a:pt x="15579" y="19597"/>
                  </a:cubicBezTo>
                  <a:cubicBezTo>
                    <a:pt x="15514" y="19578"/>
                    <a:pt x="15476" y="19485"/>
                    <a:pt x="15420" y="19485"/>
                  </a:cubicBezTo>
                  <a:cubicBezTo>
                    <a:pt x="15401" y="19504"/>
                    <a:pt x="15430" y="19531"/>
                    <a:pt x="15458" y="19550"/>
                  </a:cubicBezTo>
                  <a:cubicBezTo>
                    <a:pt x="15467" y="19643"/>
                    <a:pt x="15560" y="19690"/>
                    <a:pt x="15625" y="19727"/>
                  </a:cubicBezTo>
                  <a:cubicBezTo>
                    <a:pt x="15820" y="19820"/>
                    <a:pt x="16081" y="19765"/>
                    <a:pt x="16248" y="19671"/>
                  </a:cubicBezTo>
                  <a:cubicBezTo>
                    <a:pt x="17271" y="19047"/>
                    <a:pt x="18164" y="18274"/>
                    <a:pt x="18936" y="17325"/>
                  </a:cubicBezTo>
                  <a:cubicBezTo>
                    <a:pt x="19159" y="17008"/>
                    <a:pt x="19456" y="16729"/>
                    <a:pt x="19558" y="16356"/>
                  </a:cubicBezTo>
                  <a:cubicBezTo>
                    <a:pt x="19642" y="16161"/>
                    <a:pt x="19577" y="15928"/>
                    <a:pt x="19447" y="15778"/>
                  </a:cubicBezTo>
                  <a:cubicBezTo>
                    <a:pt x="19391" y="15772"/>
                    <a:pt x="19336" y="15707"/>
                    <a:pt x="19288" y="15707"/>
                  </a:cubicBezTo>
                  <a:close/>
                  <a:moveTo>
                    <a:pt x="18751" y="15861"/>
                  </a:moveTo>
                  <a:cubicBezTo>
                    <a:pt x="18735" y="15858"/>
                    <a:pt x="18716" y="15877"/>
                    <a:pt x="18702" y="15891"/>
                  </a:cubicBezTo>
                  <a:cubicBezTo>
                    <a:pt x="18646" y="16011"/>
                    <a:pt x="18655" y="16160"/>
                    <a:pt x="18719" y="16281"/>
                  </a:cubicBezTo>
                  <a:cubicBezTo>
                    <a:pt x="18729" y="16299"/>
                    <a:pt x="18775" y="16309"/>
                    <a:pt x="18784" y="16271"/>
                  </a:cubicBezTo>
                  <a:cubicBezTo>
                    <a:pt x="18729" y="16151"/>
                    <a:pt x="18720" y="16002"/>
                    <a:pt x="18766" y="15872"/>
                  </a:cubicBezTo>
                  <a:cubicBezTo>
                    <a:pt x="18762" y="15865"/>
                    <a:pt x="18757" y="15862"/>
                    <a:pt x="18751" y="15861"/>
                  </a:cubicBezTo>
                  <a:close/>
                  <a:moveTo>
                    <a:pt x="4451" y="15984"/>
                  </a:moveTo>
                  <a:cubicBezTo>
                    <a:pt x="4292" y="16207"/>
                    <a:pt x="4293" y="16207"/>
                    <a:pt x="4293" y="16207"/>
                  </a:cubicBezTo>
                  <a:cubicBezTo>
                    <a:pt x="4125" y="16374"/>
                    <a:pt x="3873" y="16495"/>
                    <a:pt x="3882" y="16756"/>
                  </a:cubicBezTo>
                  <a:cubicBezTo>
                    <a:pt x="3864" y="16793"/>
                    <a:pt x="3873" y="16859"/>
                    <a:pt x="3892" y="16878"/>
                  </a:cubicBezTo>
                  <a:cubicBezTo>
                    <a:pt x="3938" y="16803"/>
                    <a:pt x="4032" y="16701"/>
                    <a:pt x="4143" y="16701"/>
                  </a:cubicBezTo>
                  <a:cubicBezTo>
                    <a:pt x="4209" y="16682"/>
                    <a:pt x="4161" y="16616"/>
                    <a:pt x="4180" y="16570"/>
                  </a:cubicBezTo>
                  <a:cubicBezTo>
                    <a:pt x="4208" y="16505"/>
                    <a:pt x="4283" y="16467"/>
                    <a:pt x="4348" y="16486"/>
                  </a:cubicBezTo>
                  <a:cubicBezTo>
                    <a:pt x="4488" y="16589"/>
                    <a:pt x="4218" y="16523"/>
                    <a:pt x="4265" y="16654"/>
                  </a:cubicBezTo>
                  <a:cubicBezTo>
                    <a:pt x="4302" y="16728"/>
                    <a:pt x="4395" y="16709"/>
                    <a:pt x="4451" y="16728"/>
                  </a:cubicBezTo>
                  <a:cubicBezTo>
                    <a:pt x="4497" y="16709"/>
                    <a:pt x="4563" y="16692"/>
                    <a:pt x="4581" y="16636"/>
                  </a:cubicBezTo>
                  <a:cubicBezTo>
                    <a:pt x="4656" y="16505"/>
                    <a:pt x="4506" y="16402"/>
                    <a:pt x="4553" y="16281"/>
                  </a:cubicBezTo>
                  <a:cubicBezTo>
                    <a:pt x="4590" y="16160"/>
                    <a:pt x="4525" y="16049"/>
                    <a:pt x="4451" y="15984"/>
                  </a:cubicBezTo>
                  <a:close/>
                  <a:moveTo>
                    <a:pt x="3772" y="16122"/>
                  </a:moveTo>
                  <a:cubicBezTo>
                    <a:pt x="3743" y="16140"/>
                    <a:pt x="3724" y="16188"/>
                    <a:pt x="3724" y="16235"/>
                  </a:cubicBezTo>
                  <a:cubicBezTo>
                    <a:pt x="3771" y="16301"/>
                    <a:pt x="3827" y="16366"/>
                    <a:pt x="3902" y="16413"/>
                  </a:cubicBezTo>
                  <a:cubicBezTo>
                    <a:pt x="4005" y="16347"/>
                    <a:pt x="4006" y="16347"/>
                    <a:pt x="4006" y="16347"/>
                  </a:cubicBezTo>
                  <a:cubicBezTo>
                    <a:pt x="4015" y="16197"/>
                    <a:pt x="3865" y="16178"/>
                    <a:pt x="3772" y="16122"/>
                  </a:cubicBezTo>
                  <a:close/>
                  <a:moveTo>
                    <a:pt x="3279" y="16124"/>
                  </a:moveTo>
                  <a:cubicBezTo>
                    <a:pt x="3265" y="16122"/>
                    <a:pt x="3248" y="16133"/>
                    <a:pt x="3224" y="16161"/>
                  </a:cubicBezTo>
                  <a:cubicBezTo>
                    <a:pt x="3206" y="16244"/>
                    <a:pt x="3122" y="16309"/>
                    <a:pt x="3141" y="16402"/>
                  </a:cubicBezTo>
                  <a:cubicBezTo>
                    <a:pt x="3159" y="16477"/>
                    <a:pt x="3169" y="16560"/>
                    <a:pt x="3243" y="16606"/>
                  </a:cubicBezTo>
                  <a:cubicBezTo>
                    <a:pt x="3206" y="16709"/>
                    <a:pt x="3262" y="16783"/>
                    <a:pt x="3308" y="16867"/>
                  </a:cubicBezTo>
                  <a:cubicBezTo>
                    <a:pt x="3364" y="16923"/>
                    <a:pt x="3420" y="16895"/>
                    <a:pt x="3484" y="16895"/>
                  </a:cubicBezTo>
                  <a:cubicBezTo>
                    <a:pt x="3522" y="16849"/>
                    <a:pt x="3530" y="16803"/>
                    <a:pt x="3521" y="16756"/>
                  </a:cubicBezTo>
                  <a:cubicBezTo>
                    <a:pt x="3512" y="16682"/>
                    <a:pt x="3419" y="16710"/>
                    <a:pt x="3391" y="16663"/>
                  </a:cubicBezTo>
                  <a:cubicBezTo>
                    <a:pt x="3410" y="16635"/>
                    <a:pt x="3410" y="16635"/>
                    <a:pt x="3410" y="16635"/>
                  </a:cubicBezTo>
                  <a:cubicBezTo>
                    <a:pt x="3447" y="16616"/>
                    <a:pt x="3484" y="16625"/>
                    <a:pt x="3530" y="16625"/>
                  </a:cubicBezTo>
                  <a:cubicBezTo>
                    <a:pt x="3567" y="16662"/>
                    <a:pt x="3605" y="16710"/>
                    <a:pt x="3614" y="16756"/>
                  </a:cubicBezTo>
                  <a:cubicBezTo>
                    <a:pt x="3651" y="16831"/>
                    <a:pt x="3558" y="16942"/>
                    <a:pt x="3660" y="16942"/>
                  </a:cubicBezTo>
                  <a:cubicBezTo>
                    <a:pt x="3715" y="16952"/>
                    <a:pt x="3743" y="17017"/>
                    <a:pt x="3799" y="17007"/>
                  </a:cubicBezTo>
                  <a:cubicBezTo>
                    <a:pt x="3780" y="16868"/>
                    <a:pt x="3762" y="16710"/>
                    <a:pt x="3846" y="16579"/>
                  </a:cubicBezTo>
                  <a:cubicBezTo>
                    <a:pt x="3855" y="16505"/>
                    <a:pt x="3799" y="16439"/>
                    <a:pt x="3743" y="16393"/>
                  </a:cubicBezTo>
                  <a:cubicBezTo>
                    <a:pt x="3623" y="16337"/>
                    <a:pt x="3512" y="16291"/>
                    <a:pt x="3391" y="16235"/>
                  </a:cubicBezTo>
                  <a:cubicBezTo>
                    <a:pt x="3329" y="16235"/>
                    <a:pt x="3319" y="16129"/>
                    <a:pt x="3279" y="16124"/>
                  </a:cubicBezTo>
                  <a:close/>
                  <a:moveTo>
                    <a:pt x="16956" y="16162"/>
                  </a:moveTo>
                  <a:cubicBezTo>
                    <a:pt x="16909" y="16199"/>
                    <a:pt x="16908" y="16198"/>
                    <a:pt x="16908" y="16198"/>
                  </a:cubicBezTo>
                  <a:cubicBezTo>
                    <a:pt x="16862" y="16319"/>
                    <a:pt x="16788" y="16459"/>
                    <a:pt x="16863" y="16598"/>
                  </a:cubicBezTo>
                  <a:cubicBezTo>
                    <a:pt x="16807" y="16756"/>
                    <a:pt x="16806" y="16756"/>
                    <a:pt x="16806" y="16756"/>
                  </a:cubicBezTo>
                  <a:cubicBezTo>
                    <a:pt x="16806" y="16840"/>
                    <a:pt x="16815" y="16950"/>
                    <a:pt x="16908" y="17006"/>
                  </a:cubicBezTo>
                  <a:cubicBezTo>
                    <a:pt x="17002" y="17034"/>
                    <a:pt x="17095" y="17025"/>
                    <a:pt x="17170" y="16970"/>
                  </a:cubicBezTo>
                  <a:cubicBezTo>
                    <a:pt x="17179" y="16914"/>
                    <a:pt x="17216" y="16811"/>
                    <a:pt x="17141" y="16783"/>
                  </a:cubicBezTo>
                  <a:cubicBezTo>
                    <a:pt x="17058" y="16718"/>
                    <a:pt x="17040" y="16858"/>
                    <a:pt x="16984" y="16867"/>
                  </a:cubicBezTo>
                  <a:cubicBezTo>
                    <a:pt x="16956" y="16858"/>
                    <a:pt x="16956" y="16830"/>
                    <a:pt x="16965" y="16802"/>
                  </a:cubicBezTo>
                  <a:cubicBezTo>
                    <a:pt x="16974" y="16737"/>
                    <a:pt x="17030" y="16691"/>
                    <a:pt x="17096" y="16691"/>
                  </a:cubicBezTo>
                  <a:cubicBezTo>
                    <a:pt x="17170" y="16682"/>
                    <a:pt x="17216" y="16718"/>
                    <a:pt x="17244" y="16783"/>
                  </a:cubicBezTo>
                  <a:cubicBezTo>
                    <a:pt x="17290" y="16839"/>
                    <a:pt x="17272" y="16924"/>
                    <a:pt x="17244" y="16998"/>
                  </a:cubicBezTo>
                  <a:cubicBezTo>
                    <a:pt x="17318" y="17044"/>
                    <a:pt x="17412" y="17044"/>
                    <a:pt x="17486" y="17109"/>
                  </a:cubicBezTo>
                  <a:cubicBezTo>
                    <a:pt x="17523" y="17137"/>
                    <a:pt x="17505" y="17202"/>
                    <a:pt x="17560" y="17221"/>
                  </a:cubicBezTo>
                  <a:cubicBezTo>
                    <a:pt x="17663" y="16803"/>
                    <a:pt x="17271" y="16514"/>
                    <a:pt x="17011" y="16263"/>
                  </a:cubicBezTo>
                  <a:cubicBezTo>
                    <a:pt x="16992" y="16235"/>
                    <a:pt x="16993" y="16180"/>
                    <a:pt x="16956" y="16162"/>
                  </a:cubicBezTo>
                  <a:close/>
                  <a:moveTo>
                    <a:pt x="18197" y="16361"/>
                  </a:moveTo>
                  <a:cubicBezTo>
                    <a:pt x="18122" y="16357"/>
                    <a:pt x="18139" y="16516"/>
                    <a:pt x="18050" y="16532"/>
                  </a:cubicBezTo>
                  <a:cubicBezTo>
                    <a:pt x="17920" y="16699"/>
                    <a:pt x="17689" y="16587"/>
                    <a:pt x="17559" y="16727"/>
                  </a:cubicBezTo>
                  <a:cubicBezTo>
                    <a:pt x="17633" y="16857"/>
                    <a:pt x="17661" y="17015"/>
                    <a:pt x="17679" y="17172"/>
                  </a:cubicBezTo>
                  <a:cubicBezTo>
                    <a:pt x="17837" y="17163"/>
                    <a:pt x="17633" y="17052"/>
                    <a:pt x="17707" y="16950"/>
                  </a:cubicBezTo>
                  <a:cubicBezTo>
                    <a:pt x="17735" y="16894"/>
                    <a:pt x="17791" y="16829"/>
                    <a:pt x="17856" y="16810"/>
                  </a:cubicBezTo>
                  <a:cubicBezTo>
                    <a:pt x="17893" y="16820"/>
                    <a:pt x="17939" y="16810"/>
                    <a:pt x="17949" y="16847"/>
                  </a:cubicBezTo>
                  <a:cubicBezTo>
                    <a:pt x="17939" y="16893"/>
                    <a:pt x="17893" y="16885"/>
                    <a:pt x="17865" y="16875"/>
                  </a:cubicBezTo>
                  <a:cubicBezTo>
                    <a:pt x="17837" y="16894"/>
                    <a:pt x="17791" y="16912"/>
                    <a:pt x="17791" y="16950"/>
                  </a:cubicBezTo>
                  <a:cubicBezTo>
                    <a:pt x="17791" y="17015"/>
                    <a:pt x="17791" y="17080"/>
                    <a:pt x="17846" y="17126"/>
                  </a:cubicBezTo>
                  <a:cubicBezTo>
                    <a:pt x="17948" y="17145"/>
                    <a:pt x="18050" y="17127"/>
                    <a:pt x="18133" y="17062"/>
                  </a:cubicBezTo>
                  <a:cubicBezTo>
                    <a:pt x="18226" y="16997"/>
                    <a:pt x="18208" y="16866"/>
                    <a:pt x="18217" y="16755"/>
                  </a:cubicBezTo>
                  <a:cubicBezTo>
                    <a:pt x="18282" y="16690"/>
                    <a:pt x="18282" y="16587"/>
                    <a:pt x="18272" y="16494"/>
                  </a:cubicBezTo>
                  <a:cubicBezTo>
                    <a:pt x="18235" y="16374"/>
                    <a:pt x="18236" y="16374"/>
                    <a:pt x="18236" y="16374"/>
                  </a:cubicBezTo>
                  <a:cubicBezTo>
                    <a:pt x="18221" y="16366"/>
                    <a:pt x="18208" y="16362"/>
                    <a:pt x="18197" y="16361"/>
                  </a:cubicBezTo>
                  <a:close/>
                  <a:moveTo>
                    <a:pt x="17598" y="16409"/>
                  </a:moveTo>
                  <a:cubicBezTo>
                    <a:pt x="17533" y="16447"/>
                    <a:pt x="17440" y="16465"/>
                    <a:pt x="17412" y="16531"/>
                  </a:cubicBezTo>
                  <a:cubicBezTo>
                    <a:pt x="17431" y="16578"/>
                    <a:pt x="17468" y="16615"/>
                    <a:pt x="17505" y="16643"/>
                  </a:cubicBezTo>
                  <a:cubicBezTo>
                    <a:pt x="17579" y="16596"/>
                    <a:pt x="17728" y="16614"/>
                    <a:pt x="17682" y="16465"/>
                  </a:cubicBezTo>
                  <a:cubicBezTo>
                    <a:pt x="17691" y="16427"/>
                    <a:pt x="17645" y="16400"/>
                    <a:pt x="17598" y="16409"/>
                  </a:cubicBezTo>
                  <a:close/>
                  <a:moveTo>
                    <a:pt x="4724" y="16429"/>
                  </a:moveTo>
                  <a:cubicBezTo>
                    <a:pt x="4700" y="16424"/>
                    <a:pt x="4679" y="16429"/>
                    <a:pt x="4674" y="16466"/>
                  </a:cubicBezTo>
                  <a:cubicBezTo>
                    <a:pt x="4702" y="16540"/>
                    <a:pt x="4694" y="16642"/>
                    <a:pt x="4656" y="16707"/>
                  </a:cubicBezTo>
                  <a:cubicBezTo>
                    <a:pt x="4703" y="16781"/>
                    <a:pt x="4787" y="16754"/>
                    <a:pt x="4852" y="16754"/>
                  </a:cubicBezTo>
                  <a:cubicBezTo>
                    <a:pt x="4898" y="16735"/>
                    <a:pt x="4925" y="16791"/>
                    <a:pt x="4972" y="16763"/>
                  </a:cubicBezTo>
                  <a:cubicBezTo>
                    <a:pt x="4972" y="16689"/>
                    <a:pt x="4945" y="16614"/>
                    <a:pt x="4926" y="16531"/>
                  </a:cubicBezTo>
                  <a:cubicBezTo>
                    <a:pt x="4786" y="16457"/>
                    <a:pt x="4786" y="16457"/>
                    <a:pt x="4786" y="16457"/>
                  </a:cubicBezTo>
                  <a:cubicBezTo>
                    <a:pt x="4772" y="16452"/>
                    <a:pt x="4747" y="16435"/>
                    <a:pt x="4724" y="16429"/>
                  </a:cubicBezTo>
                  <a:close/>
                  <a:moveTo>
                    <a:pt x="2633" y="16617"/>
                  </a:moveTo>
                  <a:cubicBezTo>
                    <a:pt x="2591" y="16613"/>
                    <a:pt x="2547" y="16628"/>
                    <a:pt x="2520" y="16661"/>
                  </a:cubicBezTo>
                  <a:cubicBezTo>
                    <a:pt x="2473" y="16792"/>
                    <a:pt x="2529" y="16904"/>
                    <a:pt x="2622" y="17007"/>
                  </a:cubicBezTo>
                  <a:cubicBezTo>
                    <a:pt x="2687" y="17120"/>
                    <a:pt x="2816" y="17138"/>
                    <a:pt x="2946" y="17129"/>
                  </a:cubicBezTo>
                  <a:cubicBezTo>
                    <a:pt x="2992" y="17119"/>
                    <a:pt x="3048" y="17119"/>
                    <a:pt x="3067" y="17063"/>
                  </a:cubicBezTo>
                  <a:cubicBezTo>
                    <a:pt x="3020" y="16979"/>
                    <a:pt x="2909" y="17007"/>
                    <a:pt x="2825" y="16988"/>
                  </a:cubicBezTo>
                  <a:cubicBezTo>
                    <a:pt x="2751" y="16951"/>
                    <a:pt x="2658" y="16895"/>
                    <a:pt x="2649" y="16810"/>
                  </a:cubicBezTo>
                  <a:cubicBezTo>
                    <a:pt x="2714" y="16801"/>
                    <a:pt x="2742" y="16745"/>
                    <a:pt x="2733" y="16679"/>
                  </a:cubicBezTo>
                  <a:cubicBezTo>
                    <a:pt x="2714" y="16642"/>
                    <a:pt x="2674" y="16620"/>
                    <a:pt x="2633" y="16617"/>
                  </a:cubicBezTo>
                  <a:close/>
                  <a:moveTo>
                    <a:pt x="16604" y="16652"/>
                  </a:moveTo>
                  <a:cubicBezTo>
                    <a:pt x="16552" y="16664"/>
                    <a:pt x="16496" y="16699"/>
                    <a:pt x="16454" y="16727"/>
                  </a:cubicBezTo>
                  <a:cubicBezTo>
                    <a:pt x="16417" y="16783"/>
                    <a:pt x="16389" y="16895"/>
                    <a:pt x="16445" y="16960"/>
                  </a:cubicBezTo>
                  <a:cubicBezTo>
                    <a:pt x="16510" y="16970"/>
                    <a:pt x="16593" y="16932"/>
                    <a:pt x="16658" y="16970"/>
                  </a:cubicBezTo>
                  <a:cubicBezTo>
                    <a:pt x="16704" y="16979"/>
                    <a:pt x="16760" y="17073"/>
                    <a:pt x="16797" y="17007"/>
                  </a:cubicBezTo>
                  <a:cubicBezTo>
                    <a:pt x="16741" y="16914"/>
                    <a:pt x="16732" y="16811"/>
                    <a:pt x="16732" y="16717"/>
                  </a:cubicBezTo>
                  <a:cubicBezTo>
                    <a:pt x="16704" y="16652"/>
                    <a:pt x="16656" y="16641"/>
                    <a:pt x="16604" y="16652"/>
                  </a:cubicBezTo>
                  <a:close/>
                  <a:moveTo>
                    <a:pt x="3177" y="16792"/>
                  </a:moveTo>
                  <a:cubicBezTo>
                    <a:pt x="3103" y="16782"/>
                    <a:pt x="3029" y="16829"/>
                    <a:pt x="2964" y="16810"/>
                  </a:cubicBezTo>
                  <a:cubicBezTo>
                    <a:pt x="2946" y="16839"/>
                    <a:pt x="2946" y="16839"/>
                    <a:pt x="2946" y="16839"/>
                  </a:cubicBezTo>
                  <a:cubicBezTo>
                    <a:pt x="2992" y="16905"/>
                    <a:pt x="3056" y="16999"/>
                    <a:pt x="3158" y="16990"/>
                  </a:cubicBezTo>
                  <a:cubicBezTo>
                    <a:pt x="3205" y="16980"/>
                    <a:pt x="3252" y="16961"/>
                    <a:pt x="3261" y="16924"/>
                  </a:cubicBezTo>
                  <a:cubicBezTo>
                    <a:pt x="3177" y="16791"/>
                    <a:pt x="3177" y="16792"/>
                    <a:pt x="3177" y="16792"/>
                  </a:cubicBezTo>
                  <a:close/>
                  <a:moveTo>
                    <a:pt x="4185" y="16793"/>
                  </a:moveTo>
                  <a:cubicBezTo>
                    <a:pt x="4139" y="16796"/>
                    <a:pt x="4094" y="16805"/>
                    <a:pt x="4049" y="16821"/>
                  </a:cubicBezTo>
                  <a:cubicBezTo>
                    <a:pt x="3928" y="16868"/>
                    <a:pt x="3947" y="17007"/>
                    <a:pt x="3937" y="17110"/>
                  </a:cubicBezTo>
                  <a:cubicBezTo>
                    <a:pt x="3984" y="17250"/>
                    <a:pt x="4022" y="17064"/>
                    <a:pt x="4087" y="17064"/>
                  </a:cubicBezTo>
                  <a:cubicBezTo>
                    <a:pt x="4161" y="17036"/>
                    <a:pt x="4264" y="17035"/>
                    <a:pt x="4320" y="17110"/>
                  </a:cubicBezTo>
                  <a:cubicBezTo>
                    <a:pt x="4329" y="17147"/>
                    <a:pt x="4366" y="17194"/>
                    <a:pt x="4320" y="17231"/>
                  </a:cubicBezTo>
                  <a:cubicBezTo>
                    <a:pt x="4273" y="17231"/>
                    <a:pt x="4282" y="17166"/>
                    <a:pt x="4245" y="17148"/>
                  </a:cubicBezTo>
                  <a:cubicBezTo>
                    <a:pt x="4179" y="17120"/>
                    <a:pt x="4115" y="17147"/>
                    <a:pt x="4068" y="17203"/>
                  </a:cubicBezTo>
                  <a:cubicBezTo>
                    <a:pt x="4022" y="17278"/>
                    <a:pt x="4086" y="17353"/>
                    <a:pt x="4133" y="17418"/>
                  </a:cubicBezTo>
                  <a:cubicBezTo>
                    <a:pt x="4189" y="17446"/>
                    <a:pt x="4246" y="17520"/>
                    <a:pt x="4339" y="17483"/>
                  </a:cubicBezTo>
                  <a:cubicBezTo>
                    <a:pt x="4609" y="17371"/>
                    <a:pt x="4487" y="17054"/>
                    <a:pt x="4599" y="16840"/>
                  </a:cubicBezTo>
                  <a:cubicBezTo>
                    <a:pt x="4589" y="16831"/>
                    <a:pt x="4589" y="16830"/>
                    <a:pt x="4589" y="16830"/>
                  </a:cubicBezTo>
                  <a:cubicBezTo>
                    <a:pt x="4464" y="16816"/>
                    <a:pt x="4322" y="16782"/>
                    <a:pt x="4185" y="16793"/>
                  </a:cubicBezTo>
                  <a:close/>
                  <a:moveTo>
                    <a:pt x="4871" y="16839"/>
                  </a:moveTo>
                  <a:cubicBezTo>
                    <a:pt x="4806" y="16867"/>
                    <a:pt x="4731" y="16866"/>
                    <a:pt x="4675" y="16894"/>
                  </a:cubicBezTo>
                  <a:cubicBezTo>
                    <a:pt x="4629" y="17006"/>
                    <a:pt x="4620" y="17128"/>
                    <a:pt x="4675" y="17230"/>
                  </a:cubicBezTo>
                  <a:cubicBezTo>
                    <a:pt x="4712" y="17230"/>
                    <a:pt x="4750" y="17221"/>
                    <a:pt x="4768" y="17202"/>
                  </a:cubicBezTo>
                  <a:cubicBezTo>
                    <a:pt x="4870" y="17155"/>
                    <a:pt x="4740" y="17072"/>
                    <a:pt x="4814" y="17025"/>
                  </a:cubicBezTo>
                  <a:cubicBezTo>
                    <a:pt x="4870" y="17081"/>
                    <a:pt x="4871" y="17080"/>
                    <a:pt x="4871" y="17080"/>
                  </a:cubicBezTo>
                  <a:cubicBezTo>
                    <a:pt x="4871" y="17155"/>
                    <a:pt x="4880" y="17201"/>
                    <a:pt x="4842" y="17257"/>
                  </a:cubicBezTo>
                  <a:cubicBezTo>
                    <a:pt x="4787" y="17323"/>
                    <a:pt x="4704" y="17342"/>
                    <a:pt x="4620" y="17314"/>
                  </a:cubicBezTo>
                  <a:cubicBezTo>
                    <a:pt x="4555" y="17370"/>
                    <a:pt x="4536" y="17462"/>
                    <a:pt x="4453" y="17509"/>
                  </a:cubicBezTo>
                  <a:cubicBezTo>
                    <a:pt x="4797" y="17667"/>
                    <a:pt x="5028" y="17286"/>
                    <a:pt x="5288" y="17118"/>
                  </a:cubicBezTo>
                  <a:cubicBezTo>
                    <a:pt x="5335" y="17072"/>
                    <a:pt x="5399" y="17117"/>
                    <a:pt x="5418" y="17062"/>
                  </a:cubicBezTo>
                  <a:cubicBezTo>
                    <a:pt x="5371" y="16978"/>
                    <a:pt x="5279" y="16941"/>
                    <a:pt x="5195" y="16913"/>
                  </a:cubicBezTo>
                  <a:cubicBezTo>
                    <a:pt x="5075" y="16941"/>
                    <a:pt x="4973" y="16867"/>
                    <a:pt x="4871" y="16839"/>
                  </a:cubicBezTo>
                  <a:close/>
                  <a:moveTo>
                    <a:pt x="18703" y="16848"/>
                  </a:moveTo>
                  <a:cubicBezTo>
                    <a:pt x="18675" y="16867"/>
                    <a:pt x="18675" y="16904"/>
                    <a:pt x="18665" y="16941"/>
                  </a:cubicBezTo>
                  <a:cubicBezTo>
                    <a:pt x="18656" y="17006"/>
                    <a:pt x="18741" y="16978"/>
                    <a:pt x="18741" y="17043"/>
                  </a:cubicBezTo>
                  <a:cubicBezTo>
                    <a:pt x="18685" y="17117"/>
                    <a:pt x="18591" y="17164"/>
                    <a:pt x="18498" y="17174"/>
                  </a:cubicBezTo>
                  <a:cubicBezTo>
                    <a:pt x="18452" y="17192"/>
                    <a:pt x="18396" y="17249"/>
                    <a:pt x="18386" y="17305"/>
                  </a:cubicBezTo>
                  <a:cubicBezTo>
                    <a:pt x="18433" y="17342"/>
                    <a:pt x="18526" y="17341"/>
                    <a:pt x="18572" y="17351"/>
                  </a:cubicBezTo>
                  <a:cubicBezTo>
                    <a:pt x="18712" y="17313"/>
                    <a:pt x="18833" y="17211"/>
                    <a:pt x="18908" y="17090"/>
                  </a:cubicBezTo>
                  <a:cubicBezTo>
                    <a:pt x="18908" y="17034"/>
                    <a:pt x="18937" y="16950"/>
                    <a:pt x="18890" y="16894"/>
                  </a:cubicBezTo>
                  <a:cubicBezTo>
                    <a:pt x="18843" y="16848"/>
                    <a:pt x="18778" y="16839"/>
                    <a:pt x="18703" y="16848"/>
                  </a:cubicBezTo>
                  <a:close/>
                  <a:moveTo>
                    <a:pt x="3473" y="16984"/>
                  </a:moveTo>
                  <a:cubicBezTo>
                    <a:pt x="3260" y="16997"/>
                    <a:pt x="3072" y="17236"/>
                    <a:pt x="2842" y="17257"/>
                  </a:cubicBezTo>
                  <a:cubicBezTo>
                    <a:pt x="2833" y="17276"/>
                    <a:pt x="2833" y="17276"/>
                    <a:pt x="2833" y="17276"/>
                  </a:cubicBezTo>
                  <a:cubicBezTo>
                    <a:pt x="2888" y="17341"/>
                    <a:pt x="2925" y="17406"/>
                    <a:pt x="3000" y="17434"/>
                  </a:cubicBezTo>
                  <a:cubicBezTo>
                    <a:pt x="3111" y="17416"/>
                    <a:pt x="3195" y="17499"/>
                    <a:pt x="3269" y="17564"/>
                  </a:cubicBezTo>
                  <a:cubicBezTo>
                    <a:pt x="3343" y="17583"/>
                    <a:pt x="3409" y="17619"/>
                    <a:pt x="3464" y="17555"/>
                  </a:cubicBezTo>
                  <a:cubicBezTo>
                    <a:pt x="3520" y="17499"/>
                    <a:pt x="3567" y="17425"/>
                    <a:pt x="3557" y="17341"/>
                  </a:cubicBezTo>
                  <a:cubicBezTo>
                    <a:pt x="3530" y="17295"/>
                    <a:pt x="3492" y="17230"/>
                    <a:pt x="3427" y="17257"/>
                  </a:cubicBezTo>
                  <a:cubicBezTo>
                    <a:pt x="3399" y="17276"/>
                    <a:pt x="3343" y="17304"/>
                    <a:pt x="3353" y="17351"/>
                  </a:cubicBezTo>
                  <a:cubicBezTo>
                    <a:pt x="3343" y="17388"/>
                    <a:pt x="3306" y="17388"/>
                    <a:pt x="3279" y="17360"/>
                  </a:cubicBezTo>
                  <a:cubicBezTo>
                    <a:pt x="3269" y="17332"/>
                    <a:pt x="3288" y="17285"/>
                    <a:pt x="3297" y="17257"/>
                  </a:cubicBezTo>
                  <a:cubicBezTo>
                    <a:pt x="3344" y="17192"/>
                    <a:pt x="3408" y="17175"/>
                    <a:pt x="3492" y="17175"/>
                  </a:cubicBezTo>
                  <a:cubicBezTo>
                    <a:pt x="3557" y="17193"/>
                    <a:pt x="3613" y="17230"/>
                    <a:pt x="3641" y="17276"/>
                  </a:cubicBezTo>
                  <a:cubicBezTo>
                    <a:pt x="3697" y="17258"/>
                    <a:pt x="3789" y="17240"/>
                    <a:pt x="3799" y="17175"/>
                  </a:cubicBezTo>
                  <a:cubicBezTo>
                    <a:pt x="3696" y="17063"/>
                    <a:pt x="3696" y="17063"/>
                    <a:pt x="3696" y="17063"/>
                  </a:cubicBezTo>
                  <a:cubicBezTo>
                    <a:pt x="3617" y="17000"/>
                    <a:pt x="3544" y="16979"/>
                    <a:pt x="3473" y="16984"/>
                  </a:cubicBezTo>
                  <a:close/>
                  <a:moveTo>
                    <a:pt x="16555" y="17027"/>
                  </a:moveTo>
                  <a:cubicBezTo>
                    <a:pt x="16486" y="17035"/>
                    <a:pt x="16412" y="17070"/>
                    <a:pt x="16344" y="17080"/>
                  </a:cubicBezTo>
                  <a:cubicBezTo>
                    <a:pt x="16204" y="17025"/>
                    <a:pt x="16047" y="17071"/>
                    <a:pt x="15926" y="17174"/>
                  </a:cubicBezTo>
                  <a:cubicBezTo>
                    <a:pt x="15926" y="17220"/>
                    <a:pt x="15982" y="17229"/>
                    <a:pt x="16019" y="17248"/>
                  </a:cubicBezTo>
                  <a:cubicBezTo>
                    <a:pt x="16214" y="17388"/>
                    <a:pt x="16335" y="17592"/>
                    <a:pt x="16548" y="17695"/>
                  </a:cubicBezTo>
                  <a:cubicBezTo>
                    <a:pt x="16799" y="17723"/>
                    <a:pt x="16799" y="17723"/>
                    <a:pt x="16799" y="17723"/>
                  </a:cubicBezTo>
                  <a:cubicBezTo>
                    <a:pt x="16845" y="17705"/>
                    <a:pt x="16929" y="17741"/>
                    <a:pt x="16957" y="17676"/>
                  </a:cubicBezTo>
                  <a:cubicBezTo>
                    <a:pt x="16845" y="17611"/>
                    <a:pt x="16836" y="17481"/>
                    <a:pt x="16799" y="17369"/>
                  </a:cubicBezTo>
                  <a:cubicBezTo>
                    <a:pt x="16762" y="17360"/>
                    <a:pt x="16753" y="17378"/>
                    <a:pt x="16734" y="17387"/>
                  </a:cubicBezTo>
                  <a:cubicBezTo>
                    <a:pt x="16669" y="17434"/>
                    <a:pt x="16585" y="17443"/>
                    <a:pt x="16539" y="17387"/>
                  </a:cubicBezTo>
                  <a:cubicBezTo>
                    <a:pt x="16520" y="17368"/>
                    <a:pt x="16483" y="17341"/>
                    <a:pt x="16511" y="17303"/>
                  </a:cubicBezTo>
                  <a:cubicBezTo>
                    <a:pt x="16520" y="17313"/>
                    <a:pt x="16539" y="17304"/>
                    <a:pt x="16548" y="17322"/>
                  </a:cubicBezTo>
                  <a:cubicBezTo>
                    <a:pt x="16604" y="17341"/>
                    <a:pt x="16706" y="17368"/>
                    <a:pt x="16752" y="17294"/>
                  </a:cubicBezTo>
                  <a:cubicBezTo>
                    <a:pt x="16780" y="17219"/>
                    <a:pt x="16743" y="17146"/>
                    <a:pt x="16706" y="17080"/>
                  </a:cubicBezTo>
                  <a:cubicBezTo>
                    <a:pt x="16681" y="17053"/>
                    <a:pt x="16653" y="17038"/>
                    <a:pt x="16624" y="17031"/>
                  </a:cubicBezTo>
                  <a:cubicBezTo>
                    <a:pt x="16602" y="17026"/>
                    <a:pt x="16579" y="17025"/>
                    <a:pt x="16555" y="17027"/>
                  </a:cubicBezTo>
                  <a:close/>
                  <a:moveTo>
                    <a:pt x="18266" y="17033"/>
                  </a:moveTo>
                  <a:cubicBezTo>
                    <a:pt x="18229" y="17108"/>
                    <a:pt x="18145" y="17119"/>
                    <a:pt x="18117" y="17184"/>
                  </a:cubicBezTo>
                  <a:cubicBezTo>
                    <a:pt x="18173" y="17222"/>
                    <a:pt x="18220" y="17268"/>
                    <a:pt x="18295" y="17249"/>
                  </a:cubicBezTo>
                  <a:cubicBezTo>
                    <a:pt x="18351" y="17221"/>
                    <a:pt x="18416" y="17165"/>
                    <a:pt x="18425" y="17080"/>
                  </a:cubicBezTo>
                  <a:cubicBezTo>
                    <a:pt x="18379" y="17062"/>
                    <a:pt x="18322" y="17033"/>
                    <a:pt x="18266" y="17033"/>
                  </a:cubicBezTo>
                  <a:close/>
                  <a:moveTo>
                    <a:pt x="17186" y="17091"/>
                  </a:moveTo>
                  <a:cubicBezTo>
                    <a:pt x="17093" y="17110"/>
                    <a:pt x="16963" y="17091"/>
                    <a:pt x="16870" y="17110"/>
                  </a:cubicBezTo>
                  <a:cubicBezTo>
                    <a:pt x="16888" y="17427"/>
                    <a:pt x="16888" y="17426"/>
                    <a:pt x="16888" y="17426"/>
                  </a:cubicBezTo>
                  <a:cubicBezTo>
                    <a:pt x="16935" y="17500"/>
                    <a:pt x="16953" y="17640"/>
                    <a:pt x="17065" y="17658"/>
                  </a:cubicBezTo>
                  <a:cubicBezTo>
                    <a:pt x="17130" y="17658"/>
                    <a:pt x="17215" y="17649"/>
                    <a:pt x="17243" y="17584"/>
                  </a:cubicBezTo>
                  <a:cubicBezTo>
                    <a:pt x="17196" y="17510"/>
                    <a:pt x="17084" y="17491"/>
                    <a:pt x="17093" y="17388"/>
                  </a:cubicBezTo>
                  <a:cubicBezTo>
                    <a:pt x="17112" y="17351"/>
                    <a:pt x="17112" y="17267"/>
                    <a:pt x="17167" y="17295"/>
                  </a:cubicBezTo>
                  <a:cubicBezTo>
                    <a:pt x="17205" y="17342"/>
                    <a:pt x="17168" y="17426"/>
                    <a:pt x="17224" y="17464"/>
                  </a:cubicBezTo>
                  <a:cubicBezTo>
                    <a:pt x="17270" y="17501"/>
                    <a:pt x="17354" y="17491"/>
                    <a:pt x="17410" y="17472"/>
                  </a:cubicBezTo>
                  <a:cubicBezTo>
                    <a:pt x="17447" y="17435"/>
                    <a:pt x="17484" y="17389"/>
                    <a:pt x="17503" y="17342"/>
                  </a:cubicBezTo>
                  <a:cubicBezTo>
                    <a:pt x="17484" y="17286"/>
                    <a:pt x="17484" y="17231"/>
                    <a:pt x="17456" y="17194"/>
                  </a:cubicBezTo>
                  <a:cubicBezTo>
                    <a:pt x="17381" y="17128"/>
                    <a:pt x="17279" y="17082"/>
                    <a:pt x="17186" y="17091"/>
                  </a:cubicBezTo>
                  <a:close/>
                  <a:moveTo>
                    <a:pt x="5667" y="17170"/>
                  </a:moveTo>
                  <a:cubicBezTo>
                    <a:pt x="5645" y="17167"/>
                    <a:pt x="5620" y="17171"/>
                    <a:pt x="5594" y="17185"/>
                  </a:cubicBezTo>
                  <a:cubicBezTo>
                    <a:pt x="5566" y="17195"/>
                    <a:pt x="5539" y="17222"/>
                    <a:pt x="5539" y="17260"/>
                  </a:cubicBezTo>
                  <a:cubicBezTo>
                    <a:pt x="5520" y="17344"/>
                    <a:pt x="5623" y="17352"/>
                    <a:pt x="5641" y="17399"/>
                  </a:cubicBezTo>
                  <a:cubicBezTo>
                    <a:pt x="5604" y="17445"/>
                    <a:pt x="5576" y="17482"/>
                    <a:pt x="5530" y="17473"/>
                  </a:cubicBezTo>
                  <a:cubicBezTo>
                    <a:pt x="5437" y="17445"/>
                    <a:pt x="5334" y="17409"/>
                    <a:pt x="5241" y="17446"/>
                  </a:cubicBezTo>
                  <a:cubicBezTo>
                    <a:pt x="5232" y="17502"/>
                    <a:pt x="5251" y="17557"/>
                    <a:pt x="5279" y="17585"/>
                  </a:cubicBezTo>
                  <a:cubicBezTo>
                    <a:pt x="5465" y="17595"/>
                    <a:pt x="5631" y="17632"/>
                    <a:pt x="5752" y="17762"/>
                  </a:cubicBezTo>
                  <a:cubicBezTo>
                    <a:pt x="5771" y="17827"/>
                    <a:pt x="5780" y="17912"/>
                    <a:pt x="5752" y="17977"/>
                  </a:cubicBezTo>
                  <a:cubicBezTo>
                    <a:pt x="5715" y="18023"/>
                    <a:pt x="5669" y="18070"/>
                    <a:pt x="5594" y="18060"/>
                  </a:cubicBezTo>
                  <a:cubicBezTo>
                    <a:pt x="5501" y="18033"/>
                    <a:pt x="5613" y="17911"/>
                    <a:pt x="5530" y="17865"/>
                  </a:cubicBezTo>
                  <a:cubicBezTo>
                    <a:pt x="5492" y="17855"/>
                    <a:pt x="5455" y="17827"/>
                    <a:pt x="5427" y="17846"/>
                  </a:cubicBezTo>
                  <a:cubicBezTo>
                    <a:pt x="5381" y="17883"/>
                    <a:pt x="5325" y="17940"/>
                    <a:pt x="5334" y="17996"/>
                  </a:cubicBezTo>
                  <a:cubicBezTo>
                    <a:pt x="5381" y="18117"/>
                    <a:pt x="5474" y="18209"/>
                    <a:pt x="5594" y="18218"/>
                  </a:cubicBezTo>
                  <a:cubicBezTo>
                    <a:pt x="5687" y="18237"/>
                    <a:pt x="5743" y="18163"/>
                    <a:pt x="5808" y="18125"/>
                  </a:cubicBezTo>
                  <a:cubicBezTo>
                    <a:pt x="5901" y="18218"/>
                    <a:pt x="6003" y="18321"/>
                    <a:pt x="6133" y="18331"/>
                  </a:cubicBezTo>
                  <a:cubicBezTo>
                    <a:pt x="6319" y="18414"/>
                    <a:pt x="6422" y="18088"/>
                    <a:pt x="6598" y="18209"/>
                  </a:cubicBezTo>
                  <a:cubicBezTo>
                    <a:pt x="6691" y="18246"/>
                    <a:pt x="6840" y="18247"/>
                    <a:pt x="6896" y="18163"/>
                  </a:cubicBezTo>
                  <a:cubicBezTo>
                    <a:pt x="6775" y="18163"/>
                    <a:pt x="6709" y="17995"/>
                    <a:pt x="6560" y="18042"/>
                  </a:cubicBezTo>
                  <a:cubicBezTo>
                    <a:pt x="6477" y="18023"/>
                    <a:pt x="6533" y="17930"/>
                    <a:pt x="6496" y="17874"/>
                  </a:cubicBezTo>
                  <a:cubicBezTo>
                    <a:pt x="6477" y="17781"/>
                    <a:pt x="6393" y="17725"/>
                    <a:pt x="6310" y="17716"/>
                  </a:cubicBezTo>
                  <a:cubicBezTo>
                    <a:pt x="6263" y="17725"/>
                    <a:pt x="6199" y="17706"/>
                    <a:pt x="6161" y="17762"/>
                  </a:cubicBezTo>
                  <a:cubicBezTo>
                    <a:pt x="6115" y="17827"/>
                    <a:pt x="6170" y="17892"/>
                    <a:pt x="6198" y="17939"/>
                  </a:cubicBezTo>
                  <a:cubicBezTo>
                    <a:pt x="6244" y="17986"/>
                    <a:pt x="6310" y="17930"/>
                    <a:pt x="6357" y="17948"/>
                  </a:cubicBezTo>
                  <a:cubicBezTo>
                    <a:pt x="6385" y="18032"/>
                    <a:pt x="6320" y="18098"/>
                    <a:pt x="6273" y="18135"/>
                  </a:cubicBezTo>
                  <a:cubicBezTo>
                    <a:pt x="6199" y="18163"/>
                    <a:pt x="6077" y="18162"/>
                    <a:pt x="6012" y="18106"/>
                  </a:cubicBezTo>
                  <a:cubicBezTo>
                    <a:pt x="5845" y="17976"/>
                    <a:pt x="5957" y="17715"/>
                    <a:pt x="5761" y="17576"/>
                  </a:cubicBezTo>
                  <a:cubicBezTo>
                    <a:pt x="5799" y="17501"/>
                    <a:pt x="5855" y="17399"/>
                    <a:pt x="5808" y="17306"/>
                  </a:cubicBezTo>
                  <a:cubicBezTo>
                    <a:pt x="5788" y="17250"/>
                    <a:pt x="5735" y="17179"/>
                    <a:pt x="5667" y="17170"/>
                  </a:cubicBezTo>
                  <a:close/>
                  <a:moveTo>
                    <a:pt x="17823" y="17227"/>
                  </a:moveTo>
                  <a:cubicBezTo>
                    <a:pt x="17747" y="17234"/>
                    <a:pt x="17674" y="17254"/>
                    <a:pt x="17604" y="17287"/>
                  </a:cubicBezTo>
                  <a:cubicBezTo>
                    <a:pt x="17595" y="17305"/>
                    <a:pt x="17584" y="17342"/>
                    <a:pt x="17612" y="17352"/>
                  </a:cubicBezTo>
                  <a:cubicBezTo>
                    <a:pt x="17714" y="17361"/>
                    <a:pt x="17790" y="17417"/>
                    <a:pt x="17873" y="17473"/>
                  </a:cubicBezTo>
                  <a:cubicBezTo>
                    <a:pt x="17920" y="17417"/>
                    <a:pt x="18004" y="17390"/>
                    <a:pt x="18069" y="17418"/>
                  </a:cubicBezTo>
                  <a:cubicBezTo>
                    <a:pt x="18134" y="17436"/>
                    <a:pt x="18162" y="17501"/>
                    <a:pt x="18171" y="17566"/>
                  </a:cubicBezTo>
                  <a:cubicBezTo>
                    <a:pt x="18162" y="17613"/>
                    <a:pt x="18152" y="17660"/>
                    <a:pt x="18105" y="17669"/>
                  </a:cubicBezTo>
                  <a:cubicBezTo>
                    <a:pt x="18068" y="17641"/>
                    <a:pt x="18105" y="17603"/>
                    <a:pt x="18096" y="17557"/>
                  </a:cubicBezTo>
                  <a:cubicBezTo>
                    <a:pt x="18077" y="17510"/>
                    <a:pt x="18032" y="17464"/>
                    <a:pt x="17976" y="17492"/>
                  </a:cubicBezTo>
                  <a:cubicBezTo>
                    <a:pt x="17948" y="17501"/>
                    <a:pt x="17910" y="17529"/>
                    <a:pt x="17910" y="17557"/>
                  </a:cubicBezTo>
                  <a:cubicBezTo>
                    <a:pt x="17947" y="17650"/>
                    <a:pt x="17901" y="17808"/>
                    <a:pt x="18040" y="17836"/>
                  </a:cubicBezTo>
                  <a:cubicBezTo>
                    <a:pt x="18171" y="17808"/>
                    <a:pt x="18171" y="17809"/>
                    <a:pt x="18171" y="17809"/>
                  </a:cubicBezTo>
                  <a:cubicBezTo>
                    <a:pt x="18264" y="17781"/>
                    <a:pt x="18235" y="17697"/>
                    <a:pt x="18301" y="17659"/>
                  </a:cubicBezTo>
                  <a:cubicBezTo>
                    <a:pt x="18412" y="17659"/>
                    <a:pt x="18487" y="17585"/>
                    <a:pt x="18552" y="17501"/>
                  </a:cubicBezTo>
                  <a:cubicBezTo>
                    <a:pt x="18562" y="17473"/>
                    <a:pt x="18599" y="17436"/>
                    <a:pt x="18552" y="17418"/>
                  </a:cubicBezTo>
                  <a:cubicBezTo>
                    <a:pt x="18450" y="17427"/>
                    <a:pt x="18365" y="17361"/>
                    <a:pt x="18272" y="17352"/>
                  </a:cubicBezTo>
                  <a:cubicBezTo>
                    <a:pt x="18049" y="17249"/>
                    <a:pt x="18050" y="17249"/>
                    <a:pt x="18050" y="17249"/>
                  </a:cubicBezTo>
                  <a:cubicBezTo>
                    <a:pt x="17975" y="17226"/>
                    <a:pt x="17898" y="17220"/>
                    <a:pt x="17823" y="17227"/>
                  </a:cubicBezTo>
                  <a:close/>
                  <a:moveTo>
                    <a:pt x="3808" y="17286"/>
                  </a:moveTo>
                  <a:cubicBezTo>
                    <a:pt x="3567" y="17379"/>
                    <a:pt x="3548" y="17649"/>
                    <a:pt x="3539" y="17862"/>
                  </a:cubicBezTo>
                  <a:cubicBezTo>
                    <a:pt x="3687" y="17872"/>
                    <a:pt x="3891" y="17937"/>
                    <a:pt x="4030" y="17872"/>
                  </a:cubicBezTo>
                  <a:cubicBezTo>
                    <a:pt x="4105" y="17797"/>
                    <a:pt x="4245" y="17714"/>
                    <a:pt x="4180" y="17584"/>
                  </a:cubicBezTo>
                  <a:cubicBezTo>
                    <a:pt x="4068" y="17407"/>
                    <a:pt x="4077" y="17667"/>
                    <a:pt x="3975" y="17667"/>
                  </a:cubicBezTo>
                  <a:cubicBezTo>
                    <a:pt x="3929" y="17676"/>
                    <a:pt x="3826" y="17704"/>
                    <a:pt x="3799" y="17639"/>
                  </a:cubicBezTo>
                  <a:cubicBezTo>
                    <a:pt x="3789" y="17612"/>
                    <a:pt x="3743" y="17546"/>
                    <a:pt x="3799" y="17518"/>
                  </a:cubicBezTo>
                  <a:cubicBezTo>
                    <a:pt x="3826" y="17537"/>
                    <a:pt x="3826" y="17565"/>
                    <a:pt x="3854" y="17584"/>
                  </a:cubicBezTo>
                  <a:cubicBezTo>
                    <a:pt x="3910" y="17612"/>
                    <a:pt x="3957" y="17565"/>
                    <a:pt x="4003" y="17546"/>
                  </a:cubicBezTo>
                  <a:cubicBezTo>
                    <a:pt x="4031" y="17481"/>
                    <a:pt x="4022" y="17389"/>
                    <a:pt x="3975" y="17342"/>
                  </a:cubicBezTo>
                  <a:cubicBezTo>
                    <a:pt x="3947" y="17277"/>
                    <a:pt x="3864" y="17276"/>
                    <a:pt x="3808" y="17286"/>
                  </a:cubicBezTo>
                  <a:close/>
                  <a:moveTo>
                    <a:pt x="15634" y="17287"/>
                  </a:moveTo>
                  <a:cubicBezTo>
                    <a:pt x="15597" y="17305"/>
                    <a:pt x="15560" y="17334"/>
                    <a:pt x="15541" y="17372"/>
                  </a:cubicBezTo>
                  <a:cubicBezTo>
                    <a:pt x="15448" y="17502"/>
                    <a:pt x="15513" y="17651"/>
                    <a:pt x="15541" y="17790"/>
                  </a:cubicBezTo>
                  <a:cubicBezTo>
                    <a:pt x="15402" y="17911"/>
                    <a:pt x="15458" y="18107"/>
                    <a:pt x="15374" y="18237"/>
                  </a:cubicBezTo>
                  <a:cubicBezTo>
                    <a:pt x="15328" y="18340"/>
                    <a:pt x="15207" y="18294"/>
                    <a:pt x="15123" y="18285"/>
                  </a:cubicBezTo>
                  <a:cubicBezTo>
                    <a:pt x="15086" y="18247"/>
                    <a:pt x="14983" y="18219"/>
                    <a:pt x="14993" y="18135"/>
                  </a:cubicBezTo>
                  <a:cubicBezTo>
                    <a:pt x="14993" y="18079"/>
                    <a:pt x="15049" y="18051"/>
                    <a:pt x="15095" y="18089"/>
                  </a:cubicBezTo>
                  <a:cubicBezTo>
                    <a:pt x="15151" y="18098"/>
                    <a:pt x="15216" y="18107"/>
                    <a:pt x="15226" y="18042"/>
                  </a:cubicBezTo>
                  <a:cubicBezTo>
                    <a:pt x="15263" y="17976"/>
                    <a:pt x="15216" y="17921"/>
                    <a:pt x="15188" y="17874"/>
                  </a:cubicBezTo>
                  <a:cubicBezTo>
                    <a:pt x="15114" y="17837"/>
                    <a:pt x="15039" y="17874"/>
                    <a:pt x="14974" y="17893"/>
                  </a:cubicBezTo>
                  <a:cubicBezTo>
                    <a:pt x="14872" y="17940"/>
                    <a:pt x="14854" y="18061"/>
                    <a:pt x="14835" y="18163"/>
                  </a:cubicBezTo>
                  <a:cubicBezTo>
                    <a:pt x="14807" y="18238"/>
                    <a:pt x="14714" y="18237"/>
                    <a:pt x="14630" y="18237"/>
                  </a:cubicBezTo>
                  <a:cubicBezTo>
                    <a:pt x="14519" y="18228"/>
                    <a:pt x="14417" y="18322"/>
                    <a:pt x="14315" y="18359"/>
                  </a:cubicBezTo>
                  <a:cubicBezTo>
                    <a:pt x="14315" y="18396"/>
                    <a:pt x="14315" y="18397"/>
                    <a:pt x="14315" y="18397"/>
                  </a:cubicBezTo>
                  <a:cubicBezTo>
                    <a:pt x="14417" y="18378"/>
                    <a:pt x="14482" y="18397"/>
                    <a:pt x="14575" y="18397"/>
                  </a:cubicBezTo>
                  <a:cubicBezTo>
                    <a:pt x="14677" y="18406"/>
                    <a:pt x="14788" y="18433"/>
                    <a:pt x="14881" y="18349"/>
                  </a:cubicBezTo>
                  <a:cubicBezTo>
                    <a:pt x="15085" y="18452"/>
                    <a:pt x="15086" y="18452"/>
                    <a:pt x="15086" y="18452"/>
                  </a:cubicBezTo>
                  <a:cubicBezTo>
                    <a:pt x="15225" y="18461"/>
                    <a:pt x="15374" y="18471"/>
                    <a:pt x="15476" y="18378"/>
                  </a:cubicBezTo>
                  <a:cubicBezTo>
                    <a:pt x="15541" y="18312"/>
                    <a:pt x="15607" y="18395"/>
                    <a:pt x="15672" y="18405"/>
                  </a:cubicBezTo>
                  <a:cubicBezTo>
                    <a:pt x="15737" y="18405"/>
                    <a:pt x="15810" y="18387"/>
                    <a:pt x="15866" y="18340"/>
                  </a:cubicBezTo>
                  <a:cubicBezTo>
                    <a:pt x="15912" y="18293"/>
                    <a:pt x="15922" y="18219"/>
                    <a:pt x="15922" y="18163"/>
                  </a:cubicBezTo>
                  <a:cubicBezTo>
                    <a:pt x="15904" y="18107"/>
                    <a:pt x="15866" y="18089"/>
                    <a:pt x="15811" y="18089"/>
                  </a:cubicBezTo>
                  <a:cubicBezTo>
                    <a:pt x="15746" y="18107"/>
                    <a:pt x="15736" y="18181"/>
                    <a:pt x="15708" y="18228"/>
                  </a:cubicBezTo>
                  <a:cubicBezTo>
                    <a:pt x="15662" y="18256"/>
                    <a:pt x="15634" y="18201"/>
                    <a:pt x="15606" y="18182"/>
                  </a:cubicBezTo>
                  <a:cubicBezTo>
                    <a:pt x="15569" y="18107"/>
                    <a:pt x="15578" y="17996"/>
                    <a:pt x="15643" y="17921"/>
                  </a:cubicBezTo>
                  <a:cubicBezTo>
                    <a:pt x="15709" y="17819"/>
                    <a:pt x="15811" y="17771"/>
                    <a:pt x="15922" y="17762"/>
                  </a:cubicBezTo>
                  <a:cubicBezTo>
                    <a:pt x="15987" y="17753"/>
                    <a:pt x="16108" y="17781"/>
                    <a:pt x="16089" y="17669"/>
                  </a:cubicBezTo>
                  <a:cubicBezTo>
                    <a:pt x="16006" y="17557"/>
                    <a:pt x="15848" y="17670"/>
                    <a:pt x="15736" y="17642"/>
                  </a:cubicBezTo>
                  <a:cubicBezTo>
                    <a:pt x="15699" y="17632"/>
                    <a:pt x="15662" y="17595"/>
                    <a:pt x="15653" y="17558"/>
                  </a:cubicBezTo>
                  <a:cubicBezTo>
                    <a:pt x="15662" y="17530"/>
                    <a:pt x="15643" y="17473"/>
                    <a:pt x="15689" y="17473"/>
                  </a:cubicBezTo>
                  <a:cubicBezTo>
                    <a:pt x="15764" y="17529"/>
                    <a:pt x="15774" y="17418"/>
                    <a:pt x="15848" y="17446"/>
                  </a:cubicBezTo>
                  <a:cubicBezTo>
                    <a:pt x="15867" y="17427"/>
                    <a:pt x="15866" y="17390"/>
                    <a:pt x="15856" y="17372"/>
                  </a:cubicBezTo>
                  <a:cubicBezTo>
                    <a:pt x="15829" y="17260"/>
                    <a:pt x="15708" y="17324"/>
                    <a:pt x="15634" y="17287"/>
                  </a:cubicBezTo>
                  <a:close/>
                  <a:moveTo>
                    <a:pt x="5073" y="17428"/>
                  </a:moveTo>
                  <a:cubicBezTo>
                    <a:pt x="5037" y="17429"/>
                    <a:pt x="5007" y="17473"/>
                    <a:pt x="4972" y="17500"/>
                  </a:cubicBezTo>
                  <a:cubicBezTo>
                    <a:pt x="4981" y="17565"/>
                    <a:pt x="5065" y="17611"/>
                    <a:pt x="5084" y="17676"/>
                  </a:cubicBezTo>
                  <a:cubicBezTo>
                    <a:pt x="5111" y="17695"/>
                    <a:pt x="5074" y="17750"/>
                    <a:pt x="5129" y="17750"/>
                  </a:cubicBezTo>
                  <a:cubicBezTo>
                    <a:pt x="5167" y="17732"/>
                    <a:pt x="5232" y="17732"/>
                    <a:pt x="5241" y="17685"/>
                  </a:cubicBezTo>
                  <a:cubicBezTo>
                    <a:pt x="5186" y="17611"/>
                    <a:pt x="5157" y="17519"/>
                    <a:pt x="5111" y="17445"/>
                  </a:cubicBezTo>
                  <a:cubicBezTo>
                    <a:pt x="5097" y="17433"/>
                    <a:pt x="5085" y="17428"/>
                    <a:pt x="5073" y="17428"/>
                  </a:cubicBezTo>
                  <a:close/>
                  <a:moveTo>
                    <a:pt x="17652" y="17438"/>
                  </a:moveTo>
                  <a:cubicBezTo>
                    <a:pt x="17635" y="17435"/>
                    <a:pt x="17616" y="17437"/>
                    <a:pt x="17596" y="17444"/>
                  </a:cubicBezTo>
                  <a:cubicBezTo>
                    <a:pt x="17577" y="17444"/>
                    <a:pt x="17522" y="17454"/>
                    <a:pt x="17540" y="17500"/>
                  </a:cubicBezTo>
                  <a:cubicBezTo>
                    <a:pt x="17605" y="17556"/>
                    <a:pt x="17632" y="17640"/>
                    <a:pt x="17623" y="17724"/>
                  </a:cubicBezTo>
                  <a:cubicBezTo>
                    <a:pt x="17613" y="17780"/>
                    <a:pt x="17568" y="17835"/>
                    <a:pt x="17512" y="17845"/>
                  </a:cubicBezTo>
                  <a:cubicBezTo>
                    <a:pt x="17364" y="17779"/>
                    <a:pt x="17615" y="17780"/>
                    <a:pt x="17550" y="17668"/>
                  </a:cubicBezTo>
                  <a:cubicBezTo>
                    <a:pt x="17540" y="17602"/>
                    <a:pt x="17485" y="17546"/>
                    <a:pt x="17411" y="17556"/>
                  </a:cubicBezTo>
                  <a:cubicBezTo>
                    <a:pt x="17346" y="17593"/>
                    <a:pt x="17290" y="17621"/>
                    <a:pt x="17244" y="17687"/>
                  </a:cubicBezTo>
                  <a:cubicBezTo>
                    <a:pt x="17225" y="17761"/>
                    <a:pt x="17243" y="17836"/>
                    <a:pt x="17280" y="17892"/>
                  </a:cubicBezTo>
                  <a:cubicBezTo>
                    <a:pt x="17410" y="18097"/>
                    <a:pt x="17660" y="18060"/>
                    <a:pt x="17855" y="18051"/>
                  </a:cubicBezTo>
                  <a:cubicBezTo>
                    <a:pt x="17882" y="17846"/>
                    <a:pt x="17901" y="17677"/>
                    <a:pt x="17790" y="17509"/>
                  </a:cubicBezTo>
                  <a:cubicBezTo>
                    <a:pt x="17741" y="17488"/>
                    <a:pt x="17703" y="17446"/>
                    <a:pt x="17652" y="17438"/>
                  </a:cubicBezTo>
                  <a:close/>
                  <a:moveTo>
                    <a:pt x="4824" y="17564"/>
                  </a:moveTo>
                  <a:cubicBezTo>
                    <a:pt x="4768" y="17592"/>
                    <a:pt x="4712" y="17620"/>
                    <a:pt x="4702" y="17676"/>
                  </a:cubicBezTo>
                  <a:cubicBezTo>
                    <a:pt x="4665" y="17685"/>
                    <a:pt x="4656" y="17657"/>
                    <a:pt x="4638" y="17638"/>
                  </a:cubicBezTo>
                  <a:cubicBezTo>
                    <a:pt x="4582" y="17638"/>
                    <a:pt x="4516" y="17638"/>
                    <a:pt x="4479" y="17657"/>
                  </a:cubicBezTo>
                  <a:cubicBezTo>
                    <a:pt x="4469" y="17844"/>
                    <a:pt x="4619" y="17658"/>
                    <a:pt x="4712" y="17714"/>
                  </a:cubicBezTo>
                  <a:cubicBezTo>
                    <a:pt x="4814" y="17807"/>
                    <a:pt x="4814" y="17807"/>
                    <a:pt x="4814" y="17807"/>
                  </a:cubicBezTo>
                  <a:cubicBezTo>
                    <a:pt x="4823" y="17863"/>
                    <a:pt x="4841" y="17956"/>
                    <a:pt x="4758" y="17993"/>
                  </a:cubicBezTo>
                  <a:cubicBezTo>
                    <a:pt x="4720" y="18012"/>
                    <a:pt x="4665" y="18040"/>
                    <a:pt x="4628" y="17993"/>
                  </a:cubicBezTo>
                  <a:cubicBezTo>
                    <a:pt x="4638" y="17947"/>
                    <a:pt x="4684" y="17938"/>
                    <a:pt x="4712" y="17928"/>
                  </a:cubicBezTo>
                  <a:cubicBezTo>
                    <a:pt x="4758" y="17919"/>
                    <a:pt x="4740" y="17871"/>
                    <a:pt x="4731" y="17843"/>
                  </a:cubicBezTo>
                  <a:cubicBezTo>
                    <a:pt x="4684" y="17797"/>
                    <a:pt x="4618" y="17815"/>
                    <a:pt x="4562" y="17834"/>
                  </a:cubicBezTo>
                  <a:cubicBezTo>
                    <a:pt x="4497" y="17909"/>
                    <a:pt x="4507" y="18049"/>
                    <a:pt x="4498" y="18142"/>
                  </a:cubicBezTo>
                  <a:cubicBezTo>
                    <a:pt x="4535" y="18216"/>
                    <a:pt x="4590" y="18254"/>
                    <a:pt x="4665" y="18263"/>
                  </a:cubicBezTo>
                  <a:cubicBezTo>
                    <a:pt x="4758" y="18198"/>
                    <a:pt x="4814" y="18273"/>
                    <a:pt x="4888" y="18329"/>
                  </a:cubicBezTo>
                  <a:cubicBezTo>
                    <a:pt x="5009" y="18367"/>
                    <a:pt x="5129" y="18328"/>
                    <a:pt x="5222" y="18254"/>
                  </a:cubicBezTo>
                  <a:cubicBezTo>
                    <a:pt x="5232" y="18161"/>
                    <a:pt x="5121" y="18133"/>
                    <a:pt x="5084" y="18068"/>
                  </a:cubicBezTo>
                  <a:cubicBezTo>
                    <a:pt x="5019" y="17937"/>
                    <a:pt x="5037" y="17807"/>
                    <a:pt x="4981" y="17676"/>
                  </a:cubicBezTo>
                  <a:cubicBezTo>
                    <a:pt x="4925" y="17639"/>
                    <a:pt x="4907" y="17555"/>
                    <a:pt x="4824" y="17564"/>
                  </a:cubicBezTo>
                  <a:close/>
                  <a:moveTo>
                    <a:pt x="16268" y="17602"/>
                  </a:moveTo>
                  <a:cubicBezTo>
                    <a:pt x="16251" y="17597"/>
                    <a:pt x="16233" y="17598"/>
                    <a:pt x="16214" y="17610"/>
                  </a:cubicBezTo>
                  <a:cubicBezTo>
                    <a:pt x="16158" y="17667"/>
                    <a:pt x="16120" y="17742"/>
                    <a:pt x="16148" y="17827"/>
                  </a:cubicBezTo>
                  <a:cubicBezTo>
                    <a:pt x="16241" y="17818"/>
                    <a:pt x="16334" y="17836"/>
                    <a:pt x="16380" y="17733"/>
                  </a:cubicBezTo>
                  <a:cubicBezTo>
                    <a:pt x="16366" y="17690"/>
                    <a:pt x="16321" y="17616"/>
                    <a:pt x="16268" y="17602"/>
                  </a:cubicBezTo>
                  <a:close/>
                  <a:moveTo>
                    <a:pt x="4294" y="17611"/>
                  </a:moveTo>
                  <a:cubicBezTo>
                    <a:pt x="4257" y="17686"/>
                    <a:pt x="4239" y="17770"/>
                    <a:pt x="4193" y="17835"/>
                  </a:cubicBezTo>
                  <a:cubicBezTo>
                    <a:pt x="4249" y="17994"/>
                    <a:pt x="4248" y="17993"/>
                    <a:pt x="4248" y="17993"/>
                  </a:cubicBezTo>
                  <a:cubicBezTo>
                    <a:pt x="4239" y="18059"/>
                    <a:pt x="4192" y="18125"/>
                    <a:pt x="4136" y="18162"/>
                  </a:cubicBezTo>
                  <a:cubicBezTo>
                    <a:pt x="4090" y="18171"/>
                    <a:pt x="4035" y="18209"/>
                    <a:pt x="3997" y="18162"/>
                  </a:cubicBezTo>
                  <a:cubicBezTo>
                    <a:pt x="3905" y="18003"/>
                    <a:pt x="4090" y="18162"/>
                    <a:pt x="4127" y="18069"/>
                  </a:cubicBezTo>
                  <a:cubicBezTo>
                    <a:pt x="4146" y="18050"/>
                    <a:pt x="4146" y="17994"/>
                    <a:pt x="4136" y="17957"/>
                  </a:cubicBezTo>
                  <a:cubicBezTo>
                    <a:pt x="4081" y="17929"/>
                    <a:pt x="4025" y="17974"/>
                    <a:pt x="3960" y="17984"/>
                  </a:cubicBezTo>
                  <a:cubicBezTo>
                    <a:pt x="3913" y="17993"/>
                    <a:pt x="3839" y="17965"/>
                    <a:pt x="3793" y="17993"/>
                  </a:cubicBezTo>
                  <a:cubicBezTo>
                    <a:pt x="3746" y="18059"/>
                    <a:pt x="3802" y="18124"/>
                    <a:pt x="3821" y="18198"/>
                  </a:cubicBezTo>
                  <a:cubicBezTo>
                    <a:pt x="3914" y="18273"/>
                    <a:pt x="3914" y="18274"/>
                    <a:pt x="3914" y="18274"/>
                  </a:cubicBezTo>
                  <a:cubicBezTo>
                    <a:pt x="3886" y="18395"/>
                    <a:pt x="3941" y="18507"/>
                    <a:pt x="4025" y="18601"/>
                  </a:cubicBezTo>
                  <a:cubicBezTo>
                    <a:pt x="4090" y="18610"/>
                    <a:pt x="4091" y="18516"/>
                    <a:pt x="4109" y="18470"/>
                  </a:cubicBezTo>
                  <a:cubicBezTo>
                    <a:pt x="4193" y="18386"/>
                    <a:pt x="4295" y="18283"/>
                    <a:pt x="4369" y="18181"/>
                  </a:cubicBezTo>
                  <a:cubicBezTo>
                    <a:pt x="4453" y="17938"/>
                    <a:pt x="4453" y="17938"/>
                    <a:pt x="4453" y="17938"/>
                  </a:cubicBezTo>
                  <a:cubicBezTo>
                    <a:pt x="4434" y="17817"/>
                    <a:pt x="4415" y="17667"/>
                    <a:pt x="4294" y="17611"/>
                  </a:cubicBezTo>
                  <a:close/>
                  <a:moveTo>
                    <a:pt x="16527" y="17764"/>
                  </a:moveTo>
                  <a:cubicBezTo>
                    <a:pt x="16500" y="17762"/>
                    <a:pt x="16473" y="17766"/>
                    <a:pt x="16445" y="17780"/>
                  </a:cubicBezTo>
                  <a:cubicBezTo>
                    <a:pt x="16249" y="17920"/>
                    <a:pt x="16380" y="18200"/>
                    <a:pt x="16166" y="18321"/>
                  </a:cubicBezTo>
                  <a:cubicBezTo>
                    <a:pt x="16147" y="18386"/>
                    <a:pt x="16239" y="18405"/>
                    <a:pt x="16277" y="18443"/>
                  </a:cubicBezTo>
                  <a:cubicBezTo>
                    <a:pt x="16388" y="18471"/>
                    <a:pt x="16519" y="18443"/>
                    <a:pt x="16593" y="18331"/>
                  </a:cubicBezTo>
                  <a:cubicBezTo>
                    <a:pt x="16686" y="18284"/>
                    <a:pt x="16845" y="18294"/>
                    <a:pt x="16854" y="18163"/>
                  </a:cubicBezTo>
                  <a:cubicBezTo>
                    <a:pt x="16854" y="18088"/>
                    <a:pt x="16780" y="18051"/>
                    <a:pt x="16724" y="18051"/>
                  </a:cubicBezTo>
                  <a:cubicBezTo>
                    <a:pt x="16668" y="18051"/>
                    <a:pt x="16649" y="18116"/>
                    <a:pt x="16603" y="18106"/>
                  </a:cubicBezTo>
                  <a:cubicBezTo>
                    <a:pt x="16603" y="18088"/>
                    <a:pt x="16603" y="18088"/>
                    <a:pt x="16603" y="18088"/>
                  </a:cubicBezTo>
                  <a:cubicBezTo>
                    <a:pt x="16602" y="18041"/>
                    <a:pt x="16631" y="17994"/>
                    <a:pt x="16678" y="17966"/>
                  </a:cubicBezTo>
                  <a:cubicBezTo>
                    <a:pt x="16762" y="17929"/>
                    <a:pt x="16863" y="18051"/>
                    <a:pt x="16910" y="17939"/>
                  </a:cubicBezTo>
                  <a:cubicBezTo>
                    <a:pt x="16910" y="17892"/>
                    <a:pt x="16957" y="17845"/>
                    <a:pt x="16901" y="17808"/>
                  </a:cubicBezTo>
                  <a:cubicBezTo>
                    <a:pt x="16790" y="17817"/>
                    <a:pt x="16790" y="17818"/>
                    <a:pt x="16790" y="17818"/>
                  </a:cubicBezTo>
                  <a:cubicBezTo>
                    <a:pt x="16692" y="17832"/>
                    <a:pt x="16609" y="17771"/>
                    <a:pt x="16527" y="17764"/>
                  </a:cubicBezTo>
                  <a:close/>
                  <a:moveTo>
                    <a:pt x="17132" y="17781"/>
                  </a:moveTo>
                  <a:cubicBezTo>
                    <a:pt x="17029" y="17772"/>
                    <a:pt x="17001" y="17893"/>
                    <a:pt x="16964" y="17958"/>
                  </a:cubicBezTo>
                  <a:cubicBezTo>
                    <a:pt x="16954" y="18060"/>
                    <a:pt x="16927" y="18189"/>
                    <a:pt x="16992" y="18282"/>
                  </a:cubicBezTo>
                  <a:cubicBezTo>
                    <a:pt x="17076" y="18440"/>
                    <a:pt x="17159" y="18597"/>
                    <a:pt x="17169" y="18764"/>
                  </a:cubicBezTo>
                  <a:cubicBezTo>
                    <a:pt x="17271" y="18774"/>
                    <a:pt x="17336" y="18672"/>
                    <a:pt x="17392" y="18598"/>
                  </a:cubicBezTo>
                  <a:cubicBezTo>
                    <a:pt x="17411" y="18496"/>
                    <a:pt x="17458" y="18412"/>
                    <a:pt x="17542" y="18328"/>
                  </a:cubicBezTo>
                  <a:cubicBezTo>
                    <a:pt x="17560" y="18272"/>
                    <a:pt x="17597" y="18180"/>
                    <a:pt x="17532" y="18134"/>
                  </a:cubicBezTo>
                  <a:cubicBezTo>
                    <a:pt x="17430" y="18115"/>
                    <a:pt x="17300" y="17986"/>
                    <a:pt x="17225" y="18106"/>
                  </a:cubicBezTo>
                  <a:cubicBezTo>
                    <a:pt x="17178" y="18153"/>
                    <a:pt x="17188" y="18226"/>
                    <a:pt x="17206" y="18273"/>
                  </a:cubicBezTo>
                  <a:cubicBezTo>
                    <a:pt x="17253" y="18328"/>
                    <a:pt x="17299" y="18254"/>
                    <a:pt x="17337" y="18282"/>
                  </a:cubicBezTo>
                  <a:cubicBezTo>
                    <a:pt x="17327" y="18329"/>
                    <a:pt x="17281" y="18366"/>
                    <a:pt x="17244" y="18375"/>
                  </a:cubicBezTo>
                  <a:cubicBezTo>
                    <a:pt x="17169" y="18347"/>
                    <a:pt x="17104" y="18301"/>
                    <a:pt x="17104" y="18217"/>
                  </a:cubicBezTo>
                  <a:cubicBezTo>
                    <a:pt x="17094" y="18115"/>
                    <a:pt x="17169" y="18041"/>
                    <a:pt x="17225" y="17994"/>
                  </a:cubicBezTo>
                  <a:cubicBezTo>
                    <a:pt x="17132" y="17781"/>
                    <a:pt x="17132" y="17781"/>
                    <a:pt x="17132" y="17781"/>
                  </a:cubicBezTo>
                  <a:close/>
                  <a:moveTo>
                    <a:pt x="4432" y="18236"/>
                  </a:moveTo>
                  <a:cubicBezTo>
                    <a:pt x="4395" y="18274"/>
                    <a:pt x="4348" y="18302"/>
                    <a:pt x="4358" y="18367"/>
                  </a:cubicBezTo>
                  <a:cubicBezTo>
                    <a:pt x="4385" y="18442"/>
                    <a:pt x="4433" y="18479"/>
                    <a:pt x="4488" y="18517"/>
                  </a:cubicBezTo>
                  <a:cubicBezTo>
                    <a:pt x="4507" y="18517"/>
                    <a:pt x="4534" y="18536"/>
                    <a:pt x="4553" y="18517"/>
                  </a:cubicBezTo>
                  <a:cubicBezTo>
                    <a:pt x="4571" y="18451"/>
                    <a:pt x="4608" y="18395"/>
                    <a:pt x="4599" y="18329"/>
                  </a:cubicBezTo>
                  <a:cubicBezTo>
                    <a:pt x="4543" y="18311"/>
                    <a:pt x="4497" y="18264"/>
                    <a:pt x="4432" y="18236"/>
                  </a:cubicBezTo>
                  <a:close/>
                  <a:moveTo>
                    <a:pt x="16907" y="18301"/>
                  </a:moveTo>
                  <a:cubicBezTo>
                    <a:pt x="16894" y="18294"/>
                    <a:pt x="16875" y="18295"/>
                    <a:pt x="16852" y="18309"/>
                  </a:cubicBezTo>
                  <a:cubicBezTo>
                    <a:pt x="16787" y="18337"/>
                    <a:pt x="16722" y="18365"/>
                    <a:pt x="16685" y="18421"/>
                  </a:cubicBezTo>
                  <a:cubicBezTo>
                    <a:pt x="16666" y="18524"/>
                    <a:pt x="16788" y="18543"/>
                    <a:pt x="16815" y="18636"/>
                  </a:cubicBezTo>
                  <a:cubicBezTo>
                    <a:pt x="16899" y="18627"/>
                    <a:pt x="16945" y="18524"/>
                    <a:pt x="16983" y="18450"/>
                  </a:cubicBezTo>
                  <a:cubicBezTo>
                    <a:pt x="16955" y="18415"/>
                    <a:pt x="16948" y="18322"/>
                    <a:pt x="16907" y="18301"/>
                  </a:cubicBezTo>
                  <a:close/>
                  <a:moveTo>
                    <a:pt x="5333" y="18393"/>
                  </a:moveTo>
                  <a:cubicBezTo>
                    <a:pt x="5156" y="18440"/>
                    <a:pt x="4971" y="18543"/>
                    <a:pt x="4906" y="18720"/>
                  </a:cubicBezTo>
                  <a:cubicBezTo>
                    <a:pt x="4869" y="18831"/>
                    <a:pt x="4887" y="18943"/>
                    <a:pt x="4942" y="19045"/>
                  </a:cubicBezTo>
                  <a:cubicBezTo>
                    <a:pt x="4989" y="19120"/>
                    <a:pt x="5092" y="19148"/>
                    <a:pt x="5175" y="19148"/>
                  </a:cubicBezTo>
                  <a:cubicBezTo>
                    <a:pt x="5259" y="19120"/>
                    <a:pt x="5323" y="19036"/>
                    <a:pt x="5305" y="18943"/>
                  </a:cubicBezTo>
                  <a:cubicBezTo>
                    <a:pt x="5286" y="18859"/>
                    <a:pt x="5193" y="18822"/>
                    <a:pt x="5128" y="18813"/>
                  </a:cubicBezTo>
                  <a:cubicBezTo>
                    <a:pt x="5091" y="18766"/>
                    <a:pt x="5148" y="18729"/>
                    <a:pt x="5175" y="18701"/>
                  </a:cubicBezTo>
                  <a:cubicBezTo>
                    <a:pt x="5333" y="18598"/>
                    <a:pt x="5556" y="18653"/>
                    <a:pt x="5705" y="18728"/>
                  </a:cubicBezTo>
                  <a:cubicBezTo>
                    <a:pt x="5835" y="18681"/>
                    <a:pt x="5836" y="18682"/>
                    <a:pt x="5836" y="18682"/>
                  </a:cubicBezTo>
                  <a:cubicBezTo>
                    <a:pt x="5863" y="18663"/>
                    <a:pt x="5937" y="18664"/>
                    <a:pt x="5946" y="18617"/>
                  </a:cubicBezTo>
                  <a:cubicBezTo>
                    <a:pt x="5779" y="18449"/>
                    <a:pt x="5575" y="18384"/>
                    <a:pt x="5333" y="18393"/>
                  </a:cubicBezTo>
                  <a:close/>
                  <a:moveTo>
                    <a:pt x="4273" y="18438"/>
                  </a:moveTo>
                  <a:cubicBezTo>
                    <a:pt x="4263" y="18435"/>
                    <a:pt x="4253" y="18435"/>
                    <a:pt x="4243" y="18439"/>
                  </a:cubicBezTo>
                  <a:cubicBezTo>
                    <a:pt x="4231" y="18444"/>
                    <a:pt x="4220" y="18456"/>
                    <a:pt x="4210" y="18477"/>
                  </a:cubicBezTo>
                  <a:cubicBezTo>
                    <a:pt x="4136" y="18617"/>
                    <a:pt x="4228" y="18774"/>
                    <a:pt x="4312" y="18895"/>
                  </a:cubicBezTo>
                  <a:cubicBezTo>
                    <a:pt x="4413" y="18933"/>
                    <a:pt x="4525" y="19026"/>
                    <a:pt x="4654" y="18989"/>
                  </a:cubicBezTo>
                  <a:cubicBezTo>
                    <a:pt x="4700" y="18961"/>
                    <a:pt x="4747" y="18896"/>
                    <a:pt x="4719" y="18831"/>
                  </a:cubicBezTo>
                  <a:cubicBezTo>
                    <a:pt x="4691" y="18793"/>
                    <a:pt x="4664" y="18747"/>
                    <a:pt x="4608" y="18747"/>
                  </a:cubicBezTo>
                  <a:cubicBezTo>
                    <a:pt x="4580" y="18747"/>
                    <a:pt x="4553" y="18774"/>
                    <a:pt x="4553" y="18802"/>
                  </a:cubicBezTo>
                  <a:cubicBezTo>
                    <a:pt x="4525" y="18840"/>
                    <a:pt x="4469" y="18812"/>
                    <a:pt x="4441" y="18802"/>
                  </a:cubicBezTo>
                  <a:cubicBezTo>
                    <a:pt x="4367" y="18718"/>
                    <a:pt x="4312" y="18625"/>
                    <a:pt x="4340" y="18504"/>
                  </a:cubicBezTo>
                  <a:cubicBezTo>
                    <a:pt x="4330" y="18478"/>
                    <a:pt x="4302" y="18446"/>
                    <a:pt x="4273" y="18438"/>
                  </a:cubicBezTo>
                  <a:close/>
                  <a:moveTo>
                    <a:pt x="7033" y="18456"/>
                  </a:moveTo>
                  <a:cubicBezTo>
                    <a:pt x="6959" y="18457"/>
                    <a:pt x="6885" y="18464"/>
                    <a:pt x="6811" y="18468"/>
                  </a:cubicBezTo>
                  <a:cubicBezTo>
                    <a:pt x="6672" y="18515"/>
                    <a:pt x="6514" y="18524"/>
                    <a:pt x="6393" y="18617"/>
                  </a:cubicBezTo>
                  <a:cubicBezTo>
                    <a:pt x="6310" y="18645"/>
                    <a:pt x="6272" y="18766"/>
                    <a:pt x="6170" y="18710"/>
                  </a:cubicBezTo>
                  <a:cubicBezTo>
                    <a:pt x="5845" y="18710"/>
                    <a:pt x="5529" y="18886"/>
                    <a:pt x="5344" y="19175"/>
                  </a:cubicBezTo>
                  <a:cubicBezTo>
                    <a:pt x="5316" y="19268"/>
                    <a:pt x="5233" y="19380"/>
                    <a:pt x="5279" y="19483"/>
                  </a:cubicBezTo>
                  <a:cubicBezTo>
                    <a:pt x="5335" y="19520"/>
                    <a:pt x="5418" y="19511"/>
                    <a:pt x="5483" y="19483"/>
                  </a:cubicBezTo>
                  <a:cubicBezTo>
                    <a:pt x="5501" y="19362"/>
                    <a:pt x="5566" y="19241"/>
                    <a:pt x="5640" y="19148"/>
                  </a:cubicBezTo>
                  <a:cubicBezTo>
                    <a:pt x="5817" y="18999"/>
                    <a:pt x="6059" y="18896"/>
                    <a:pt x="6291" y="18961"/>
                  </a:cubicBezTo>
                  <a:cubicBezTo>
                    <a:pt x="6337" y="18961"/>
                    <a:pt x="6402" y="18970"/>
                    <a:pt x="6430" y="18933"/>
                  </a:cubicBezTo>
                  <a:cubicBezTo>
                    <a:pt x="6643" y="18691"/>
                    <a:pt x="6987" y="18655"/>
                    <a:pt x="7275" y="18729"/>
                  </a:cubicBezTo>
                  <a:cubicBezTo>
                    <a:pt x="7553" y="18822"/>
                    <a:pt x="7759" y="19073"/>
                    <a:pt x="7861" y="19325"/>
                  </a:cubicBezTo>
                  <a:cubicBezTo>
                    <a:pt x="7926" y="19455"/>
                    <a:pt x="7823" y="19678"/>
                    <a:pt x="8000" y="19715"/>
                  </a:cubicBezTo>
                  <a:cubicBezTo>
                    <a:pt x="8176" y="19883"/>
                    <a:pt x="8288" y="20152"/>
                    <a:pt x="8185" y="20404"/>
                  </a:cubicBezTo>
                  <a:cubicBezTo>
                    <a:pt x="8185" y="20506"/>
                    <a:pt x="8046" y="20524"/>
                    <a:pt x="8074" y="20636"/>
                  </a:cubicBezTo>
                  <a:cubicBezTo>
                    <a:pt x="8092" y="20701"/>
                    <a:pt x="8138" y="20758"/>
                    <a:pt x="8222" y="20767"/>
                  </a:cubicBezTo>
                  <a:cubicBezTo>
                    <a:pt x="8268" y="20767"/>
                    <a:pt x="8287" y="20721"/>
                    <a:pt x="8315" y="20693"/>
                  </a:cubicBezTo>
                  <a:cubicBezTo>
                    <a:pt x="8445" y="20525"/>
                    <a:pt x="8455" y="20321"/>
                    <a:pt x="8436" y="20107"/>
                  </a:cubicBezTo>
                  <a:cubicBezTo>
                    <a:pt x="8353" y="19920"/>
                    <a:pt x="8334" y="19706"/>
                    <a:pt x="8157" y="19566"/>
                  </a:cubicBezTo>
                  <a:cubicBezTo>
                    <a:pt x="8101" y="19297"/>
                    <a:pt x="8102" y="19296"/>
                    <a:pt x="8102" y="19296"/>
                  </a:cubicBezTo>
                  <a:cubicBezTo>
                    <a:pt x="8055" y="19017"/>
                    <a:pt x="7833" y="18766"/>
                    <a:pt x="7591" y="18636"/>
                  </a:cubicBezTo>
                  <a:cubicBezTo>
                    <a:pt x="7498" y="18561"/>
                    <a:pt x="7368" y="18534"/>
                    <a:pt x="7257" y="18478"/>
                  </a:cubicBezTo>
                  <a:cubicBezTo>
                    <a:pt x="7183" y="18459"/>
                    <a:pt x="7108" y="18454"/>
                    <a:pt x="7033" y="18456"/>
                  </a:cubicBezTo>
                  <a:close/>
                  <a:moveTo>
                    <a:pt x="15918" y="18524"/>
                  </a:moveTo>
                  <a:cubicBezTo>
                    <a:pt x="15867" y="18524"/>
                    <a:pt x="15816" y="18530"/>
                    <a:pt x="15765" y="18544"/>
                  </a:cubicBezTo>
                  <a:cubicBezTo>
                    <a:pt x="15579" y="18618"/>
                    <a:pt x="15356" y="18656"/>
                    <a:pt x="15263" y="18852"/>
                  </a:cubicBezTo>
                  <a:cubicBezTo>
                    <a:pt x="15301" y="18908"/>
                    <a:pt x="15403" y="18907"/>
                    <a:pt x="15468" y="18898"/>
                  </a:cubicBezTo>
                  <a:cubicBezTo>
                    <a:pt x="15580" y="18777"/>
                    <a:pt x="15728" y="18768"/>
                    <a:pt x="15867" y="18730"/>
                  </a:cubicBezTo>
                  <a:cubicBezTo>
                    <a:pt x="15960" y="18749"/>
                    <a:pt x="16044" y="18768"/>
                    <a:pt x="16137" y="18823"/>
                  </a:cubicBezTo>
                  <a:cubicBezTo>
                    <a:pt x="16192" y="18954"/>
                    <a:pt x="15970" y="18954"/>
                    <a:pt x="16016" y="19094"/>
                  </a:cubicBezTo>
                  <a:cubicBezTo>
                    <a:pt x="16026" y="19149"/>
                    <a:pt x="16054" y="19196"/>
                    <a:pt x="16109" y="19224"/>
                  </a:cubicBezTo>
                  <a:cubicBezTo>
                    <a:pt x="16137" y="19252"/>
                    <a:pt x="16211" y="19251"/>
                    <a:pt x="16248" y="19233"/>
                  </a:cubicBezTo>
                  <a:cubicBezTo>
                    <a:pt x="16304" y="19177"/>
                    <a:pt x="16406" y="19130"/>
                    <a:pt x="16415" y="19046"/>
                  </a:cubicBezTo>
                  <a:cubicBezTo>
                    <a:pt x="16471" y="18907"/>
                    <a:pt x="16378" y="18786"/>
                    <a:pt x="16332" y="18683"/>
                  </a:cubicBezTo>
                  <a:cubicBezTo>
                    <a:pt x="16213" y="18585"/>
                    <a:pt x="16069" y="18525"/>
                    <a:pt x="15918" y="18524"/>
                  </a:cubicBezTo>
                  <a:close/>
                  <a:moveTo>
                    <a:pt x="17011" y="18544"/>
                  </a:moveTo>
                  <a:cubicBezTo>
                    <a:pt x="16889" y="18627"/>
                    <a:pt x="17040" y="18878"/>
                    <a:pt x="16834" y="18897"/>
                  </a:cubicBezTo>
                  <a:cubicBezTo>
                    <a:pt x="16788" y="18897"/>
                    <a:pt x="16778" y="18850"/>
                    <a:pt x="16750" y="18822"/>
                  </a:cubicBezTo>
                  <a:cubicBezTo>
                    <a:pt x="16722" y="18804"/>
                    <a:pt x="16657" y="18813"/>
                    <a:pt x="16647" y="18841"/>
                  </a:cubicBezTo>
                  <a:cubicBezTo>
                    <a:pt x="16638" y="18888"/>
                    <a:pt x="16619" y="18953"/>
                    <a:pt x="16647" y="18990"/>
                  </a:cubicBezTo>
                  <a:cubicBezTo>
                    <a:pt x="16685" y="19045"/>
                    <a:pt x="16731" y="19082"/>
                    <a:pt x="16778" y="19072"/>
                  </a:cubicBezTo>
                  <a:cubicBezTo>
                    <a:pt x="16918" y="19091"/>
                    <a:pt x="17011" y="18980"/>
                    <a:pt x="17077" y="18878"/>
                  </a:cubicBezTo>
                  <a:cubicBezTo>
                    <a:pt x="17095" y="18766"/>
                    <a:pt x="17086" y="18627"/>
                    <a:pt x="17011" y="18544"/>
                  </a:cubicBezTo>
                  <a:close/>
                  <a:moveTo>
                    <a:pt x="14237" y="18575"/>
                  </a:moveTo>
                  <a:cubicBezTo>
                    <a:pt x="13996" y="18574"/>
                    <a:pt x="13750" y="18665"/>
                    <a:pt x="13583" y="18840"/>
                  </a:cubicBezTo>
                  <a:cubicBezTo>
                    <a:pt x="13509" y="18952"/>
                    <a:pt x="13387" y="19044"/>
                    <a:pt x="13369" y="19165"/>
                  </a:cubicBezTo>
                  <a:cubicBezTo>
                    <a:pt x="13285" y="19296"/>
                    <a:pt x="13231" y="19455"/>
                    <a:pt x="13268" y="19604"/>
                  </a:cubicBezTo>
                  <a:cubicBezTo>
                    <a:pt x="13063" y="19809"/>
                    <a:pt x="13063" y="19809"/>
                    <a:pt x="13063" y="19809"/>
                  </a:cubicBezTo>
                  <a:cubicBezTo>
                    <a:pt x="12961" y="20005"/>
                    <a:pt x="12868" y="20209"/>
                    <a:pt x="12886" y="20433"/>
                  </a:cubicBezTo>
                  <a:cubicBezTo>
                    <a:pt x="12924" y="20564"/>
                    <a:pt x="12923" y="20723"/>
                    <a:pt x="13044" y="20798"/>
                  </a:cubicBezTo>
                  <a:cubicBezTo>
                    <a:pt x="13100" y="20770"/>
                    <a:pt x="13119" y="20732"/>
                    <a:pt x="13156" y="20686"/>
                  </a:cubicBezTo>
                  <a:cubicBezTo>
                    <a:pt x="13072" y="20490"/>
                    <a:pt x="13026" y="20201"/>
                    <a:pt x="13165" y="20024"/>
                  </a:cubicBezTo>
                  <a:cubicBezTo>
                    <a:pt x="13165" y="19866"/>
                    <a:pt x="13332" y="19809"/>
                    <a:pt x="13407" y="19707"/>
                  </a:cubicBezTo>
                  <a:cubicBezTo>
                    <a:pt x="13416" y="19502"/>
                    <a:pt x="13481" y="19314"/>
                    <a:pt x="13592" y="19156"/>
                  </a:cubicBezTo>
                  <a:cubicBezTo>
                    <a:pt x="13815" y="18932"/>
                    <a:pt x="13815" y="18933"/>
                    <a:pt x="13815" y="18933"/>
                  </a:cubicBezTo>
                  <a:cubicBezTo>
                    <a:pt x="14010" y="18765"/>
                    <a:pt x="14316" y="18793"/>
                    <a:pt x="14567" y="18821"/>
                  </a:cubicBezTo>
                  <a:cubicBezTo>
                    <a:pt x="14632" y="18868"/>
                    <a:pt x="14707" y="18905"/>
                    <a:pt x="14781" y="18933"/>
                  </a:cubicBezTo>
                  <a:cubicBezTo>
                    <a:pt x="14892" y="19101"/>
                    <a:pt x="15097" y="19129"/>
                    <a:pt x="15292" y="19138"/>
                  </a:cubicBezTo>
                  <a:cubicBezTo>
                    <a:pt x="15505" y="19176"/>
                    <a:pt x="15691" y="19390"/>
                    <a:pt x="15774" y="19585"/>
                  </a:cubicBezTo>
                  <a:cubicBezTo>
                    <a:pt x="15839" y="19567"/>
                    <a:pt x="15904" y="19641"/>
                    <a:pt x="15969" y="19576"/>
                  </a:cubicBezTo>
                  <a:cubicBezTo>
                    <a:pt x="15969" y="19464"/>
                    <a:pt x="15904" y="19371"/>
                    <a:pt x="15858" y="19268"/>
                  </a:cubicBezTo>
                  <a:cubicBezTo>
                    <a:pt x="15653" y="19072"/>
                    <a:pt x="15403" y="18924"/>
                    <a:pt x="15106" y="18933"/>
                  </a:cubicBezTo>
                  <a:cubicBezTo>
                    <a:pt x="14939" y="18765"/>
                    <a:pt x="14715" y="18644"/>
                    <a:pt x="14474" y="18606"/>
                  </a:cubicBezTo>
                  <a:cubicBezTo>
                    <a:pt x="14397" y="18585"/>
                    <a:pt x="14318" y="18575"/>
                    <a:pt x="14237" y="18575"/>
                  </a:cubicBezTo>
                  <a:close/>
                  <a:moveTo>
                    <a:pt x="8185" y="18637"/>
                  </a:moveTo>
                  <a:cubicBezTo>
                    <a:pt x="8195" y="18740"/>
                    <a:pt x="8278" y="18823"/>
                    <a:pt x="8353" y="18898"/>
                  </a:cubicBezTo>
                  <a:cubicBezTo>
                    <a:pt x="8520" y="18982"/>
                    <a:pt x="8409" y="19187"/>
                    <a:pt x="8557" y="19280"/>
                  </a:cubicBezTo>
                  <a:cubicBezTo>
                    <a:pt x="8622" y="19448"/>
                    <a:pt x="8818" y="19382"/>
                    <a:pt x="8929" y="19447"/>
                  </a:cubicBezTo>
                  <a:cubicBezTo>
                    <a:pt x="8957" y="19531"/>
                    <a:pt x="8976" y="19606"/>
                    <a:pt x="9022" y="19671"/>
                  </a:cubicBezTo>
                  <a:cubicBezTo>
                    <a:pt x="9115" y="19727"/>
                    <a:pt x="9226" y="19820"/>
                    <a:pt x="9328" y="19736"/>
                  </a:cubicBezTo>
                  <a:cubicBezTo>
                    <a:pt x="9374" y="19708"/>
                    <a:pt x="9393" y="19653"/>
                    <a:pt x="9383" y="19597"/>
                  </a:cubicBezTo>
                  <a:cubicBezTo>
                    <a:pt x="9328" y="19411"/>
                    <a:pt x="9207" y="19643"/>
                    <a:pt x="9123" y="19559"/>
                  </a:cubicBezTo>
                  <a:cubicBezTo>
                    <a:pt x="9021" y="19475"/>
                    <a:pt x="9115" y="19373"/>
                    <a:pt x="9180" y="19289"/>
                  </a:cubicBezTo>
                  <a:cubicBezTo>
                    <a:pt x="9245" y="19224"/>
                    <a:pt x="9356" y="19215"/>
                    <a:pt x="9449" y="19215"/>
                  </a:cubicBezTo>
                  <a:cubicBezTo>
                    <a:pt x="9496" y="19262"/>
                    <a:pt x="9588" y="19270"/>
                    <a:pt x="9607" y="19364"/>
                  </a:cubicBezTo>
                  <a:cubicBezTo>
                    <a:pt x="9625" y="19466"/>
                    <a:pt x="9718" y="19392"/>
                    <a:pt x="9774" y="19382"/>
                  </a:cubicBezTo>
                  <a:cubicBezTo>
                    <a:pt x="9774" y="19289"/>
                    <a:pt x="9690" y="19205"/>
                    <a:pt x="9634" y="19140"/>
                  </a:cubicBezTo>
                  <a:cubicBezTo>
                    <a:pt x="9634" y="19056"/>
                    <a:pt x="9699" y="19131"/>
                    <a:pt x="9736" y="19112"/>
                  </a:cubicBezTo>
                  <a:cubicBezTo>
                    <a:pt x="9801" y="19094"/>
                    <a:pt x="9801" y="19019"/>
                    <a:pt x="9792" y="18972"/>
                  </a:cubicBezTo>
                  <a:cubicBezTo>
                    <a:pt x="9764" y="18916"/>
                    <a:pt x="9690" y="18917"/>
                    <a:pt x="9643" y="18907"/>
                  </a:cubicBezTo>
                  <a:cubicBezTo>
                    <a:pt x="9551" y="18907"/>
                    <a:pt x="9495" y="18990"/>
                    <a:pt x="9457" y="19046"/>
                  </a:cubicBezTo>
                  <a:cubicBezTo>
                    <a:pt x="9300" y="19028"/>
                    <a:pt x="9300" y="19029"/>
                    <a:pt x="9300" y="19029"/>
                  </a:cubicBezTo>
                  <a:cubicBezTo>
                    <a:pt x="9188" y="19085"/>
                    <a:pt x="9068" y="19131"/>
                    <a:pt x="8994" y="19234"/>
                  </a:cubicBezTo>
                  <a:cubicBezTo>
                    <a:pt x="8901" y="19299"/>
                    <a:pt x="8799" y="19252"/>
                    <a:pt x="8715" y="19196"/>
                  </a:cubicBezTo>
                  <a:cubicBezTo>
                    <a:pt x="8696" y="19140"/>
                    <a:pt x="8631" y="19056"/>
                    <a:pt x="8706" y="18991"/>
                  </a:cubicBezTo>
                  <a:cubicBezTo>
                    <a:pt x="8780" y="18898"/>
                    <a:pt x="8808" y="19065"/>
                    <a:pt x="8882" y="19046"/>
                  </a:cubicBezTo>
                  <a:cubicBezTo>
                    <a:pt x="8928" y="19037"/>
                    <a:pt x="8975" y="19009"/>
                    <a:pt x="8994" y="18972"/>
                  </a:cubicBezTo>
                  <a:cubicBezTo>
                    <a:pt x="9022" y="18888"/>
                    <a:pt x="8957" y="18823"/>
                    <a:pt x="8910" y="18786"/>
                  </a:cubicBezTo>
                  <a:cubicBezTo>
                    <a:pt x="8808" y="18739"/>
                    <a:pt x="8706" y="18804"/>
                    <a:pt x="8622" y="18851"/>
                  </a:cubicBezTo>
                  <a:cubicBezTo>
                    <a:pt x="8529" y="18879"/>
                    <a:pt x="8465" y="18767"/>
                    <a:pt x="8400" y="18721"/>
                  </a:cubicBezTo>
                  <a:cubicBezTo>
                    <a:pt x="8325" y="18721"/>
                    <a:pt x="8278" y="18618"/>
                    <a:pt x="8185" y="18637"/>
                  </a:cubicBezTo>
                  <a:close/>
                  <a:moveTo>
                    <a:pt x="5438" y="18726"/>
                  </a:moveTo>
                  <a:cubicBezTo>
                    <a:pt x="5383" y="18721"/>
                    <a:pt x="5327" y="18728"/>
                    <a:pt x="5277" y="18747"/>
                  </a:cubicBezTo>
                  <a:cubicBezTo>
                    <a:pt x="5249" y="18766"/>
                    <a:pt x="5277" y="18794"/>
                    <a:pt x="5295" y="18813"/>
                  </a:cubicBezTo>
                  <a:cubicBezTo>
                    <a:pt x="5342" y="18832"/>
                    <a:pt x="5369" y="18813"/>
                    <a:pt x="5406" y="18803"/>
                  </a:cubicBezTo>
                  <a:cubicBezTo>
                    <a:pt x="5480" y="18775"/>
                    <a:pt x="5555" y="18870"/>
                    <a:pt x="5592" y="18775"/>
                  </a:cubicBezTo>
                  <a:cubicBezTo>
                    <a:pt x="5546" y="18747"/>
                    <a:pt x="5492" y="18730"/>
                    <a:pt x="5438" y="18726"/>
                  </a:cubicBezTo>
                  <a:close/>
                  <a:moveTo>
                    <a:pt x="7069" y="18770"/>
                  </a:moveTo>
                  <a:cubicBezTo>
                    <a:pt x="6832" y="18762"/>
                    <a:pt x="6595" y="18874"/>
                    <a:pt x="6420" y="19027"/>
                  </a:cubicBezTo>
                  <a:cubicBezTo>
                    <a:pt x="6123" y="19000"/>
                    <a:pt x="5751" y="19036"/>
                    <a:pt x="5603" y="19353"/>
                  </a:cubicBezTo>
                  <a:cubicBezTo>
                    <a:pt x="5603" y="19372"/>
                    <a:pt x="5565" y="19427"/>
                    <a:pt x="5612" y="19427"/>
                  </a:cubicBezTo>
                  <a:cubicBezTo>
                    <a:pt x="5677" y="19334"/>
                    <a:pt x="5743" y="19213"/>
                    <a:pt x="5854" y="19148"/>
                  </a:cubicBezTo>
                  <a:cubicBezTo>
                    <a:pt x="6003" y="19064"/>
                    <a:pt x="6217" y="19046"/>
                    <a:pt x="6393" y="19102"/>
                  </a:cubicBezTo>
                  <a:cubicBezTo>
                    <a:pt x="6496" y="19139"/>
                    <a:pt x="6476" y="19018"/>
                    <a:pt x="6542" y="18990"/>
                  </a:cubicBezTo>
                  <a:cubicBezTo>
                    <a:pt x="6700" y="18878"/>
                    <a:pt x="6895" y="18822"/>
                    <a:pt x="7090" y="18822"/>
                  </a:cubicBezTo>
                  <a:cubicBezTo>
                    <a:pt x="7369" y="18869"/>
                    <a:pt x="7621" y="19083"/>
                    <a:pt x="7723" y="19353"/>
                  </a:cubicBezTo>
                  <a:cubicBezTo>
                    <a:pt x="7779" y="19707"/>
                    <a:pt x="7778" y="19707"/>
                    <a:pt x="7778" y="19707"/>
                  </a:cubicBezTo>
                  <a:cubicBezTo>
                    <a:pt x="7834" y="19791"/>
                    <a:pt x="7918" y="19837"/>
                    <a:pt x="8002" y="19912"/>
                  </a:cubicBezTo>
                  <a:cubicBezTo>
                    <a:pt x="8030" y="20014"/>
                    <a:pt x="8095" y="20116"/>
                    <a:pt x="8095" y="20237"/>
                  </a:cubicBezTo>
                  <a:cubicBezTo>
                    <a:pt x="8104" y="20331"/>
                    <a:pt x="8001" y="20396"/>
                    <a:pt x="8038" y="20489"/>
                  </a:cubicBezTo>
                  <a:cubicBezTo>
                    <a:pt x="8048" y="20489"/>
                    <a:pt x="8048" y="20489"/>
                    <a:pt x="8048" y="20489"/>
                  </a:cubicBezTo>
                  <a:cubicBezTo>
                    <a:pt x="8169" y="20349"/>
                    <a:pt x="8169" y="20163"/>
                    <a:pt x="8095" y="19986"/>
                  </a:cubicBezTo>
                  <a:cubicBezTo>
                    <a:pt x="8030" y="19875"/>
                    <a:pt x="7945" y="19781"/>
                    <a:pt x="7834" y="19707"/>
                  </a:cubicBezTo>
                  <a:cubicBezTo>
                    <a:pt x="7815" y="19539"/>
                    <a:pt x="7779" y="19381"/>
                    <a:pt x="7723" y="19241"/>
                  </a:cubicBezTo>
                  <a:cubicBezTo>
                    <a:pt x="7621" y="19055"/>
                    <a:pt x="7490" y="18915"/>
                    <a:pt x="7304" y="18822"/>
                  </a:cubicBezTo>
                  <a:cubicBezTo>
                    <a:pt x="7227" y="18790"/>
                    <a:pt x="7148" y="18773"/>
                    <a:pt x="7069" y="18770"/>
                  </a:cubicBezTo>
                  <a:close/>
                  <a:moveTo>
                    <a:pt x="13238" y="18775"/>
                  </a:moveTo>
                  <a:cubicBezTo>
                    <a:pt x="13108" y="18896"/>
                    <a:pt x="12913" y="18841"/>
                    <a:pt x="12755" y="18813"/>
                  </a:cubicBezTo>
                  <a:cubicBezTo>
                    <a:pt x="12680" y="18822"/>
                    <a:pt x="12578" y="18821"/>
                    <a:pt x="12550" y="18924"/>
                  </a:cubicBezTo>
                  <a:cubicBezTo>
                    <a:pt x="12522" y="18980"/>
                    <a:pt x="12560" y="19036"/>
                    <a:pt x="12606" y="19064"/>
                  </a:cubicBezTo>
                  <a:cubicBezTo>
                    <a:pt x="12709" y="19129"/>
                    <a:pt x="12709" y="18961"/>
                    <a:pt x="12802" y="19017"/>
                  </a:cubicBezTo>
                  <a:cubicBezTo>
                    <a:pt x="12839" y="19073"/>
                    <a:pt x="12792" y="19139"/>
                    <a:pt x="12783" y="19195"/>
                  </a:cubicBezTo>
                  <a:cubicBezTo>
                    <a:pt x="12755" y="19251"/>
                    <a:pt x="12699" y="19279"/>
                    <a:pt x="12643" y="19288"/>
                  </a:cubicBezTo>
                  <a:cubicBezTo>
                    <a:pt x="12410" y="19372"/>
                    <a:pt x="12365" y="19046"/>
                    <a:pt x="12151" y="19083"/>
                  </a:cubicBezTo>
                  <a:cubicBezTo>
                    <a:pt x="12086" y="19120"/>
                    <a:pt x="12048" y="19046"/>
                    <a:pt x="12039" y="18990"/>
                  </a:cubicBezTo>
                  <a:cubicBezTo>
                    <a:pt x="11993" y="18915"/>
                    <a:pt x="11918" y="18850"/>
                    <a:pt x="11825" y="18859"/>
                  </a:cubicBezTo>
                  <a:cubicBezTo>
                    <a:pt x="11741" y="18887"/>
                    <a:pt x="11621" y="18896"/>
                    <a:pt x="11639" y="19017"/>
                  </a:cubicBezTo>
                  <a:cubicBezTo>
                    <a:pt x="11621" y="19082"/>
                    <a:pt x="11686" y="19092"/>
                    <a:pt x="11741" y="19102"/>
                  </a:cubicBezTo>
                  <a:cubicBezTo>
                    <a:pt x="11807" y="19111"/>
                    <a:pt x="11807" y="18998"/>
                    <a:pt x="11853" y="19026"/>
                  </a:cubicBezTo>
                  <a:cubicBezTo>
                    <a:pt x="12030" y="19185"/>
                    <a:pt x="11733" y="19232"/>
                    <a:pt x="11696" y="19334"/>
                  </a:cubicBezTo>
                  <a:cubicBezTo>
                    <a:pt x="11658" y="19371"/>
                    <a:pt x="11676" y="19428"/>
                    <a:pt x="11713" y="19456"/>
                  </a:cubicBezTo>
                  <a:cubicBezTo>
                    <a:pt x="11741" y="19474"/>
                    <a:pt x="11788" y="19484"/>
                    <a:pt x="11816" y="19456"/>
                  </a:cubicBezTo>
                  <a:cubicBezTo>
                    <a:pt x="11871" y="19362"/>
                    <a:pt x="11974" y="19306"/>
                    <a:pt x="12085" y="19260"/>
                  </a:cubicBezTo>
                  <a:cubicBezTo>
                    <a:pt x="12169" y="19269"/>
                    <a:pt x="12244" y="19288"/>
                    <a:pt x="12309" y="19362"/>
                  </a:cubicBezTo>
                  <a:cubicBezTo>
                    <a:pt x="12346" y="19418"/>
                    <a:pt x="12318" y="19483"/>
                    <a:pt x="12290" y="19539"/>
                  </a:cubicBezTo>
                  <a:cubicBezTo>
                    <a:pt x="12234" y="19577"/>
                    <a:pt x="12207" y="19530"/>
                    <a:pt x="12142" y="19539"/>
                  </a:cubicBezTo>
                  <a:cubicBezTo>
                    <a:pt x="12114" y="19549"/>
                    <a:pt x="12076" y="19586"/>
                    <a:pt x="12085" y="19632"/>
                  </a:cubicBezTo>
                  <a:cubicBezTo>
                    <a:pt x="12094" y="19707"/>
                    <a:pt x="12141" y="19726"/>
                    <a:pt x="12206" y="19754"/>
                  </a:cubicBezTo>
                  <a:cubicBezTo>
                    <a:pt x="12309" y="19773"/>
                    <a:pt x="12373" y="19679"/>
                    <a:pt x="12448" y="19623"/>
                  </a:cubicBezTo>
                  <a:cubicBezTo>
                    <a:pt x="12494" y="19586"/>
                    <a:pt x="12467" y="19530"/>
                    <a:pt x="12495" y="19484"/>
                  </a:cubicBezTo>
                  <a:cubicBezTo>
                    <a:pt x="12541" y="19456"/>
                    <a:pt x="12578" y="19503"/>
                    <a:pt x="12624" y="19484"/>
                  </a:cubicBezTo>
                  <a:cubicBezTo>
                    <a:pt x="12801" y="19456"/>
                    <a:pt x="12950" y="19315"/>
                    <a:pt x="12978" y="19138"/>
                  </a:cubicBezTo>
                  <a:cubicBezTo>
                    <a:pt x="13025" y="18989"/>
                    <a:pt x="13238" y="18971"/>
                    <a:pt x="13275" y="18813"/>
                  </a:cubicBezTo>
                  <a:cubicBezTo>
                    <a:pt x="13275" y="18794"/>
                    <a:pt x="13266" y="18766"/>
                    <a:pt x="13238" y="18775"/>
                  </a:cubicBezTo>
                  <a:close/>
                  <a:moveTo>
                    <a:pt x="15766" y="18822"/>
                  </a:moveTo>
                  <a:cubicBezTo>
                    <a:pt x="15608" y="18897"/>
                    <a:pt x="15608" y="18897"/>
                    <a:pt x="15608" y="18897"/>
                  </a:cubicBezTo>
                  <a:cubicBezTo>
                    <a:pt x="15599" y="18915"/>
                    <a:pt x="15562" y="18935"/>
                    <a:pt x="15589" y="18972"/>
                  </a:cubicBezTo>
                  <a:cubicBezTo>
                    <a:pt x="15663" y="19000"/>
                    <a:pt x="15738" y="18925"/>
                    <a:pt x="15821" y="18897"/>
                  </a:cubicBezTo>
                  <a:cubicBezTo>
                    <a:pt x="15895" y="18878"/>
                    <a:pt x="15969" y="18934"/>
                    <a:pt x="16034" y="18878"/>
                  </a:cubicBezTo>
                  <a:cubicBezTo>
                    <a:pt x="15979" y="18765"/>
                    <a:pt x="15858" y="18888"/>
                    <a:pt x="15766" y="18822"/>
                  </a:cubicBezTo>
                  <a:close/>
                  <a:moveTo>
                    <a:pt x="14197" y="18877"/>
                  </a:moveTo>
                  <a:cubicBezTo>
                    <a:pt x="13872" y="18904"/>
                    <a:pt x="13622" y="19184"/>
                    <a:pt x="13519" y="19482"/>
                  </a:cubicBezTo>
                  <a:cubicBezTo>
                    <a:pt x="13492" y="19575"/>
                    <a:pt x="13500" y="19677"/>
                    <a:pt x="13472" y="19761"/>
                  </a:cubicBezTo>
                  <a:cubicBezTo>
                    <a:pt x="13287" y="19919"/>
                    <a:pt x="13111" y="20133"/>
                    <a:pt x="13157" y="20385"/>
                  </a:cubicBezTo>
                  <a:cubicBezTo>
                    <a:pt x="13148" y="20413"/>
                    <a:pt x="13175" y="20470"/>
                    <a:pt x="13212" y="20451"/>
                  </a:cubicBezTo>
                  <a:cubicBezTo>
                    <a:pt x="13222" y="20479"/>
                    <a:pt x="13176" y="20479"/>
                    <a:pt x="13185" y="20516"/>
                  </a:cubicBezTo>
                  <a:cubicBezTo>
                    <a:pt x="13195" y="20534"/>
                    <a:pt x="13203" y="20571"/>
                    <a:pt x="13231" y="20571"/>
                  </a:cubicBezTo>
                  <a:cubicBezTo>
                    <a:pt x="13268" y="20469"/>
                    <a:pt x="13250" y="20367"/>
                    <a:pt x="13250" y="20255"/>
                  </a:cubicBezTo>
                  <a:cubicBezTo>
                    <a:pt x="13296" y="20078"/>
                    <a:pt x="13427" y="19911"/>
                    <a:pt x="13594" y="19818"/>
                  </a:cubicBezTo>
                  <a:cubicBezTo>
                    <a:pt x="13575" y="19687"/>
                    <a:pt x="13593" y="19528"/>
                    <a:pt x="13658" y="19407"/>
                  </a:cubicBezTo>
                  <a:cubicBezTo>
                    <a:pt x="13760" y="19212"/>
                    <a:pt x="13956" y="19035"/>
                    <a:pt x="14188" y="19017"/>
                  </a:cubicBezTo>
                  <a:cubicBezTo>
                    <a:pt x="14309" y="18989"/>
                    <a:pt x="14419" y="18989"/>
                    <a:pt x="14549" y="19017"/>
                  </a:cubicBezTo>
                  <a:cubicBezTo>
                    <a:pt x="14577" y="19026"/>
                    <a:pt x="14586" y="19063"/>
                    <a:pt x="14623" y="19044"/>
                  </a:cubicBezTo>
                  <a:cubicBezTo>
                    <a:pt x="14763" y="19081"/>
                    <a:pt x="14800" y="19221"/>
                    <a:pt x="14912" y="19268"/>
                  </a:cubicBezTo>
                  <a:cubicBezTo>
                    <a:pt x="15125" y="19222"/>
                    <a:pt x="15301" y="19295"/>
                    <a:pt x="15478" y="19398"/>
                  </a:cubicBezTo>
                  <a:cubicBezTo>
                    <a:pt x="15515" y="19435"/>
                    <a:pt x="15561" y="19528"/>
                    <a:pt x="15635" y="19500"/>
                  </a:cubicBezTo>
                  <a:cubicBezTo>
                    <a:pt x="15524" y="19230"/>
                    <a:pt x="15218" y="19184"/>
                    <a:pt x="14949" y="19184"/>
                  </a:cubicBezTo>
                  <a:cubicBezTo>
                    <a:pt x="14754" y="18970"/>
                    <a:pt x="14504" y="18839"/>
                    <a:pt x="14197" y="18877"/>
                  </a:cubicBezTo>
                  <a:close/>
                  <a:moveTo>
                    <a:pt x="10061" y="18970"/>
                  </a:moveTo>
                  <a:cubicBezTo>
                    <a:pt x="9996" y="19044"/>
                    <a:pt x="10127" y="19118"/>
                    <a:pt x="10089" y="19211"/>
                  </a:cubicBezTo>
                  <a:cubicBezTo>
                    <a:pt x="10061" y="19351"/>
                    <a:pt x="10053" y="19454"/>
                    <a:pt x="10053" y="19594"/>
                  </a:cubicBezTo>
                  <a:cubicBezTo>
                    <a:pt x="10034" y="19798"/>
                    <a:pt x="10136" y="20003"/>
                    <a:pt x="10313" y="20115"/>
                  </a:cubicBezTo>
                  <a:cubicBezTo>
                    <a:pt x="10313" y="20124"/>
                    <a:pt x="10350" y="20115"/>
                    <a:pt x="10341" y="20096"/>
                  </a:cubicBezTo>
                  <a:cubicBezTo>
                    <a:pt x="10276" y="20012"/>
                    <a:pt x="10313" y="19892"/>
                    <a:pt x="10351" y="19808"/>
                  </a:cubicBezTo>
                  <a:cubicBezTo>
                    <a:pt x="10416" y="19696"/>
                    <a:pt x="10248" y="19715"/>
                    <a:pt x="10220" y="19631"/>
                  </a:cubicBezTo>
                  <a:cubicBezTo>
                    <a:pt x="10192" y="19566"/>
                    <a:pt x="10202" y="19482"/>
                    <a:pt x="10258" y="19426"/>
                  </a:cubicBezTo>
                  <a:cubicBezTo>
                    <a:pt x="10286" y="19426"/>
                    <a:pt x="10323" y="19398"/>
                    <a:pt x="10360" y="19426"/>
                  </a:cubicBezTo>
                  <a:cubicBezTo>
                    <a:pt x="10379" y="19473"/>
                    <a:pt x="10294" y="19492"/>
                    <a:pt x="10304" y="19548"/>
                  </a:cubicBezTo>
                  <a:cubicBezTo>
                    <a:pt x="10322" y="19594"/>
                    <a:pt x="10359" y="19641"/>
                    <a:pt x="10415" y="19641"/>
                  </a:cubicBezTo>
                  <a:cubicBezTo>
                    <a:pt x="10480" y="19603"/>
                    <a:pt x="10527" y="19537"/>
                    <a:pt x="10555" y="19472"/>
                  </a:cubicBezTo>
                  <a:cubicBezTo>
                    <a:pt x="10555" y="19388"/>
                    <a:pt x="10500" y="19333"/>
                    <a:pt x="10462" y="19277"/>
                  </a:cubicBezTo>
                  <a:cubicBezTo>
                    <a:pt x="10407" y="19222"/>
                    <a:pt x="10304" y="19221"/>
                    <a:pt x="10304" y="19137"/>
                  </a:cubicBezTo>
                  <a:cubicBezTo>
                    <a:pt x="10276" y="19035"/>
                    <a:pt x="10164" y="18988"/>
                    <a:pt x="10061" y="18970"/>
                  </a:cubicBezTo>
                  <a:close/>
                  <a:moveTo>
                    <a:pt x="10611" y="19000"/>
                  </a:moveTo>
                  <a:cubicBezTo>
                    <a:pt x="10555" y="19047"/>
                    <a:pt x="10462" y="19047"/>
                    <a:pt x="10434" y="19131"/>
                  </a:cubicBezTo>
                  <a:cubicBezTo>
                    <a:pt x="10508" y="19215"/>
                    <a:pt x="10628" y="19299"/>
                    <a:pt x="10638" y="19430"/>
                  </a:cubicBezTo>
                  <a:cubicBezTo>
                    <a:pt x="10684" y="19439"/>
                    <a:pt x="10685" y="19382"/>
                    <a:pt x="10704" y="19364"/>
                  </a:cubicBezTo>
                  <a:cubicBezTo>
                    <a:pt x="10741" y="19317"/>
                    <a:pt x="10750" y="19392"/>
                    <a:pt x="10787" y="19382"/>
                  </a:cubicBezTo>
                  <a:cubicBezTo>
                    <a:pt x="10824" y="19308"/>
                    <a:pt x="10879" y="19233"/>
                    <a:pt x="10953" y="19177"/>
                  </a:cubicBezTo>
                  <a:cubicBezTo>
                    <a:pt x="10953" y="19140"/>
                    <a:pt x="10916" y="19131"/>
                    <a:pt x="10898" y="19094"/>
                  </a:cubicBezTo>
                  <a:cubicBezTo>
                    <a:pt x="10814" y="19056"/>
                    <a:pt x="10731" y="18991"/>
                    <a:pt x="10611" y="19000"/>
                  </a:cubicBezTo>
                  <a:close/>
                  <a:moveTo>
                    <a:pt x="11366" y="19032"/>
                  </a:moveTo>
                  <a:cubicBezTo>
                    <a:pt x="11302" y="19024"/>
                    <a:pt x="11229" y="19080"/>
                    <a:pt x="11166" y="19094"/>
                  </a:cubicBezTo>
                  <a:cubicBezTo>
                    <a:pt x="11064" y="19223"/>
                    <a:pt x="10832" y="19289"/>
                    <a:pt x="10870" y="19493"/>
                  </a:cubicBezTo>
                  <a:cubicBezTo>
                    <a:pt x="10888" y="19540"/>
                    <a:pt x="10916" y="19595"/>
                    <a:pt x="10962" y="19595"/>
                  </a:cubicBezTo>
                  <a:cubicBezTo>
                    <a:pt x="11009" y="19595"/>
                    <a:pt x="11045" y="19586"/>
                    <a:pt x="11073" y="19539"/>
                  </a:cubicBezTo>
                  <a:cubicBezTo>
                    <a:pt x="11092" y="19484"/>
                    <a:pt x="11036" y="19456"/>
                    <a:pt x="11018" y="19428"/>
                  </a:cubicBezTo>
                  <a:cubicBezTo>
                    <a:pt x="11027" y="19410"/>
                    <a:pt x="11037" y="19382"/>
                    <a:pt x="11055" y="19400"/>
                  </a:cubicBezTo>
                  <a:cubicBezTo>
                    <a:pt x="11102" y="19428"/>
                    <a:pt x="11166" y="19455"/>
                    <a:pt x="11147" y="19520"/>
                  </a:cubicBezTo>
                  <a:cubicBezTo>
                    <a:pt x="11147" y="19613"/>
                    <a:pt x="11064" y="19660"/>
                    <a:pt x="10990" y="19697"/>
                  </a:cubicBezTo>
                  <a:cubicBezTo>
                    <a:pt x="11045" y="19864"/>
                    <a:pt x="11046" y="19864"/>
                    <a:pt x="11046" y="19864"/>
                  </a:cubicBezTo>
                  <a:cubicBezTo>
                    <a:pt x="11083" y="19966"/>
                    <a:pt x="11018" y="20040"/>
                    <a:pt x="11046" y="20132"/>
                  </a:cubicBezTo>
                  <a:cubicBezTo>
                    <a:pt x="11102" y="20095"/>
                    <a:pt x="11194" y="20068"/>
                    <a:pt x="11240" y="20003"/>
                  </a:cubicBezTo>
                  <a:cubicBezTo>
                    <a:pt x="11370" y="19864"/>
                    <a:pt x="11407" y="19688"/>
                    <a:pt x="11407" y="19503"/>
                  </a:cubicBezTo>
                  <a:cubicBezTo>
                    <a:pt x="11379" y="19354"/>
                    <a:pt x="11380" y="19206"/>
                    <a:pt x="11426" y="19066"/>
                  </a:cubicBezTo>
                  <a:cubicBezTo>
                    <a:pt x="11408" y="19046"/>
                    <a:pt x="11387" y="19035"/>
                    <a:pt x="11366" y="19032"/>
                  </a:cubicBezTo>
                  <a:close/>
                  <a:moveTo>
                    <a:pt x="6845" y="19355"/>
                  </a:moveTo>
                  <a:cubicBezTo>
                    <a:pt x="6789" y="19356"/>
                    <a:pt x="6734" y="19366"/>
                    <a:pt x="6680" y="19382"/>
                  </a:cubicBezTo>
                  <a:cubicBezTo>
                    <a:pt x="6634" y="19410"/>
                    <a:pt x="6578" y="19428"/>
                    <a:pt x="6540" y="19474"/>
                  </a:cubicBezTo>
                  <a:cubicBezTo>
                    <a:pt x="6578" y="19502"/>
                    <a:pt x="6634" y="19530"/>
                    <a:pt x="6680" y="19530"/>
                  </a:cubicBezTo>
                  <a:cubicBezTo>
                    <a:pt x="6811" y="19483"/>
                    <a:pt x="6987" y="19475"/>
                    <a:pt x="7099" y="19568"/>
                  </a:cubicBezTo>
                  <a:cubicBezTo>
                    <a:pt x="7202" y="19623"/>
                    <a:pt x="7239" y="19726"/>
                    <a:pt x="7304" y="19809"/>
                  </a:cubicBezTo>
                  <a:cubicBezTo>
                    <a:pt x="7323" y="19828"/>
                    <a:pt x="7370" y="19856"/>
                    <a:pt x="7398" y="19809"/>
                  </a:cubicBezTo>
                  <a:cubicBezTo>
                    <a:pt x="7380" y="19717"/>
                    <a:pt x="7360" y="19632"/>
                    <a:pt x="7304" y="19549"/>
                  </a:cubicBezTo>
                  <a:cubicBezTo>
                    <a:pt x="7185" y="19416"/>
                    <a:pt x="7014" y="19352"/>
                    <a:pt x="6845" y="19355"/>
                  </a:cubicBezTo>
                  <a:close/>
                  <a:moveTo>
                    <a:pt x="14423" y="19467"/>
                  </a:moveTo>
                  <a:cubicBezTo>
                    <a:pt x="14317" y="19462"/>
                    <a:pt x="14210" y="19484"/>
                    <a:pt x="14122" y="19531"/>
                  </a:cubicBezTo>
                  <a:cubicBezTo>
                    <a:pt x="14001" y="19624"/>
                    <a:pt x="13908" y="19745"/>
                    <a:pt x="13908" y="19894"/>
                  </a:cubicBezTo>
                  <a:cubicBezTo>
                    <a:pt x="13908" y="19922"/>
                    <a:pt x="13945" y="19941"/>
                    <a:pt x="13963" y="19932"/>
                  </a:cubicBezTo>
                  <a:cubicBezTo>
                    <a:pt x="14158" y="19951"/>
                    <a:pt x="14158" y="19709"/>
                    <a:pt x="14335" y="19671"/>
                  </a:cubicBezTo>
                  <a:cubicBezTo>
                    <a:pt x="14474" y="19597"/>
                    <a:pt x="14623" y="19756"/>
                    <a:pt x="14726" y="19616"/>
                  </a:cubicBezTo>
                  <a:cubicBezTo>
                    <a:pt x="14716" y="19579"/>
                    <a:pt x="14717" y="19578"/>
                    <a:pt x="14717" y="19578"/>
                  </a:cubicBezTo>
                  <a:cubicBezTo>
                    <a:pt x="14634" y="19508"/>
                    <a:pt x="14529" y="19473"/>
                    <a:pt x="14423" y="19467"/>
                  </a:cubicBezTo>
                  <a:close/>
                  <a:moveTo>
                    <a:pt x="11567" y="19474"/>
                  </a:moveTo>
                  <a:cubicBezTo>
                    <a:pt x="11438" y="19465"/>
                    <a:pt x="11531" y="19614"/>
                    <a:pt x="11485" y="19689"/>
                  </a:cubicBezTo>
                  <a:cubicBezTo>
                    <a:pt x="11457" y="19820"/>
                    <a:pt x="11614" y="19737"/>
                    <a:pt x="11670" y="19783"/>
                  </a:cubicBezTo>
                  <a:cubicBezTo>
                    <a:pt x="11799" y="19802"/>
                    <a:pt x="11724" y="19652"/>
                    <a:pt x="11789" y="19596"/>
                  </a:cubicBezTo>
                  <a:cubicBezTo>
                    <a:pt x="11724" y="19549"/>
                    <a:pt x="11650" y="19484"/>
                    <a:pt x="11567" y="19474"/>
                  </a:cubicBezTo>
                  <a:close/>
                  <a:moveTo>
                    <a:pt x="9843" y="19484"/>
                  </a:moveTo>
                  <a:cubicBezTo>
                    <a:pt x="9794" y="19482"/>
                    <a:pt x="9741" y="19493"/>
                    <a:pt x="9699" y="19503"/>
                  </a:cubicBezTo>
                  <a:cubicBezTo>
                    <a:pt x="9689" y="19549"/>
                    <a:pt x="9717" y="19595"/>
                    <a:pt x="9745" y="19642"/>
                  </a:cubicBezTo>
                  <a:cubicBezTo>
                    <a:pt x="9763" y="19725"/>
                    <a:pt x="9867" y="19641"/>
                    <a:pt x="9914" y="19688"/>
                  </a:cubicBezTo>
                  <a:cubicBezTo>
                    <a:pt x="9980" y="19679"/>
                    <a:pt x="9951" y="19595"/>
                    <a:pt x="9960" y="19549"/>
                  </a:cubicBezTo>
                  <a:cubicBezTo>
                    <a:pt x="9937" y="19502"/>
                    <a:pt x="9893" y="19486"/>
                    <a:pt x="9843" y="19484"/>
                  </a:cubicBezTo>
                  <a:close/>
                  <a:moveTo>
                    <a:pt x="10711" y="19512"/>
                  </a:moveTo>
                  <a:cubicBezTo>
                    <a:pt x="10608" y="19540"/>
                    <a:pt x="10599" y="19660"/>
                    <a:pt x="10506" y="19707"/>
                  </a:cubicBezTo>
                  <a:cubicBezTo>
                    <a:pt x="10459" y="19800"/>
                    <a:pt x="10339" y="19912"/>
                    <a:pt x="10422" y="20032"/>
                  </a:cubicBezTo>
                  <a:cubicBezTo>
                    <a:pt x="10469" y="20088"/>
                    <a:pt x="10515" y="20181"/>
                    <a:pt x="10599" y="20171"/>
                  </a:cubicBezTo>
                  <a:cubicBezTo>
                    <a:pt x="10645" y="20097"/>
                    <a:pt x="10730" y="20190"/>
                    <a:pt x="10777" y="20088"/>
                  </a:cubicBezTo>
                  <a:cubicBezTo>
                    <a:pt x="10786" y="20041"/>
                    <a:pt x="10776" y="19986"/>
                    <a:pt x="10739" y="19949"/>
                  </a:cubicBezTo>
                  <a:cubicBezTo>
                    <a:pt x="10674" y="19884"/>
                    <a:pt x="10628" y="20003"/>
                    <a:pt x="10572" y="19976"/>
                  </a:cubicBezTo>
                  <a:cubicBezTo>
                    <a:pt x="10562" y="19920"/>
                    <a:pt x="10618" y="19883"/>
                    <a:pt x="10655" y="19865"/>
                  </a:cubicBezTo>
                  <a:cubicBezTo>
                    <a:pt x="10683" y="19846"/>
                    <a:pt x="10739" y="19846"/>
                    <a:pt x="10777" y="19874"/>
                  </a:cubicBezTo>
                  <a:cubicBezTo>
                    <a:pt x="10870" y="19939"/>
                    <a:pt x="10879" y="20060"/>
                    <a:pt x="10860" y="20162"/>
                  </a:cubicBezTo>
                  <a:cubicBezTo>
                    <a:pt x="10888" y="20153"/>
                    <a:pt x="10925" y="20134"/>
                    <a:pt x="10944" y="20097"/>
                  </a:cubicBezTo>
                  <a:cubicBezTo>
                    <a:pt x="11018" y="19977"/>
                    <a:pt x="10944" y="19800"/>
                    <a:pt x="10851" y="19689"/>
                  </a:cubicBezTo>
                  <a:cubicBezTo>
                    <a:pt x="10711" y="19513"/>
                    <a:pt x="10711" y="19512"/>
                    <a:pt x="10711" y="19512"/>
                  </a:cubicBezTo>
                  <a:close/>
                  <a:moveTo>
                    <a:pt x="6382" y="19522"/>
                  </a:moveTo>
                  <a:cubicBezTo>
                    <a:pt x="6317" y="19531"/>
                    <a:pt x="6261" y="19578"/>
                    <a:pt x="6214" y="19624"/>
                  </a:cubicBezTo>
                  <a:cubicBezTo>
                    <a:pt x="6149" y="19736"/>
                    <a:pt x="6214" y="19855"/>
                    <a:pt x="6270" y="19930"/>
                  </a:cubicBezTo>
                  <a:cubicBezTo>
                    <a:pt x="6446" y="20004"/>
                    <a:pt x="6446" y="20004"/>
                    <a:pt x="6446" y="20004"/>
                  </a:cubicBezTo>
                  <a:cubicBezTo>
                    <a:pt x="6474" y="20106"/>
                    <a:pt x="6372" y="20181"/>
                    <a:pt x="6289" y="20236"/>
                  </a:cubicBezTo>
                  <a:cubicBezTo>
                    <a:pt x="6103" y="20357"/>
                    <a:pt x="5862" y="20265"/>
                    <a:pt x="5704" y="20144"/>
                  </a:cubicBezTo>
                  <a:cubicBezTo>
                    <a:pt x="5694" y="20116"/>
                    <a:pt x="5694" y="20097"/>
                    <a:pt x="5666" y="20088"/>
                  </a:cubicBezTo>
                  <a:cubicBezTo>
                    <a:pt x="5592" y="20088"/>
                    <a:pt x="5490" y="20088"/>
                    <a:pt x="5397" y="20116"/>
                  </a:cubicBezTo>
                  <a:cubicBezTo>
                    <a:pt x="5406" y="20162"/>
                    <a:pt x="5434" y="20199"/>
                    <a:pt x="5471" y="20236"/>
                  </a:cubicBezTo>
                  <a:cubicBezTo>
                    <a:pt x="5666" y="20459"/>
                    <a:pt x="5963" y="20580"/>
                    <a:pt x="6270" y="20524"/>
                  </a:cubicBezTo>
                  <a:cubicBezTo>
                    <a:pt x="6437" y="20478"/>
                    <a:pt x="6594" y="20348"/>
                    <a:pt x="6678" y="20181"/>
                  </a:cubicBezTo>
                  <a:cubicBezTo>
                    <a:pt x="6743" y="20042"/>
                    <a:pt x="6734" y="19865"/>
                    <a:pt x="6678" y="19726"/>
                  </a:cubicBezTo>
                  <a:cubicBezTo>
                    <a:pt x="6613" y="19623"/>
                    <a:pt x="6530" y="19512"/>
                    <a:pt x="6382" y="19522"/>
                  </a:cubicBezTo>
                  <a:close/>
                  <a:moveTo>
                    <a:pt x="6776" y="19572"/>
                  </a:moveTo>
                  <a:cubicBezTo>
                    <a:pt x="6757" y="19575"/>
                    <a:pt x="6740" y="19582"/>
                    <a:pt x="6726" y="19594"/>
                  </a:cubicBezTo>
                  <a:cubicBezTo>
                    <a:pt x="6754" y="19697"/>
                    <a:pt x="6865" y="19631"/>
                    <a:pt x="6939" y="19650"/>
                  </a:cubicBezTo>
                  <a:cubicBezTo>
                    <a:pt x="6995" y="19697"/>
                    <a:pt x="7070" y="19715"/>
                    <a:pt x="7098" y="19800"/>
                  </a:cubicBezTo>
                  <a:cubicBezTo>
                    <a:pt x="7126" y="19809"/>
                    <a:pt x="7154" y="19837"/>
                    <a:pt x="7182" y="19809"/>
                  </a:cubicBezTo>
                  <a:cubicBezTo>
                    <a:pt x="7182" y="19753"/>
                    <a:pt x="7117" y="19706"/>
                    <a:pt x="7089" y="19660"/>
                  </a:cubicBezTo>
                  <a:cubicBezTo>
                    <a:pt x="6950" y="19594"/>
                    <a:pt x="6949" y="19594"/>
                    <a:pt x="6949" y="19594"/>
                  </a:cubicBezTo>
                  <a:cubicBezTo>
                    <a:pt x="6900" y="19587"/>
                    <a:pt x="6831" y="19564"/>
                    <a:pt x="6776" y="19572"/>
                  </a:cubicBezTo>
                  <a:close/>
                  <a:moveTo>
                    <a:pt x="8400" y="19651"/>
                  </a:moveTo>
                  <a:cubicBezTo>
                    <a:pt x="8307" y="19689"/>
                    <a:pt x="8419" y="19763"/>
                    <a:pt x="8428" y="19828"/>
                  </a:cubicBezTo>
                  <a:cubicBezTo>
                    <a:pt x="8465" y="19968"/>
                    <a:pt x="8633" y="19922"/>
                    <a:pt x="8716" y="20024"/>
                  </a:cubicBezTo>
                  <a:cubicBezTo>
                    <a:pt x="8837" y="20089"/>
                    <a:pt x="8865" y="20238"/>
                    <a:pt x="8883" y="20359"/>
                  </a:cubicBezTo>
                  <a:cubicBezTo>
                    <a:pt x="8865" y="20415"/>
                    <a:pt x="8808" y="20368"/>
                    <a:pt x="8762" y="20368"/>
                  </a:cubicBezTo>
                  <a:cubicBezTo>
                    <a:pt x="8678" y="20415"/>
                    <a:pt x="8586" y="20470"/>
                    <a:pt x="8604" y="20582"/>
                  </a:cubicBezTo>
                  <a:cubicBezTo>
                    <a:pt x="8632" y="20647"/>
                    <a:pt x="8669" y="20749"/>
                    <a:pt x="8762" y="20740"/>
                  </a:cubicBezTo>
                  <a:cubicBezTo>
                    <a:pt x="8873" y="20731"/>
                    <a:pt x="8985" y="20665"/>
                    <a:pt x="9050" y="20553"/>
                  </a:cubicBezTo>
                  <a:cubicBezTo>
                    <a:pt x="9143" y="20423"/>
                    <a:pt x="9116" y="20228"/>
                    <a:pt x="9069" y="20089"/>
                  </a:cubicBezTo>
                  <a:cubicBezTo>
                    <a:pt x="8958" y="19828"/>
                    <a:pt x="8669" y="19670"/>
                    <a:pt x="8400" y="19651"/>
                  </a:cubicBezTo>
                  <a:close/>
                  <a:moveTo>
                    <a:pt x="14939" y="19656"/>
                  </a:moveTo>
                  <a:cubicBezTo>
                    <a:pt x="14838" y="19637"/>
                    <a:pt x="14721" y="19704"/>
                    <a:pt x="14652" y="19781"/>
                  </a:cubicBezTo>
                  <a:cubicBezTo>
                    <a:pt x="14568" y="19893"/>
                    <a:pt x="14540" y="20051"/>
                    <a:pt x="14577" y="20181"/>
                  </a:cubicBezTo>
                  <a:cubicBezTo>
                    <a:pt x="14680" y="20348"/>
                    <a:pt x="14837" y="20469"/>
                    <a:pt x="15033" y="20516"/>
                  </a:cubicBezTo>
                  <a:cubicBezTo>
                    <a:pt x="15302" y="20637"/>
                    <a:pt x="15591" y="20469"/>
                    <a:pt x="15786" y="20283"/>
                  </a:cubicBezTo>
                  <a:cubicBezTo>
                    <a:pt x="15823" y="20237"/>
                    <a:pt x="15869" y="20208"/>
                    <a:pt x="15869" y="20153"/>
                  </a:cubicBezTo>
                  <a:cubicBezTo>
                    <a:pt x="15786" y="20162"/>
                    <a:pt x="15702" y="20106"/>
                    <a:pt x="15619" y="20143"/>
                  </a:cubicBezTo>
                  <a:cubicBezTo>
                    <a:pt x="15544" y="20301"/>
                    <a:pt x="15386" y="20349"/>
                    <a:pt x="15247" y="20377"/>
                  </a:cubicBezTo>
                  <a:cubicBezTo>
                    <a:pt x="15098" y="20386"/>
                    <a:pt x="14931" y="20339"/>
                    <a:pt x="14856" y="20190"/>
                  </a:cubicBezTo>
                  <a:cubicBezTo>
                    <a:pt x="14819" y="20134"/>
                    <a:pt x="14791" y="20060"/>
                    <a:pt x="14837" y="20004"/>
                  </a:cubicBezTo>
                  <a:cubicBezTo>
                    <a:pt x="14865" y="19976"/>
                    <a:pt x="14884" y="19995"/>
                    <a:pt x="14921" y="20004"/>
                  </a:cubicBezTo>
                  <a:cubicBezTo>
                    <a:pt x="14977" y="20004"/>
                    <a:pt x="15024" y="19976"/>
                    <a:pt x="15061" y="19930"/>
                  </a:cubicBezTo>
                  <a:cubicBezTo>
                    <a:pt x="15117" y="19855"/>
                    <a:pt x="15042" y="19781"/>
                    <a:pt x="15033" y="19707"/>
                  </a:cubicBezTo>
                  <a:cubicBezTo>
                    <a:pt x="15005" y="19679"/>
                    <a:pt x="14972" y="19662"/>
                    <a:pt x="14939" y="19656"/>
                  </a:cubicBezTo>
                  <a:close/>
                  <a:moveTo>
                    <a:pt x="12916" y="19691"/>
                  </a:moveTo>
                  <a:cubicBezTo>
                    <a:pt x="12876" y="19693"/>
                    <a:pt x="12834" y="19702"/>
                    <a:pt x="12802" y="19697"/>
                  </a:cubicBezTo>
                  <a:cubicBezTo>
                    <a:pt x="12728" y="19735"/>
                    <a:pt x="12635" y="19734"/>
                    <a:pt x="12560" y="19762"/>
                  </a:cubicBezTo>
                  <a:cubicBezTo>
                    <a:pt x="12375" y="19837"/>
                    <a:pt x="12273" y="20004"/>
                    <a:pt x="12190" y="20171"/>
                  </a:cubicBezTo>
                  <a:cubicBezTo>
                    <a:pt x="12171" y="20329"/>
                    <a:pt x="12162" y="20496"/>
                    <a:pt x="12302" y="20598"/>
                  </a:cubicBezTo>
                  <a:cubicBezTo>
                    <a:pt x="12394" y="20673"/>
                    <a:pt x="12496" y="20710"/>
                    <a:pt x="12608" y="20691"/>
                  </a:cubicBezTo>
                  <a:cubicBezTo>
                    <a:pt x="12691" y="20673"/>
                    <a:pt x="12756" y="20636"/>
                    <a:pt x="12775" y="20533"/>
                  </a:cubicBezTo>
                  <a:cubicBezTo>
                    <a:pt x="12765" y="20468"/>
                    <a:pt x="12737" y="20403"/>
                    <a:pt x="12691" y="20357"/>
                  </a:cubicBezTo>
                  <a:cubicBezTo>
                    <a:pt x="12608" y="20301"/>
                    <a:pt x="12524" y="20412"/>
                    <a:pt x="12450" y="20357"/>
                  </a:cubicBezTo>
                  <a:cubicBezTo>
                    <a:pt x="12431" y="20291"/>
                    <a:pt x="12468" y="20208"/>
                    <a:pt x="12496" y="20143"/>
                  </a:cubicBezTo>
                  <a:cubicBezTo>
                    <a:pt x="12551" y="20013"/>
                    <a:pt x="12700" y="19930"/>
                    <a:pt x="12849" y="19920"/>
                  </a:cubicBezTo>
                  <a:cubicBezTo>
                    <a:pt x="12960" y="19930"/>
                    <a:pt x="12951" y="19790"/>
                    <a:pt x="13016" y="19734"/>
                  </a:cubicBezTo>
                  <a:cubicBezTo>
                    <a:pt x="12993" y="19697"/>
                    <a:pt x="12955" y="19690"/>
                    <a:pt x="12916" y="19691"/>
                  </a:cubicBezTo>
                  <a:close/>
                  <a:moveTo>
                    <a:pt x="14440" y="19726"/>
                  </a:moveTo>
                  <a:cubicBezTo>
                    <a:pt x="14396" y="19728"/>
                    <a:pt x="14354" y="19740"/>
                    <a:pt x="14316" y="19763"/>
                  </a:cubicBezTo>
                  <a:cubicBezTo>
                    <a:pt x="14269" y="19801"/>
                    <a:pt x="14176" y="19828"/>
                    <a:pt x="14204" y="19912"/>
                  </a:cubicBezTo>
                  <a:cubicBezTo>
                    <a:pt x="14270" y="19912"/>
                    <a:pt x="14317" y="19809"/>
                    <a:pt x="14401" y="19809"/>
                  </a:cubicBezTo>
                  <a:cubicBezTo>
                    <a:pt x="14457" y="19772"/>
                    <a:pt x="14579" y="19847"/>
                    <a:pt x="14569" y="19744"/>
                  </a:cubicBezTo>
                  <a:cubicBezTo>
                    <a:pt x="14527" y="19731"/>
                    <a:pt x="14483" y="19723"/>
                    <a:pt x="14440" y="19726"/>
                  </a:cubicBezTo>
                  <a:close/>
                  <a:moveTo>
                    <a:pt x="6846" y="19735"/>
                  </a:moveTo>
                  <a:cubicBezTo>
                    <a:pt x="6826" y="19739"/>
                    <a:pt x="6807" y="19747"/>
                    <a:pt x="6791" y="19763"/>
                  </a:cubicBezTo>
                  <a:cubicBezTo>
                    <a:pt x="6819" y="19838"/>
                    <a:pt x="6809" y="19894"/>
                    <a:pt x="6846" y="19969"/>
                  </a:cubicBezTo>
                  <a:cubicBezTo>
                    <a:pt x="6892" y="19931"/>
                    <a:pt x="6893" y="19931"/>
                    <a:pt x="6893" y="19931"/>
                  </a:cubicBezTo>
                  <a:cubicBezTo>
                    <a:pt x="6921" y="19875"/>
                    <a:pt x="7004" y="19885"/>
                    <a:pt x="7004" y="19820"/>
                  </a:cubicBezTo>
                  <a:cubicBezTo>
                    <a:pt x="6976" y="19764"/>
                    <a:pt x="6906" y="19724"/>
                    <a:pt x="6846" y="19735"/>
                  </a:cubicBezTo>
                  <a:close/>
                  <a:moveTo>
                    <a:pt x="9854" y="19772"/>
                  </a:moveTo>
                  <a:cubicBezTo>
                    <a:pt x="9660" y="19758"/>
                    <a:pt x="9518" y="19959"/>
                    <a:pt x="9348" y="20016"/>
                  </a:cubicBezTo>
                  <a:cubicBezTo>
                    <a:pt x="9330" y="20062"/>
                    <a:pt x="9385" y="20072"/>
                    <a:pt x="9394" y="20099"/>
                  </a:cubicBezTo>
                  <a:cubicBezTo>
                    <a:pt x="9440" y="20267"/>
                    <a:pt x="9635" y="20183"/>
                    <a:pt x="9709" y="20313"/>
                  </a:cubicBezTo>
                  <a:cubicBezTo>
                    <a:pt x="9746" y="20304"/>
                    <a:pt x="9783" y="20313"/>
                    <a:pt x="9801" y="20341"/>
                  </a:cubicBezTo>
                  <a:cubicBezTo>
                    <a:pt x="9847" y="20351"/>
                    <a:pt x="9922" y="20341"/>
                    <a:pt x="9968" y="20313"/>
                  </a:cubicBezTo>
                  <a:cubicBezTo>
                    <a:pt x="10005" y="20276"/>
                    <a:pt x="10042" y="20230"/>
                    <a:pt x="10014" y="20174"/>
                  </a:cubicBezTo>
                  <a:cubicBezTo>
                    <a:pt x="10005" y="20137"/>
                    <a:pt x="9968" y="20071"/>
                    <a:pt x="9903" y="20090"/>
                  </a:cubicBezTo>
                  <a:cubicBezTo>
                    <a:pt x="9848" y="20099"/>
                    <a:pt x="9847" y="20229"/>
                    <a:pt x="9792" y="20164"/>
                  </a:cubicBezTo>
                  <a:cubicBezTo>
                    <a:pt x="9773" y="20146"/>
                    <a:pt x="9792" y="20118"/>
                    <a:pt x="9801" y="20090"/>
                  </a:cubicBezTo>
                  <a:cubicBezTo>
                    <a:pt x="9847" y="20034"/>
                    <a:pt x="9903" y="20024"/>
                    <a:pt x="9968" y="20033"/>
                  </a:cubicBezTo>
                  <a:cubicBezTo>
                    <a:pt x="10088" y="20024"/>
                    <a:pt x="10070" y="20155"/>
                    <a:pt x="10116" y="20210"/>
                  </a:cubicBezTo>
                  <a:cubicBezTo>
                    <a:pt x="10144" y="20192"/>
                    <a:pt x="10209" y="20201"/>
                    <a:pt x="10200" y="20145"/>
                  </a:cubicBezTo>
                  <a:cubicBezTo>
                    <a:pt x="10080" y="20006"/>
                    <a:pt x="10079" y="20006"/>
                    <a:pt x="10079" y="20006"/>
                  </a:cubicBezTo>
                  <a:cubicBezTo>
                    <a:pt x="10014" y="19950"/>
                    <a:pt x="10023" y="19847"/>
                    <a:pt x="9940" y="19792"/>
                  </a:cubicBezTo>
                  <a:cubicBezTo>
                    <a:pt x="9910" y="19780"/>
                    <a:pt x="9882" y="19774"/>
                    <a:pt x="9854" y="19772"/>
                  </a:cubicBezTo>
                  <a:close/>
                  <a:moveTo>
                    <a:pt x="11553" y="19842"/>
                  </a:moveTo>
                  <a:cubicBezTo>
                    <a:pt x="11525" y="19840"/>
                    <a:pt x="11495" y="19840"/>
                    <a:pt x="11464" y="19845"/>
                  </a:cubicBezTo>
                  <a:cubicBezTo>
                    <a:pt x="11408" y="19891"/>
                    <a:pt x="11361" y="19985"/>
                    <a:pt x="11314" y="20050"/>
                  </a:cubicBezTo>
                  <a:cubicBezTo>
                    <a:pt x="11268" y="20115"/>
                    <a:pt x="11175" y="20116"/>
                    <a:pt x="11166" y="20200"/>
                  </a:cubicBezTo>
                  <a:cubicBezTo>
                    <a:pt x="11203" y="20218"/>
                    <a:pt x="11250" y="20246"/>
                    <a:pt x="11297" y="20255"/>
                  </a:cubicBezTo>
                  <a:cubicBezTo>
                    <a:pt x="11315" y="20255"/>
                    <a:pt x="11314" y="20237"/>
                    <a:pt x="11314" y="20209"/>
                  </a:cubicBezTo>
                  <a:cubicBezTo>
                    <a:pt x="11342" y="20153"/>
                    <a:pt x="11389" y="20097"/>
                    <a:pt x="11445" y="20088"/>
                  </a:cubicBezTo>
                  <a:cubicBezTo>
                    <a:pt x="11491" y="20032"/>
                    <a:pt x="11566" y="20087"/>
                    <a:pt x="11612" y="20115"/>
                  </a:cubicBezTo>
                  <a:cubicBezTo>
                    <a:pt x="11621" y="20143"/>
                    <a:pt x="11631" y="20172"/>
                    <a:pt x="11612" y="20200"/>
                  </a:cubicBezTo>
                  <a:cubicBezTo>
                    <a:pt x="11603" y="20218"/>
                    <a:pt x="11575" y="20236"/>
                    <a:pt x="11566" y="20217"/>
                  </a:cubicBezTo>
                  <a:cubicBezTo>
                    <a:pt x="11557" y="20171"/>
                    <a:pt x="11510" y="20106"/>
                    <a:pt x="11454" y="20143"/>
                  </a:cubicBezTo>
                  <a:cubicBezTo>
                    <a:pt x="11417" y="20180"/>
                    <a:pt x="11389" y="20218"/>
                    <a:pt x="11407" y="20265"/>
                  </a:cubicBezTo>
                  <a:cubicBezTo>
                    <a:pt x="11417" y="20339"/>
                    <a:pt x="11482" y="20405"/>
                    <a:pt x="11557" y="20414"/>
                  </a:cubicBezTo>
                  <a:cubicBezTo>
                    <a:pt x="11640" y="20433"/>
                    <a:pt x="11715" y="20386"/>
                    <a:pt x="11761" y="20312"/>
                  </a:cubicBezTo>
                  <a:cubicBezTo>
                    <a:pt x="11910" y="20274"/>
                    <a:pt x="12050" y="20171"/>
                    <a:pt x="12106" y="20022"/>
                  </a:cubicBezTo>
                  <a:cubicBezTo>
                    <a:pt x="12088" y="20003"/>
                    <a:pt x="12087" y="20004"/>
                    <a:pt x="12087" y="20004"/>
                  </a:cubicBezTo>
                  <a:cubicBezTo>
                    <a:pt x="11884" y="20028"/>
                    <a:pt x="11751" y="19860"/>
                    <a:pt x="11553" y="19842"/>
                  </a:cubicBezTo>
                  <a:close/>
                  <a:moveTo>
                    <a:pt x="14428" y="19882"/>
                  </a:moveTo>
                  <a:cubicBezTo>
                    <a:pt x="14391" y="19901"/>
                    <a:pt x="14345" y="19920"/>
                    <a:pt x="14336" y="19958"/>
                  </a:cubicBezTo>
                  <a:cubicBezTo>
                    <a:pt x="14354" y="20005"/>
                    <a:pt x="14418" y="20005"/>
                    <a:pt x="14455" y="20033"/>
                  </a:cubicBezTo>
                  <a:cubicBezTo>
                    <a:pt x="14482" y="20024"/>
                    <a:pt x="14473" y="19958"/>
                    <a:pt x="14501" y="19920"/>
                  </a:cubicBezTo>
                  <a:cubicBezTo>
                    <a:pt x="14501" y="19882"/>
                    <a:pt x="14464" y="19873"/>
                    <a:pt x="14428" y="19882"/>
                  </a:cubicBezTo>
                  <a:close/>
                  <a:moveTo>
                    <a:pt x="7838" y="19907"/>
                  </a:moveTo>
                  <a:cubicBezTo>
                    <a:pt x="7827" y="19911"/>
                    <a:pt x="7818" y="19918"/>
                    <a:pt x="7814" y="19923"/>
                  </a:cubicBezTo>
                  <a:cubicBezTo>
                    <a:pt x="7563" y="20109"/>
                    <a:pt x="7563" y="20443"/>
                    <a:pt x="7628" y="20732"/>
                  </a:cubicBezTo>
                  <a:cubicBezTo>
                    <a:pt x="7739" y="21057"/>
                    <a:pt x="8082" y="21242"/>
                    <a:pt x="8380" y="21317"/>
                  </a:cubicBezTo>
                  <a:cubicBezTo>
                    <a:pt x="8640" y="21391"/>
                    <a:pt x="8918" y="21419"/>
                    <a:pt x="9179" y="21475"/>
                  </a:cubicBezTo>
                  <a:cubicBezTo>
                    <a:pt x="9643" y="21540"/>
                    <a:pt x="10098" y="21577"/>
                    <a:pt x="10572" y="21587"/>
                  </a:cubicBezTo>
                  <a:cubicBezTo>
                    <a:pt x="10758" y="21596"/>
                    <a:pt x="10758" y="21596"/>
                    <a:pt x="10758" y="21596"/>
                  </a:cubicBezTo>
                  <a:cubicBezTo>
                    <a:pt x="10925" y="21577"/>
                    <a:pt x="11101" y="21586"/>
                    <a:pt x="11287" y="21577"/>
                  </a:cubicBezTo>
                  <a:cubicBezTo>
                    <a:pt x="11371" y="21577"/>
                    <a:pt x="11437" y="21521"/>
                    <a:pt x="11511" y="21558"/>
                  </a:cubicBezTo>
                  <a:cubicBezTo>
                    <a:pt x="11650" y="21540"/>
                    <a:pt x="11799" y="21549"/>
                    <a:pt x="11929" y="21512"/>
                  </a:cubicBezTo>
                  <a:cubicBezTo>
                    <a:pt x="11947" y="21522"/>
                    <a:pt x="11975" y="21521"/>
                    <a:pt x="12003" y="21503"/>
                  </a:cubicBezTo>
                  <a:cubicBezTo>
                    <a:pt x="12281" y="21466"/>
                    <a:pt x="12542" y="21438"/>
                    <a:pt x="12802" y="21383"/>
                  </a:cubicBezTo>
                  <a:cubicBezTo>
                    <a:pt x="13173" y="21299"/>
                    <a:pt x="13601" y="21084"/>
                    <a:pt x="13731" y="20694"/>
                  </a:cubicBezTo>
                  <a:cubicBezTo>
                    <a:pt x="13778" y="20452"/>
                    <a:pt x="13684" y="20183"/>
                    <a:pt x="13508" y="19997"/>
                  </a:cubicBezTo>
                  <a:cubicBezTo>
                    <a:pt x="13415" y="19978"/>
                    <a:pt x="13425" y="20090"/>
                    <a:pt x="13378" y="20145"/>
                  </a:cubicBezTo>
                  <a:cubicBezTo>
                    <a:pt x="13499" y="20266"/>
                    <a:pt x="13508" y="20462"/>
                    <a:pt x="13462" y="20629"/>
                  </a:cubicBezTo>
                  <a:cubicBezTo>
                    <a:pt x="13276" y="21019"/>
                    <a:pt x="12829" y="21168"/>
                    <a:pt x="12439" y="21206"/>
                  </a:cubicBezTo>
                  <a:cubicBezTo>
                    <a:pt x="12114" y="21299"/>
                    <a:pt x="11771" y="21280"/>
                    <a:pt x="11446" y="21335"/>
                  </a:cubicBezTo>
                  <a:cubicBezTo>
                    <a:pt x="10954" y="21345"/>
                    <a:pt x="10470" y="21372"/>
                    <a:pt x="10006" y="21317"/>
                  </a:cubicBezTo>
                  <a:cubicBezTo>
                    <a:pt x="9551" y="21298"/>
                    <a:pt x="9123" y="21243"/>
                    <a:pt x="8696" y="21141"/>
                  </a:cubicBezTo>
                  <a:cubicBezTo>
                    <a:pt x="8343" y="21057"/>
                    <a:pt x="7878" y="20992"/>
                    <a:pt x="7795" y="20545"/>
                  </a:cubicBezTo>
                  <a:cubicBezTo>
                    <a:pt x="7823" y="20415"/>
                    <a:pt x="7804" y="20284"/>
                    <a:pt x="7878" y="20191"/>
                  </a:cubicBezTo>
                  <a:cubicBezTo>
                    <a:pt x="7888" y="20145"/>
                    <a:pt x="7962" y="20136"/>
                    <a:pt x="7971" y="20081"/>
                  </a:cubicBezTo>
                  <a:cubicBezTo>
                    <a:pt x="7953" y="20016"/>
                    <a:pt x="7925" y="19960"/>
                    <a:pt x="7878" y="19913"/>
                  </a:cubicBezTo>
                  <a:cubicBezTo>
                    <a:pt x="7864" y="19904"/>
                    <a:pt x="7850" y="19904"/>
                    <a:pt x="7838" y="19907"/>
                  </a:cubicBezTo>
                  <a:close/>
                  <a:moveTo>
                    <a:pt x="7261" y="19908"/>
                  </a:moveTo>
                  <a:cubicBezTo>
                    <a:pt x="7227" y="19904"/>
                    <a:pt x="7193" y="19905"/>
                    <a:pt x="7159" y="19911"/>
                  </a:cubicBezTo>
                  <a:cubicBezTo>
                    <a:pt x="7115" y="19918"/>
                    <a:pt x="7072" y="19933"/>
                    <a:pt x="7035" y="19957"/>
                  </a:cubicBezTo>
                  <a:cubicBezTo>
                    <a:pt x="6867" y="20022"/>
                    <a:pt x="6792" y="20199"/>
                    <a:pt x="6755" y="20358"/>
                  </a:cubicBezTo>
                  <a:cubicBezTo>
                    <a:pt x="6717" y="20525"/>
                    <a:pt x="6792" y="20656"/>
                    <a:pt x="6876" y="20795"/>
                  </a:cubicBezTo>
                  <a:cubicBezTo>
                    <a:pt x="7071" y="21047"/>
                    <a:pt x="7397" y="21149"/>
                    <a:pt x="7714" y="21075"/>
                  </a:cubicBezTo>
                  <a:cubicBezTo>
                    <a:pt x="7723" y="21047"/>
                    <a:pt x="7723" y="21046"/>
                    <a:pt x="7723" y="21046"/>
                  </a:cubicBezTo>
                  <a:cubicBezTo>
                    <a:pt x="7630" y="20972"/>
                    <a:pt x="7620" y="20786"/>
                    <a:pt x="7462" y="20860"/>
                  </a:cubicBezTo>
                  <a:cubicBezTo>
                    <a:pt x="7266" y="20841"/>
                    <a:pt x="7072" y="20739"/>
                    <a:pt x="7016" y="20535"/>
                  </a:cubicBezTo>
                  <a:cubicBezTo>
                    <a:pt x="6997" y="20423"/>
                    <a:pt x="7044" y="20339"/>
                    <a:pt x="7099" y="20246"/>
                  </a:cubicBezTo>
                  <a:cubicBezTo>
                    <a:pt x="7183" y="20171"/>
                    <a:pt x="7201" y="20311"/>
                    <a:pt x="7266" y="20329"/>
                  </a:cubicBezTo>
                  <a:cubicBezTo>
                    <a:pt x="7313" y="20348"/>
                    <a:pt x="7406" y="20357"/>
                    <a:pt x="7443" y="20301"/>
                  </a:cubicBezTo>
                  <a:cubicBezTo>
                    <a:pt x="7499" y="20245"/>
                    <a:pt x="7490" y="20162"/>
                    <a:pt x="7490" y="20088"/>
                  </a:cubicBezTo>
                  <a:cubicBezTo>
                    <a:pt x="7453" y="19978"/>
                    <a:pt x="7361" y="19921"/>
                    <a:pt x="7261" y="19908"/>
                  </a:cubicBezTo>
                  <a:close/>
                  <a:moveTo>
                    <a:pt x="14023" y="19995"/>
                  </a:moveTo>
                  <a:cubicBezTo>
                    <a:pt x="13964" y="20000"/>
                    <a:pt x="13907" y="20019"/>
                    <a:pt x="13861" y="20061"/>
                  </a:cubicBezTo>
                  <a:cubicBezTo>
                    <a:pt x="13796" y="20126"/>
                    <a:pt x="13796" y="20219"/>
                    <a:pt x="13805" y="20312"/>
                  </a:cubicBezTo>
                  <a:cubicBezTo>
                    <a:pt x="13824" y="20368"/>
                    <a:pt x="13880" y="20433"/>
                    <a:pt x="13955" y="20443"/>
                  </a:cubicBezTo>
                  <a:cubicBezTo>
                    <a:pt x="14029" y="20452"/>
                    <a:pt x="14085" y="20396"/>
                    <a:pt x="14141" y="20359"/>
                  </a:cubicBezTo>
                  <a:cubicBezTo>
                    <a:pt x="14159" y="20312"/>
                    <a:pt x="14141" y="20266"/>
                    <a:pt x="14169" y="20247"/>
                  </a:cubicBezTo>
                  <a:cubicBezTo>
                    <a:pt x="14216" y="20219"/>
                    <a:pt x="14234" y="20247"/>
                    <a:pt x="14262" y="20266"/>
                  </a:cubicBezTo>
                  <a:cubicBezTo>
                    <a:pt x="14346" y="20405"/>
                    <a:pt x="14337" y="20545"/>
                    <a:pt x="14271" y="20684"/>
                  </a:cubicBezTo>
                  <a:cubicBezTo>
                    <a:pt x="14169" y="20917"/>
                    <a:pt x="13908" y="20973"/>
                    <a:pt x="13675" y="20964"/>
                  </a:cubicBezTo>
                  <a:cubicBezTo>
                    <a:pt x="13535" y="21132"/>
                    <a:pt x="13535" y="21131"/>
                    <a:pt x="13535" y="21131"/>
                  </a:cubicBezTo>
                  <a:cubicBezTo>
                    <a:pt x="13544" y="21141"/>
                    <a:pt x="13544" y="21141"/>
                    <a:pt x="13544" y="21141"/>
                  </a:cubicBezTo>
                  <a:cubicBezTo>
                    <a:pt x="13721" y="21187"/>
                    <a:pt x="13899" y="21159"/>
                    <a:pt x="14057" y="21131"/>
                  </a:cubicBezTo>
                  <a:cubicBezTo>
                    <a:pt x="14216" y="21048"/>
                    <a:pt x="14383" y="20936"/>
                    <a:pt x="14476" y="20768"/>
                  </a:cubicBezTo>
                  <a:cubicBezTo>
                    <a:pt x="14579" y="20600"/>
                    <a:pt x="14560" y="20359"/>
                    <a:pt x="14467" y="20201"/>
                  </a:cubicBezTo>
                  <a:cubicBezTo>
                    <a:pt x="14411" y="20098"/>
                    <a:pt x="14317" y="20033"/>
                    <a:pt x="14206" y="20005"/>
                  </a:cubicBezTo>
                  <a:cubicBezTo>
                    <a:pt x="14145" y="19996"/>
                    <a:pt x="14083" y="19989"/>
                    <a:pt x="14023" y="19995"/>
                  </a:cubicBezTo>
                  <a:close/>
                  <a:moveTo>
                    <a:pt x="12850" y="20003"/>
                  </a:moveTo>
                  <a:cubicBezTo>
                    <a:pt x="12748" y="20031"/>
                    <a:pt x="12635" y="20041"/>
                    <a:pt x="12570" y="20144"/>
                  </a:cubicBezTo>
                  <a:cubicBezTo>
                    <a:pt x="12551" y="20191"/>
                    <a:pt x="12495" y="20247"/>
                    <a:pt x="12551" y="20285"/>
                  </a:cubicBezTo>
                  <a:cubicBezTo>
                    <a:pt x="12607" y="20266"/>
                    <a:pt x="12607" y="20201"/>
                    <a:pt x="12644" y="20173"/>
                  </a:cubicBezTo>
                  <a:cubicBezTo>
                    <a:pt x="12700" y="20069"/>
                    <a:pt x="12849" y="20144"/>
                    <a:pt x="12868" y="20031"/>
                  </a:cubicBezTo>
                  <a:cubicBezTo>
                    <a:pt x="12849" y="20003"/>
                    <a:pt x="12850" y="20003"/>
                    <a:pt x="12850" y="20003"/>
                  </a:cubicBezTo>
                  <a:close/>
                  <a:moveTo>
                    <a:pt x="8528" y="20024"/>
                  </a:moveTo>
                  <a:cubicBezTo>
                    <a:pt x="8472" y="20144"/>
                    <a:pt x="8669" y="20117"/>
                    <a:pt x="8707" y="20219"/>
                  </a:cubicBezTo>
                  <a:cubicBezTo>
                    <a:pt x="8744" y="20246"/>
                    <a:pt x="8716" y="20301"/>
                    <a:pt x="8763" y="20311"/>
                  </a:cubicBezTo>
                  <a:cubicBezTo>
                    <a:pt x="8791" y="20311"/>
                    <a:pt x="8800" y="20292"/>
                    <a:pt x="8809" y="20265"/>
                  </a:cubicBezTo>
                  <a:cubicBezTo>
                    <a:pt x="8762" y="20144"/>
                    <a:pt x="8659" y="20033"/>
                    <a:pt x="8528" y="20024"/>
                  </a:cubicBezTo>
                  <a:close/>
                  <a:moveTo>
                    <a:pt x="5785" y="20037"/>
                  </a:moveTo>
                  <a:cubicBezTo>
                    <a:pt x="5776" y="20039"/>
                    <a:pt x="5767" y="20048"/>
                    <a:pt x="5760" y="20069"/>
                  </a:cubicBezTo>
                  <a:cubicBezTo>
                    <a:pt x="5788" y="20124"/>
                    <a:pt x="5835" y="20144"/>
                    <a:pt x="5872" y="20171"/>
                  </a:cubicBezTo>
                  <a:cubicBezTo>
                    <a:pt x="6012" y="20255"/>
                    <a:pt x="6206" y="20208"/>
                    <a:pt x="6318" y="20124"/>
                  </a:cubicBezTo>
                  <a:cubicBezTo>
                    <a:pt x="6327" y="20087"/>
                    <a:pt x="6327" y="20088"/>
                    <a:pt x="6327" y="20088"/>
                  </a:cubicBezTo>
                  <a:cubicBezTo>
                    <a:pt x="6327" y="20069"/>
                    <a:pt x="6319" y="20059"/>
                    <a:pt x="6291" y="20059"/>
                  </a:cubicBezTo>
                  <a:cubicBezTo>
                    <a:pt x="6161" y="20124"/>
                    <a:pt x="6002" y="20171"/>
                    <a:pt x="5872" y="20088"/>
                  </a:cubicBezTo>
                  <a:cubicBezTo>
                    <a:pt x="5844" y="20088"/>
                    <a:pt x="5812" y="20030"/>
                    <a:pt x="5785" y="20037"/>
                  </a:cubicBezTo>
                  <a:close/>
                  <a:moveTo>
                    <a:pt x="15470" y="20088"/>
                  </a:moveTo>
                  <a:cubicBezTo>
                    <a:pt x="15359" y="20162"/>
                    <a:pt x="15219" y="20237"/>
                    <a:pt x="15080" y="20200"/>
                  </a:cubicBezTo>
                  <a:cubicBezTo>
                    <a:pt x="15006" y="20181"/>
                    <a:pt x="14996" y="20060"/>
                    <a:pt x="14913" y="20107"/>
                  </a:cubicBezTo>
                  <a:cubicBezTo>
                    <a:pt x="14903" y="20153"/>
                    <a:pt x="14950" y="20200"/>
                    <a:pt x="14987" y="20237"/>
                  </a:cubicBezTo>
                  <a:cubicBezTo>
                    <a:pt x="15043" y="20284"/>
                    <a:pt x="15127" y="20302"/>
                    <a:pt x="15201" y="20302"/>
                  </a:cubicBezTo>
                  <a:cubicBezTo>
                    <a:pt x="15340" y="20293"/>
                    <a:pt x="15470" y="20236"/>
                    <a:pt x="15545" y="20115"/>
                  </a:cubicBezTo>
                  <a:cubicBezTo>
                    <a:pt x="15535" y="20087"/>
                    <a:pt x="15508" y="20088"/>
                    <a:pt x="15470" y="20088"/>
                  </a:cubicBezTo>
                  <a:close/>
                  <a:moveTo>
                    <a:pt x="7982" y="20199"/>
                  </a:moveTo>
                  <a:cubicBezTo>
                    <a:pt x="7926" y="20245"/>
                    <a:pt x="7898" y="20337"/>
                    <a:pt x="7879" y="20412"/>
                  </a:cubicBezTo>
                  <a:cubicBezTo>
                    <a:pt x="7870" y="20635"/>
                    <a:pt x="7981" y="20859"/>
                    <a:pt x="8185" y="20933"/>
                  </a:cubicBezTo>
                  <a:cubicBezTo>
                    <a:pt x="8752" y="21129"/>
                    <a:pt x="9384" y="21185"/>
                    <a:pt x="9969" y="21241"/>
                  </a:cubicBezTo>
                  <a:cubicBezTo>
                    <a:pt x="10360" y="21269"/>
                    <a:pt x="10750" y="21288"/>
                    <a:pt x="11131" y="21269"/>
                  </a:cubicBezTo>
                  <a:cubicBezTo>
                    <a:pt x="11567" y="21241"/>
                    <a:pt x="12014" y="21222"/>
                    <a:pt x="12442" y="21129"/>
                  </a:cubicBezTo>
                  <a:cubicBezTo>
                    <a:pt x="12609" y="21120"/>
                    <a:pt x="12766" y="21073"/>
                    <a:pt x="12924" y="21026"/>
                  </a:cubicBezTo>
                  <a:cubicBezTo>
                    <a:pt x="13147" y="20915"/>
                    <a:pt x="13436" y="20691"/>
                    <a:pt x="13408" y="20403"/>
                  </a:cubicBezTo>
                  <a:cubicBezTo>
                    <a:pt x="13389" y="20347"/>
                    <a:pt x="13389" y="20263"/>
                    <a:pt x="13334" y="20245"/>
                  </a:cubicBezTo>
                  <a:cubicBezTo>
                    <a:pt x="13343" y="20412"/>
                    <a:pt x="13352" y="20627"/>
                    <a:pt x="13222" y="20739"/>
                  </a:cubicBezTo>
                  <a:cubicBezTo>
                    <a:pt x="13222" y="20757"/>
                    <a:pt x="13222" y="20756"/>
                    <a:pt x="13222" y="20756"/>
                  </a:cubicBezTo>
                  <a:cubicBezTo>
                    <a:pt x="12952" y="21008"/>
                    <a:pt x="12581" y="21008"/>
                    <a:pt x="12237" y="21074"/>
                  </a:cubicBezTo>
                  <a:cubicBezTo>
                    <a:pt x="12190" y="21102"/>
                    <a:pt x="12135" y="21055"/>
                    <a:pt x="12089" y="21092"/>
                  </a:cubicBezTo>
                  <a:cubicBezTo>
                    <a:pt x="11373" y="21195"/>
                    <a:pt x="10601" y="21213"/>
                    <a:pt x="9895" y="21148"/>
                  </a:cubicBezTo>
                  <a:cubicBezTo>
                    <a:pt x="9440" y="21101"/>
                    <a:pt x="9440" y="21102"/>
                    <a:pt x="9440" y="21102"/>
                  </a:cubicBezTo>
                  <a:cubicBezTo>
                    <a:pt x="9198" y="21065"/>
                    <a:pt x="8966" y="21046"/>
                    <a:pt x="8743" y="20990"/>
                  </a:cubicBezTo>
                  <a:cubicBezTo>
                    <a:pt x="8548" y="20981"/>
                    <a:pt x="8390" y="20887"/>
                    <a:pt x="8204" y="20859"/>
                  </a:cubicBezTo>
                  <a:cubicBezTo>
                    <a:pt x="8074" y="20794"/>
                    <a:pt x="7963" y="20645"/>
                    <a:pt x="7935" y="20505"/>
                  </a:cubicBezTo>
                  <a:cubicBezTo>
                    <a:pt x="7935" y="20393"/>
                    <a:pt x="8065" y="20310"/>
                    <a:pt x="7982" y="20199"/>
                  </a:cubicBezTo>
                  <a:close/>
                  <a:moveTo>
                    <a:pt x="10265" y="20230"/>
                  </a:moveTo>
                  <a:cubicBezTo>
                    <a:pt x="9967" y="20296"/>
                    <a:pt x="9995" y="20612"/>
                    <a:pt x="9912" y="20816"/>
                  </a:cubicBezTo>
                  <a:cubicBezTo>
                    <a:pt x="9902" y="20891"/>
                    <a:pt x="9819" y="20928"/>
                    <a:pt x="9847" y="21003"/>
                  </a:cubicBezTo>
                  <a:cubicBezTo>
                    <a:pt x="9949" y="20984"/>
                    <a:pt x="10088" y="21040"/>
                    <a:pt x="10162" y="20919"/>
                  </a:cubicBezTo>
                  <a:cubicBezTo>
                    <a:pt x="10227" y="20910"/>
                    <a:pt x="10340" y="20929"/>
                    <a:pt x="10395" y="20864"/>
                  </a:cubicBezTo>
                  <a:cubicBezTo>
                    <a:pt x="10321" y="20696"/>
                    <a:pt x="10320" y="20695"/>
                    <a:pt x="10320" y="20695"/>
                  </a:cubicBezTo>
                  <a:cubicBezTo>
                    <a:pt x="10301" y="20658"/>
                    <a:pt x="10311" y="20603"/>
                    <a:pt x="10274" y="20565"/>
                  </a:cubicBezTo>
                  <a:cubicBezTo>
                    <a:pt x="10256" y="20528"/>
                    <a:pt x="10219" y="20575"/>
                    <a:pt x="10209" y="20594"/>
                  </a:cubicBezTo>
                  <a:cubicBezTo>
                    <a:pt x="10135" y="20659"/>
                    <a:pt x="10265" y="20733"/>
                    <a:pt x="10191" y="20770"/>
                  </a:cubicBezTo>
                  <a:cubicBezTo>
                    <a:pt x="10153" y="20780"/>
                    <a:pt x="10126" y="20732"/>
                    <a:pt x="10107" y="20704"/>
                  </a:cubicBezTo>
                  <a:cubicBezTo>
                    <a:pt x="10079" y="20630"/>
                    <a:pt x="10116" y="20547"/>
                    <a:pt x="10181" y="20491"/>
                  </a:cubicBezTo>
                  <a:cubicBezTo>
                    <a:pt x="10321" y="20491"/>
                    <a:pt x="10302" y="20323"/>
                    <a:pt x="10395" y="20257"/>
                  </a:cubicBezTo>
                  <a:cubicBezTo>
                    <a:pt x="10381" y="20234"/>
                    <a:pt x="10360" y="20230"/>
                    <a:pt x="10336" y="20230"/>
                  </a:cubicBezTo>
                  <a:cubicBezTo>
                    <a:pt x="10313" y="20230"/>
                    <a:pt x="10288" y="20235"/>
                    <a:pt x="10265" y="20230"/>
                  </a:cubicBezTo>
                  <a:close/>
                  <a:moveTo>
                    <a:pt x="10732" y="20246"/>
                  </a:moveTo>
                  <a:cubicBezTo>
                    <a:pt x="10667" y="20274"/>
                    <a:pt x="10574" y="20311"/>
                    <a:pt x="10584" y="20404"/>
                  </a:cubicBezTo>
                  <a:cubicBezTo>
                    <a:pt x="10584" y="20460"/>
                    <a:pt x="10629" y="20497"/>
                    <a:pt x="10685" y="20506"/>
                  </a:cubicBezTo>
                  <a:cubicBezTo>
                    <a:pt x="10713" y="20497"/>
                    <a:pt x="10731" y="20460"/>
                    <a:pt x="10768" y="20460"/>
                  </a:cubicBezTo>
                  <a:cubicBezTo>
                    <a:pt x="10778" y="20470"/>
                    <a:pt x="10787" y="20478"/>
                    <a:pt x="10787" y="20506"/>
                  </a:cubicBezTo>
                  <a:cubicBezTo>
                    <a:pt x="10759" y="20553"/>
                    <a:pt x="10685" y="20553"/>
                    <a:pt x="10648" y="20581"/>
                  </a:cubicBezTo>
                  <a:cubicBezTo>
                    <a:pt x="10537" y="20525"/>
                    <a:pt x="10537" y="20525"/>
                    <a:pt x="10537" y="20525"/>
                  </a:cubicBezTo>
                  <a:cubicBezTo>
                    <a:pt x="10490" y="20469"/>
                    <a:pt x="10491" y="20385"/>
                    <a:pt x="10500" y="20311"/>
                  </a:cubicBezTo>
                  <a:cubicBezTo>
                    <a:pt x="10472" y="20301"/>
                    <a:pt x="10443" y="20320"/>
                    <a:pt x="10425" y="20348"/>
                  </a:cubicBezTo>
                  <a:cubicBezTo>
                    <a:pt x="10369" y="20432"/>
                    <a:pt x="10361" y="20535"/>
                    <a:pt x="10398" y="20628"/>
                  </a:cubicBezTo>
                  <a:cubicBezTo>
                    <a:pt x="10463" y="20674"/>
                    <a:pt x="10425" y="20766"/>
                    <a:pt x="10508" y="20804"/>
                  </a:cubicBezTo>
                  <a:cubicBezTo>
                    <a:pt x="10555" y="20859"/>
                    <a:pt x="10620" y="20962"/>
                    <a:pt x="10694" y="20962"/>
                  </a:cubicBezTo>
                  <a:cubicBezTo>
                    <a:pt x="10787" y="20887"/>
                    <a:pt x="10889" y="20804"/>
                    <a:pt x="10926" y="20693"/>
                  </a:cubicBezTo>
                  <a:cubicBezTo>
                    <a:pt x="10963" y="20553"/>
                    <a:pt x="11010" y="20395"/>
                    <a:pt x="10890" y="20293"/>
                  </a:cubicBezTo>
                  <a:cubicBezTo>
                    <a:pt x="10834" y="20274"/>
                    <a:pt x="10788" y="20246"/>
                    <a:pt x="10732" y="20246"/>
                  </a:cubicBezTo>
                  <a:close/>
                  <a:moveTo>
                    <a:pt x="11031" y="20247"/>
                  </a:moveTo>
                  <a:cubicBezTo>
                    <a:pt x="11016" y="20249"/>
                    <a:pt x="11002" y="20255"/>
                    <a:pt x="10991" y="20267"/>
                  </a:cubicBezTo>
                  <a:cubicBezTo>
                    <a:pt x="11028" y="20341"/>
                    <a:pt x="11047" y="20406"/>
                    <a:pt x="11047" y="20480"/>
                  </a:cubicBezTo>
                  <a:cubicBezTo>
                    <a:pt x="11066" y="20527"/>
                    <a:pt x="11111" y="20517"/>
                    <a:pt x="11148" y="20517"/>
                  </a:cubicBezTo>
                  <a:cubicBezTo>
                    <a:pt x="11213" y="20526"/>
                    <a:pt x="11270" y="20583"/>
                    <a:pt x="11270" y="20648"/>
                  </a:cubicBezTo>
                  <a:cubicBezTo>
                    <a:pt x="11260" y="20685"/>
                    <a:pt x="11259" y="20750"/>
                    <a:pt x="11213" y="20741"/>
                  </a:cubicBezTo>
                  <a:cubicBezTo>
                    <a:pt x="11195" y="20732"/>
                    <a:pt x="11205" y="20703"/>
                    <a:pt x="11205" y="20694"/>
                  </a:cubicBezTo>
                  <a:cubicBezTo>
                    <a:pt x="11186" y="20647"/>
                    <a:pt x="11149" y="20591"/>
                    <a:pt x="11093" y="20601"/>
                  </a:cubicBezTo>
                  <a:cubicBezTo>
                    <a:pt x="11019" y="20601"/>
                    <a:pt x="11010" y="20704"/>
                    <a:pt x="10964" y="20750"/>
                  </a:cubicBezTo>
                  <a:cubicBezTo>
                    <a:pt x="10945" y="20806"/>
                    <a:pt x="10963" y="20862"/>
                    <a:pt x="11000" y="20918"/>
                  </a:cubicBezTo>
                  <a:cubicBezTo>
                    <a:pt x="11093" y="20983"/>
                    <a:pt x="11186" y="20955"/>
                    <a:pt x="11279" y="20918"/>
                  </a:cubicBezTo>
                  <a:cubicBezTo>
                    <a:pt x="11372" y="20964"/>
                    <a:pt x="11472" y="21001"/>
                    <a:pt x="11574" y="20973"/>
                  </a:cubicBezTo>
                  <a:cubicBezTo>
                    <a:pt x="11611" y="20945"/>
                    <a:pt x="11566" y="20918"/>
                    <a:pt x="11547" y="20890"/>
                  </a:cubicBezTo>
                  <a:cubicBezTo>
                    <a:pt x="11464" y="20666"/>
                    <a:pt x="11380" y="20415"/>
                    <a:pt x="11167" y="20285"/>
                  </a:cubicBezTo>
                  <a:cubicBezTo>
                    <a:pt x="11126" y="20271"/>
                    <a:pt x="11074" y="20241"/>
                    <a:pt x="11031" y="20247"/>
                  </a:cubicBezTo>
                  <a:close/>
                  <a:moveTo>
                    <a:pt x="14216" y="20377"/>
                  </a:moveTo>
                  <a:cubicBezTo>
                    <a:pt x="14151" y="20414"/>
                    <a:pt x="14161" y="20516"/>
                    <a:pt x="14151" y="20581"/>
                  </a:cubicBezTo>
                  <a:cubicBezTo>
                    <a:pt x="14077" y="20702"/>
                    <a:pt x="13947" y="20804"/>
                    <a:pt x="13798" y="20776"/>
                  </a:cubicBezTo>
                  <a:cubicBezTo>
                    <a:pt x="13771" y="20795"/>
                    <a:pt x="13751" y="20832"/>
                    <a:pt x="13751" y="20860"/>
                  </a:cubicBezTo>
                  <a:cubicBezTo>
                    <a:pt x="13816" y="20897"/>
                    <a:pt x="13882" y="20842"/>
                    <a:pt x="13956" y="20860"/>
                  </a:cubicBezTo>
                  <a:cubicBezTo>
                    <a:pt x="14095" y="20832"/>
                    <a:pt x="14198" y="20692"/>
                    <a:pt x="14244" y="20571"/>
                  </a:cubicBezTo>
                  <a:cubicBezTo>
                    <a:pt x="14263" y="20515"/>
                    <a:pt x="14263" y="20414"/>
                    <a:pt x="14216" y="20377"/>
                  </a:cubicBezTo>
                  <a:close/>
                  <a:moveTo>
                    <a:pt x="7137" y="20385"/>
                  </a:moveTo>
                  <a:cubicBezTo>
                    <a:pt x="7081" y="20469"/>
                    <a:pt x="7128" y="20581"/>
                    <a:pt x="7184" y="20656"/>
                  </a:cubicBezTo>
                  <a:cubicBezTo>
                    <a:pt x="7277" y="20740"/>
                    <a:pt x="7397" y="20806"/>
                    <a:pt x="7526" y="20768"/>
                  </a:cubicBezTo>
                  <a:cubicBezTo>
                    <a:pt x="7545" y="20759"/>
                    <a:pt x="7545" y="20741"/>
                    <a:pt x="7536" y="20722"/>
                  </a:cubicBezTo>
                  <a:cubicBezTo>
                    <a:pt x="7499" y="20694"/>
                    <a:pt x="7434" y="20694"/>
                    <a:pt x="7388" y="20713"/>
                  </a:cubicBezTo>
                  <a:cubicBezTo>
                    <a:pt x="7239" y="20675"/>
                    <a:pt x="7165" y="20516"/>
                    <a:pt x="7137" y="20385"/>
                  </a:cubicBezTo>
                  <a:close/>
                  <a:moveTo>
                    <a:pt x="6635" y="20398"/>
                  </a:moveTo>
                  <a:cubicBezTo>
                    <a:pt x="6597" y="20443"/>
                    <a:pt x="6493" y="20489"/>
                    <a:pt x="6578" y="20544"/>
                  </a:cubicBezTo>
                  <a:cubicBezTo>
                    <a:pt x="6606" y="20544"/>
                    <a:pt x="6644" y="20580"/>
                    <a:pt x="6672" y="20552"/>
                  </a:cubicBezTo>
                  <a:cubicBezTo>
                    <a:pt x="6653" y="20507"/>
                    <a:pt x="6701" y="20407"/>
                    <a:pt x="6635" y="20398"/>
                  </a:cubicBezTo>
                  <a:close/>
                  <a:moveTo>
                    <a:pt x="14623" y="20398"/>
                  </a:moveTo>
                  <a:cubicBezTo>
                    <a:pt x="14623" y="20462"/>
                    <a:pt x="14596" y="20507"/>
                    <a:pt x="14623" y="20571"/>
                  </a:cubicBezTo>
                  <a:cubicBezTo>
                    <a:pt x="14669" y="20571"/>
                    <a:pt x="14669" y="20571"/>
                    <a:pt x="14669" y="20571"/>
                  </a:cubicBezTo>
                  <a:cubicBezTo>
                    <a:pt x="14706" y="20562"/>
                    <a:pt x="14761" y="20553"/>
                    <a:pt x="14761" y="20498"/>
                  </a:cubicBezTo>
                  <a:cubicBezTo>
                    <a:pt x="14697" y="20480"/>
                    <a:pt x="14678" y="20407"/>
                    <a:pt x="14623" y="20398"/>
                  </a:cubicBezTo>
                  <a:close/>
                  <a:moveTo>
                    <a:pt x="9825" y="20411"/>
                  </a:moveTo>
                  <a:cubicBezTo>
                    <a:pt x="9793" y="20407"/>
                    <a:pt x="9763" y="20408"/>
                    <a:pt x="9735" y="20417"/>
                  </a:cubicBezTo>
                  <a:cubicBezTo>
                    <a:pt x="9707" y="20481"/>
                    <a:pt x="9642" y="20527"/>
                    <a:pt x="9623" y="20582"/>
                  </a:cubicBezTo>
                  <a:cubicBezTo>
                    <a:pt x="9661" y="20637"/>
                    <a:pt x="9763" y="20636"/>
                    <a:pt x="9828" y="20609"/>
                  </a:cubicBezTo>
                  <a:cubicBezTo>
                    <a:pt x="9912" y="20591"/>
                    <a:pt x="9903" y="20508"/>
                    <a:pt x="9940" y="20453"/>
                  </a:cubicBezTo>
                  <a:cubicBezTo>
                    <a:pt x="9921" y="20426"/>
                    <a:pt x="9921" y="20425"/>
                    <a:pt x="9921" y="20425"/>
                  </a:cubicBezTo>
                  <a:cubicBezTo>
                    <a:pt x="9889" y="20420"/>
                    <a:pt x="9856" y="20414"/>
                    <a:pt x="9825" y="20411"/>
                  </a:cubicBezTo>
                  <a:close/>
                  <a:moveTo>
                    <a:pt x="11741" y="20462"/>
                  </a:moveTo>
                  <a:cubicBezTo>
                    <a:pt x="11669" y="20455"/>
                    <a:pt x="11573" y="20512"/>
                    <a:pt x="11491" y="20489"/>
                  </a:cubicBezTo>
                  <a:cubicBezTo>
                    <a:pt x="11481" y="20535"/>
                    <a:pt x="11510" y="20581"/>
                    <a:pt x="11547" y="20609"/>
                  </a:cubicBezTo>
                  <a:cubicBezTo>
                    <a:pt x="11631" y="20637"/>
                    <a:pt x="11771" y="20608"/>
                    <a:pt x="11837" y="20571"/>
                  </a:cubicBezTo>
                  <a:cubicBezTo>
                    <a:pt x="11819" y="20491"/>
                    <a:pt x="11785" y="20465"/>
                    <a:pt x="11741" y="20462"/>
                  </a:cubicBezTo>
                  <a:close/>
                  <a:moveTo>
                    <a:pt x="14866" y="20545"/>
                  </a:moveTo>
                  <a:cubicBezTo>
                    <a:pt x="14782" y="20629"/>
                    <a:pt x="14681" y="20639"/>
                    <a:pt x="14579" y="20676"/>
                  </a:cubicBezTo>
                  <a:cubicBezTo>
                    <a:pt x="14569" y="20723"/>
                    <a:pt x="14522" y="20788"/>
                    <a:pt x="14541" y="20844"/>
                  </a:cubicBezTo>
                  <a:cubicBezTo>
                    <a:pt x="14717" y="20862"/>
                    <a:pt x="14885" y="20806"/>
                    <a:pt x="14996" y="20648"/>
                  </a:cubicBezTo>
                  <a:cubicBezTo>
                    <a:pt x="15043" y="20555"/>
                    <a:pt x="14912" y="20583"/>
                    <a:pt x="14866" y="20545"/>
                  </a:cubicBezTo>
                  <a:close/>
                  <a:moveTo>
                    <a:pt x="6422" y="20555"/>
                  </a:moveTo>
                  <a:cubicBezTo>
                    <a:pt x="6384" y="20582"/>
                    <a:pt x="6319" y="20555"/>
                    <a:pt x="6319" y="20610"/>
                  </a:cubicBezTo>
                  <a:cubicBezTo>
                    <a:pt x="6366" y="20684"/>
                    <a:pt x="6421" y="20748"/>
                    <a:pt x="6486" y="20794"/>
                  </a:cubicBezTo>
                  <a:cubicBezTo>
                    <a:pt x="6579" y="20812"/>
                    <a:pt x="6672" y="20840"/>
                    <a:pt x="6765" y="20804"/>
                  </a:cubicBezTo>
                  <a:cubicBezTo>
                    <a:pt x="6765" y="20675"/>
                    <a:pt x="6626" y="20675"/>
                    <a:pt x="6543" y="20638"/>
                  </a:cubicBezTo>
                  <a:cubicBezTo>
                    <a:pt x="6487" y="20629"/>
                    <a:pt x="6487" y="20536"/>
                    <a:pt x="6422" y="20555"/>
                  </a:cubicBezTo>
                  <a:close/>
                  <a:moveTo>
                    <a:pt x="12069" y="20636"/>
                  </a:moveTo>
                  <a:cubicBezTo>
                    <a:pt x="11976" y="20673"/>
                    <a:pt x="11975" y="20767"/>
                    <a:pt x="11957" y="20832"/>
                  </a:cubicBezTo>
                  <a:cubicBezTo>
                    <a:pt x="11892" y="20860"/>
                    <a:pt x="11827" y="20804"/>
                    <a:pt x="11761" y="20786"/>
                  </a:cubicBezTo>
                  <a:cubicBezTo>
                    <a:pt x="11696" y="20767"/>
                    <a:pt x="11669" y="20673"/>
                    <a:pt x="11594" y="20720"/>
                  </a:cubicBezTo>
                  <a:cubicBezTo>
                    <a:pt x="11594" y="20785"/>
                    <a:pt x="11603" y="20860"/>
                    <a:pt x="11669" y="20916"/>
                  </a:cubicBezTo>
                  <a:cubicBezTo>
                    <a:pt x="11780" y="21018"/>
                    <a:pt x="12013" y="21028"/>
                    <a:pt x="12162" y="20953"/>
                  </a:cubicBezTo>
                  <a:cubicBezTo>
                    <a:pt x="12189" y="20897"/>
                    <a:pt x="12227" y="20822"/>
                    <a:pt x="12209" y="20748"/>
                  </a:cubicBezTo>
                  <a:cubicBezTo>
                    <a:pt x="12190" y="20692"/>
                    <a:pt x="12134" y="20636"/>
                    <a:pt x="12069" y="20636"/>
                  </a:cubicBezTo>
                  <a:close/>
                  <a:moveTo>
                    <a:pt x="9327" y="20655"/>
                  </a:moveTo>
                  <a:cubicBezTo>
                    <a:pt x="9280" y="20674"/>
                    <a:pt x="9234" y="20664"/>
                    <a:pt x="9215" y="20701"/>
                  </a:cubicBezTo>
                  <a:cubicBezTo>
                    <a:pt x="9215" y="20748"/>
                    <a:pt x="9178" y="20804"/>
                    <a:pt x="9206" y="20860"/>
                  </a:cubicBezTo>
                  <a:cubicBezTo>
                    <a:pt x="9280" y="20972"/>
                    <a:pt x="9420" y="21018"/>
                    <a:pt x="9560" y="21018"/>
                  </a:cubicBezTo>
                  <a:cubicBezTo>
                    <a:pt x="9634" y="21018"/>
                    <a:pt x="9690" y="20990"/>
                    <a:pt x="9736" y="20934"/>
                  </a:cubicBezTo>
                  <a:cubicBezTo>
                    <a:pt x="9820" y="20906"/>
                    <a:pt x="9848" y="20794"/>
                    <a:pt x="9858" y="20701"/>
                  </a:cubicBezTo>
                  <a:cubicBezTo>
                    <a:pt x="9774" y="20692"/>
                    <a:pt x="9774" y="20691"/>
                    <a:pt x="9774" y="20691"/>
                  </a:cubicBezTo>
                  <a:cubicBezTo>
                    <a:pt x="9737" y="20710"/>
                    <a:pt x="9690" y="20720"/>
                    <a:pt x="9690" y="20767"/>
                  </a:cubicBezTo>
                  <a:cubicBezTo>
                    <a:pt x="9644" y="20851"/>
                    <a:pt x="9560" y="20860"/>
                    <a:pt x="9486" y="20860"/>
                  </a:cubicBezTo>
                  <a:cubicBezTo>
                    <a:pt x="9421" y="20860"/>
                    <a:pt x="9392" y="20804"/>
                    <a:pt x="9420" y="20739"/>
                  </a:cubicBezTo>
                  <a:cubicBezTo>
                    <a:pt x="9383" y="20701"/>
                    <a:pt x="9373" y="20646"/>
                    <a:pt x="9327" y="20655"/>
                  </a:cubicBezTo>
                  <a:close/>
                </a:path>
              </a:pathLst>
            </a:custGeom>
            <a:solidFill>
              <a:srgbClr val="53301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latin typeface="等线"/>
                  <a:ea typeface="等线"/>
                  <a:cs typeface="等线"/>
                  <a:sym typeface="等线"/>
                </a:defRPr>
              </a:pPr>
              <a:endParaRPr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775857" y="3609712"/>
            <a:ext cx="8928280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1896</a:t>
            </a:r>
            <a:r>
              <a:rPr lang="zh-CN" altLang="en-US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年</a:t>
            </a:r>
            <a:r>
              <a:rPr lang="en-US" altLang="zh-CN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『</a:t>
            </a:r>
            <a:r>
              <a:rPr lang="zh-CN" altLang="en-US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天演论</a:t>
            </a:r>
            <a:r>
              <a:rPr lang="en-US" altLang="zh-CN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』</a:t>
            </a:r>
          </a:p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将 </a:t>
            </a:r>
            <a:r>
              <a:rPr lang="en-US" altLang="zh-CN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rights </a:t>
            </a:r>
            <a:r>
              <a:rPr lang="zh-CN" altLang="en-US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译作：</a:t>
            </a:r>
            <a:r>
              <a:rPr lang="en-US" altLang="zh-CN" sz="4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386852" y="9214405"/>
            <a:ext cx="425394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3200" dirty="0">
                <a:solidFill>
                  <a:srgbClr val="5C3B26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翻译家：严复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5C3B26"/>
              </a:solidFill>
              <a:effectLst/>
              <a:uFillTx/>
              <a:latin typeface="方正苏新诗柳楷简体" panose="02000000000000000000" pitchFamily="2" charset="-122"/>
              <a:ea typeface="方正苏新诗柳楷简体" panose="02000000000000000000" pitchFamily="2" charset="-122"/>
              <a:sym typeface="Helvetica Ligh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" t="2432" r="1672" b="429"/>
          <a:stretch/>
        </p:blipFill>
        <p:spPr>
          <a:xfrm>
            <a:off x="17552504" y="2989772"/>
            <a:ext cx="3922644" cy="583835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576919" y="5676230"/>
            <a:ext cx="9326156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“直”</a:t>
            </a:r>
            <a:endParaRPr lang="en-US" altLang="zh-CN" sz="8800" dirty="0">
              <a:solidFill>
                <a:srgbClr val="53301B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44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严复：“</a:t>
            </a:r>
            <a:r>
              <a:rPr lang="en-US" altLang="zh-CN" sz="44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rights </a:t>
            </a:r>
            <a:r>
              <a:rPr lang="zh-CN" altLang="en-US" sz="44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字，西文亦有直意，故几何直线谓之 </a:t>
            </a:r>
            <a:r>
              <a:rPr lang="en-US" altLang="zh-CN" sz="44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right line</a:t>
            </a:r>
            <a:r>
              <a:rPr lang="zh-CN" altLang="en-US" sz="44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，直角谓</a:t>
            </a:r>
            <a:r>
              <a:rPr lang="en-US" altLang="zh-CN" sz="44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right angle</a:t>
            </a:r>
            <a:r>
              <a:rPr lang="zh-CN" altLang="en-US" sz="44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，可知中西申义正同”</a:t>
            </a:r>
            <a:endParaRPr lang="en-US" altLang="zh-CN" sz="4400" dirty="0">
              <a:solidFill>
                <a:srgbClr val="53301B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7573993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88125" y="1423433"/>
            <a:ext cx="5407198" cy="3288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8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“直”</a:t>
            </a:r>
            <a:endParaRPr lang="en-US" altLang="zh-CN" sz="13800" dirty="0">
              <a:solidFill>
                <a:srgbClr val="53301B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30917" y="4549959"/>
            <a:ext cx="605624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54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《</a:t>
            </a:r>
            <a:r>
              <a:rPr lang="zh-CN" altLang="en-US" sz="54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说文解字</a:t>
            </a:r>
            <a:r>
              <a:rPr lang="en-US" altLang="zh-CN" sz="54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zh-CN" altLang="en-US" sz="54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“直，正见也”</a:t>
            </a:r>
            <a:endParaRPr lang="en-US" altLang="zh-CN" sz="5400" dirty="0">
              <a:solidFill>
                <a:srgbClr val="53301B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219582" y="4549958"/>
            <a:ext cx="72754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徐锴</a:t>
            </a:r>
            <a:r>
              <a:rPr lang="zh-CN" altLang="en-US" sz="40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（南唐训诂学家）</a:t>
            </a:r>
            <a:r>
              <a:rPr lang="zh-CN" altLang="en-US" sz="54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注</a:t>
            </a:r>
            <a:endParaRPr lang="en-US" altLang="zh-CN" sz="5400" dirty="0">
              <a:solidFill>
                <a:srgbClr val="53301B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5400" dirty="0">
                <a:solidFill>
                  <a:srgbClr val="53301B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“十目所见是直也”</a:t>
            </a:r>
          </a:p>
        </p:txBody>
      </p:sp>
      <p:pic>
        <p:nvPicPr>
          <p:cNvPr id="14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b="16411"/>
          <a:stretch>
            <a:fillRect/>
          </a:stretch>
        </p:blipFill>
        <p:spPr>
          <a:xfrm>
            <a:off x="0" y="7874000"/>
            <a:ext cx="24383449" cy="5842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39074200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4565374" y="1250386"/>
            <a:ext cx="15253252" cy="1292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tIns="91439" bIns="91439" anchor="ctr">
            <a:spAutoFit/>
          </a:bodyPr>
          <a:lstStyle>
            <a:lvl1pPr defTabSz="914400">
              <a:lnSpc>
                <a:spcPct val="90000"/>
              </a:lnSpc>
              <a:defRPr sz="8000">
                <a:solidFill>
                  <a:srgbClr val="532D1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“自然主义” 与“实证主义”</a:t>
            </a:r>
            <a:endParaRPr dirty="0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1061" name="Shape 1061"/>
          <p:cNvSpPr/>
          <p:nvPr/>
        </p:nvSpPr>
        <p:spPr>
          <a:xfrm>
            <a:off x="10974971" y="7191056"/>
            <a:ext cx="2519782" cy="1292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spAutoFit/>
          </a:bodyPr>
          <a:lstStyle>
            <a:lvl1pPr defTabSz="914400">
              <a:lnSpc>
                <a:spcPct val="90000"/>
              </a:lnSpc>
              <a:defRPr sz="8000">
                <a:solidFill>
                  <a:srgbClr val="AC957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V S</a:t>
            </a:r>
          </a:p>
        </p:txBody>
      </p:sp>
      <p:grpSp>
        <p:nvGrpSpPr>
          <p:cNvPr id="1069" name="Group 1069"/>
          <p:cNvGrpSpPr/>
          <p:nvPr/>
        </p:nvGrpSpPr>
        <p:grpSpPr>
          <a:xfrm>
            <a:off x="5499506" y="3784747"/>
            <a:ext cx="4699001" cy="7164065"/>
            <a:chOff x="-3" y="-1"/>
            <a:chExt cx="4699000" cy="7164064"/>
          </a:xfrm>
        </p:grpSpPr>
        <p:sp>
          <p:nvSpPr>
            <p:cNvPr id="1062" name="Shape 1062"/>
            <p:cNvSpPr/>
            <p:nvPr/>
          </p:nvSpPr>
          <p:spPr>
            <a:xfrm>
              <a:off x="-3" y="941212"/>
              <a:ext cx="4699000" cy="6222851"/>
            </a:xfrm>
            <a:prstGeom prst="roundRect">
              <a:avLst>
                <a:gd name="adj" fmla="val 0"/>
              </a:avLst>
            </a:prstGeom>
            <a:solidFill>
              <a:srgbClr val="F4EFEB"/>
            </a:solidFill>
            <a:ln w="381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66" name="Group 1066"/>
            <p:cNvGrpSpPr/>
            <p:nvPr/>
          </p:nvGrpSpPr>
          <p:grpSpPr>
            <a:xfrm>
              <a:off x="1524006" y="-1"/>
              <a:ext cx="1650989" cy="1906397"/>
              <a:chOff x="127704" y="0"/>
              <a:chExt cx="1650987" cy="1906395"/>
            </a:xfrm>
          </p:grpSpPr>
          <p:sp>
            <p:nvSpPr>
              <p:cNvPr id="1063" name="Shape 1063"/>
              <p:cNvSpPr/>
              <p:nvPr/>
            </p:nvSpPr>
            <p:spPr>
              <a:xfrm>
                <a:off x="127704" y="0"/>
                <a:ext cx="1650987" cy="19063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6D4E3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53301B"/>
                    </a:solidFill>
                  </a:defRPr>
                </a:pPr>
                <a:endParaRPr/>
              </a:p>
            </p:txBody>
          </p:sp>
          <p:sp>
            <p:nvSpPr>
              <p:cNvPr id="1064" name="Shape 1064"/>
              <p:cNvSpPr/>
              <p:nvPr/>
            </p:nvSpPr>
            <p:spPr>
              <a:xfrm>
                <a:off x="202749" y="86653"/>
                <a:ext cx="1500898" cy="17330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6D4D3C"/>
              </a:solidFill>
              <a:ln w="25400" cap="flat">
                <a:solidFill>
                  <a:srgbClr val="D3C2A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53301B"/>
                    </a:solidFill>
                  </a:defRPr>
                </a:pPr>
                <a:endParaRPr/>
              </a:p>
            </p:txBody>
          </p:sp>
          <p:sp>
            <p:nvSpPr>
              <p:cNvPr id="1065" name="Shape 1065"/>
              <p:cNvSpPr/>
              <p:nvPr/>
            </p:nvSpPr>
            <p:spPr>
              <a:xfrm>
                <a:off x="388940" y="286348"/>
                <a:ext cx="1128513" cy="1333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90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lang="zh-CN" altLang="en-US" sz="8000" dirty="0">
                    <a:latin typeface="方正苏新诗柳楷简体" panose="02000000000000000000" pitchFamily="2" charset="-122"/>
                    <a:ea typeface="方正苏新诗柳楷简体" panose="02000000000000000000" pitchFamily="2" charset="-122"/>
                  </a:rPr>
                  <a:t>天</a:t>
                </a:r>
                <a:endParaRPr sz="80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endParaRPr>
              </a:p>
            </p:txBody>
          </p:sp>
        </p:grpSp>
        <p:sp>
          <p:nvSpPr>
            <p:cNvPr id="1067" name="Shape 1067"/>
            <p:cNvSpPr/>
            <p:nvPr/>
          </p:nvSpPr>
          <p:spPr>
            <a:xfrm>
              <a:off x="253777" y="3069837"/>
              <a:ext cx="4191438" cy="39805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just">
                <a:lnSpc>
                  <a:spcPct val="150000"/>
                </a:lnSpc>
                <a:defRPr sz="2000">
                  <a:solidFill>
                    <a:srgbClr val="53301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sz="2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　　自然权利，源自古希腊哲学因此而衍生的自然法理论，自文艺复兴以来，成为西方法律与政治思想的重要议题。现在自然权利常被解释为生存平等权、生命权、自由权、幸福权以及财产所有权。</a:t>
              </a:r>
              <a:endParaRPr sz="24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  <p:sp>
          <p:nvSpPr>
            <p:cNvPr id="1068" name="Shape 1068"/>
            <p:cNvSpPr/>
            <p:nvPr/>
          </p:nvSpPr>
          <p:spPr>
            <a:xfrm>
              <a:off x="1015800" y="2104653"/>
              <a:ext cx="2667396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53301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权利天赋</a:t>
              </a:r>
              <a:endParaRPr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</p:grpSp>
      <p:grpSp>
        <p:nvGrpSpPr>
          <p:cNvPr id="1077" name="Group 1077"/>
          <p:cNvGrpSpPr/>
          <p:nvPr/>
        </p:nvGrpSpPr>
        <p:grpSpPr>
          <a:xfrm>
            <a:off x="14271215" y="3784747"/>
            <a:ext cx="4699001" cy="7178382"/>
            <a:chOff x="0" y="-1"/>
            <a:chExt cx="4699000" cy="7178381"/>
          </a:xfrm>
        </p:grpSpPr>
        <p:sp>
          <p:nvSpPr>
            <p:cNvPr id="1070" name="Shape 1070"/>
            <p:cNvSpPr/>
            <p:nvPr/>
          </p:nvSpPr>
          <p:spPr>
            <a:xfrm>
              <a:off x="0" y="955529"/>
              <a:ext cx="4699000" cy="6222851"/>
            </a:xfrm>
            <a:prstGeom prst="roundRect">
              <a:avLst>
                <a:gd name="adj" fmla="val 0"/>
              </a:avLst>
            </a:prstGeom>
            <a:solidFill>
              <a:srgbClr val="F4EFEB"/>
            </a:solidFill>
            <a:ln w="38100" cap="flat">
              <a:solidFill>
                <a:srgbClr val="AC957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74" name="Group 1074"/>
            <p:cNvGrpSpPr/>
            <p:nvPr/>
          </p:nvGrpSpPr>
          <p:grpSpPr>
            <a:xfrm>
              <a:off x="1524006" y="-1"/>
              <a:ext cx="1650989" cy="1906397"/>
              <a:chOff x="127704" y="0"/>
              <a:chExt cx="1650987" cy="1906395"/>
            </a:xfrm>
          </p:grpSpPr>
          <p:sp>
            <p:nvSpPr>
              <p:cNvPr id="1071" name="Shape 1071"/>
              <p:cNvSpPr/>
              <p:nvPr/>
            </p:nvSpPr>
            <p:spPr>
              <a:xfrm>
                <a:off x="127704" y="0"/>
                <a:ext cx="1650987" cy="19063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9A78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9A785C"/>
                    </a:solidFill>
                  </a:defRPr>
                </a:pPr>
                <a:endParaRPr/>
              </a:p>
            </p:txBody>
          </p:sp>
          <p:sp>
            <p:nvSpPr>
              <p:cNvPr id="1072" name="Shape 1072"/>
              <p:cNvSpPr/>
              <p:nvPr/>
            </p:nvSpPr>
            <p:spPr>
              <a:xfrm>
                <a:off x="202749" y="86653"/>
                <a:ext cx="1500898" cy="17330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9A785C"/>
              </a:solidFill>
              <a:ln w="25400" cap="flat">
                <a:solidFill>
                  <a:srgbClr val="D3C2A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53301B"/>
                    </a:solidFill>
                  </a:defRPr>
                </a:pPr>
                <a:endParaRPr/>
              </a:p>
            </p:txBody>
          </p:sp>
          <p:sp>
            <p:nvSpPr>
              <p:cNvPr id="1073" name="Shape 1073"/>
              <p:cNvSpPr/>
              <p:nvPr/>
            </p:nvSpPr>
            <p:spPr>
              <a:xfrm>
                <a:off x="388940" y="286348"/>
                <a:ext cx="1128513" cy="1333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90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lang="zh-CN" altLang="en-US" sz="8000" dirty="0">
                    <a:latin typeface="方正苏新诗柳楷简体" panose="02000000000000000000" pitchFamily="2" charset="-122"/>
                    <a:ea typeface="方正苏新诗柳楷简体" panose="02000000000000000000" pitchFamily="2" charset="-122"/>
                  </a:rPr>
                  <a:t>人</a:t>
                </a:r>
                <a:endParaRPr sz="80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endParaRPr>
              </a:p>
            </p:txBody>
          </p:sp>
        </p:grpSp>
        <p:sp>
          <p:nvSpPr>
            <p:cNvPr id="1075" name="Shape 1075"/>
            <p:cNvSpPr/>
            <p:nvPr/>
          </p:nvSpPr>
          <p:spPr>
            <a:xfrm>
              <a:off x="253777" y="3135754"/>
              <a:ext cx="4191438" cy="398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just">
                <a:lnSpc>
                  <a:spcPct val="150000"/>
                </a:lnSpc>
                <a:defRPr sz="2000">
                  <a:solidFill>
                    <a:srgbClr val="53301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sz="2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　　权利人赋论所说的，权利来自多人的认可和支持，其中绝大部分人提供的，正是消极认可。你在街上走，没人来打扰你。这并不是自然而然天经地义的现象，而是某种被普遍认可的权利体系的结果。</a:t>
              </a:r>
            </a:p>
          </p:txBody>
        </p:sp>
        <p:sp>
          <p:nvSpPr>
            <p:cNvPr id="1076" name="Shape 1076"/>
            <p:cNvSpPr/>
            <p:nvPr/>
          </p:nvSpPr>
          <p:spPr>
            <a:xfrm>
              <a:off x="1015797" y="2104653"/>
              <a:ext cx="2667396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53301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权利人赋</a:t>
              </a:r>
              <a:endParaRPr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471006"/>
      </p:ext>
    </p:extLst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1160</Words>
  <Application>Microsoft Office PowerPoint</Application>
  <PresentationFormat>自定义</PresentationFormat>
  <Paragraphs>170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Helvetica</vt:lpstr>
      <vt:lpstr>等线</vt:lpstr>
      <vt:lpstr>方正苏新诗柳楷简体</vt:lpstr>
      <vt:lpstr>Verdana</vt:lpstr>
      <vt:lpstr>Times New Roman</vt:lpstr>
      <vt:lpstr>Arial</vt:lpstr>
      <vt:lpstr>Helvetica Light</vt:lpstr>
      <vt:lpstr>Herculanum</vt:lpstr>
      <vt:lpstr>微软雅黑</vt:lpstr>
      <vt:lpstr>方正宋刻本秀楷简体</vt:lpstr>
      <vt:lpstr>Helvetica Neue</vt:lpstr>
      <vt:lpstr>方正苏新诗柳楷繁体</vt:lpstr>
      <vt:lpstr>Segoe UI</vt:lpstr>
      <vt:lpstr>微软雅黑 Light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达鸿飞</dc:creator>
  <cp:lastModifiedBy>达鸿飞</cp:lastModifiedBy>
  <cp:revision>124</cp:revision>
  <dcterms:modified xsi:type="dcterms:W3CDTF">2016-06-22T16:27:42Z</dcterms:modified>
</cp:coreProperties>
</file>